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4.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73.jpg" ContentType="image/jpg"/>
  <Override PartName="/ppt/media/image74.jpg" ContentType="image/jpg"/>
  <Override PartName="/ppt/media/image75.jpg" ContentType="image/jpg"/>
  <Override PartName="/ppt/media/image86.jpg" ContentType="image/jpg"/>
  <Override PartName="/ppt/media/image101.jpg" ContentType="image/jpg"/>
  <Override PartName="/ppt/media/image178.jpg" ContentType="image/jpg"/>
  <Override PartName="/ppt/media/image204.jpg" ContentType="image/jpg"/>
  <Override PartName="/ppt/media/image205.jpg" ContentType="image/jpg"/>
  <Override PartName="/ppt/media/image206.jpg" ContentType="image/jpg"/>
  <Override PartName="/ppt/media/image207.jpg" ContentType="image/jpg"/>
  <Override PartName="/ppt/media/image208.jpg" ContentType="image/jpg"/>
  <Override PartName="/ppt/media/image209.jpg" ContentType="image/jpg"/>
  <Override PartName="/ppt/theme/themeOverride4.xml" ContentType="application/vnd.openxmlformats-officedocument.themeOverride+xml"/>
  <Override PartName="/ppt/media/image215.jpg" ContentType="image/jpg"/>
  <Override PartName="/ppt/media/image239.jpg" ContentType="image/jpg"/>
  <Override PartName="/ppt/media/image240.jpg" ContentType="image/jpg"/>
  <Override PartName="/ppt/media/image241.jpg" ContentType="image/jpg"/>
  <Override PartName="/ppt/media/image242.jpg" ContentType="image/jpg"/>
  <Override PartName="/ppt/media/image243.jpg" ContentType="image/jpg"/>
  <Override PartName="/ppt/media/image251.jpg" ContentType="image/jpg"/>
  <Override PartName="/ppt/media/image252.jpg" ContentType="image/jpg"/>
  <Override PartName="/ppt/media/image253.jpg" ContentType="image/jpg"/>
  <Override PartName="/ppt/media/image254.jpg" ContentType="image/jpg"/>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media/image119.jpg" ContentType="image/jpg"/>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media/image127.jpg" ContentType="image/jpg"/>
  <Override PartName="/ppt/media/image159.jpg" ContentType="image/jpg"/>
  <Override PartName="/ppt/media/image160.jpg" ContentType="image/jpg"/>
  <Override PartName="/ppt/media/image168.jpg" ContentType="image/jpg"/>
  <Override PartName="/ppt/media/image169.jpg" ContentType="image/jpg"/>
  <Override PartName="/ppt/media/image170.jpg" ContentType="image/jpg"/>
  <Override PartName="/ppt/media/image171.jpg" ContentType="image/jpg"/>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73" r:id="rId4"/>
    <p:sldMasterId id="2147483687" r:id="rId5"/>
  </p:sldMasterIdLst>
  <p:notesMasterIdLst>
    <p:notesMasterId r:id="rId56"/>
  </p:notesMasterIdLst>
  <p:sldIdLst>
    <p:sldId id="256" r:id="rId6"/>
    <p:sldId id="262" r:id="rId7"/>
    <p:sldId id="339" r:id="rId8"/>
    <p:sldId id="280" r:id="rId9"/>
    <p:sldId id="263" r:id="rId10"/>
    <p:sldId id="372" r:id="rId11"/>
    <p:sldId id="259" r:id="rId12"/>
    <p:sldId id="337" r:id="rId13"/>
    <p:sldId id="257" r:id="rId14"/>
    <p:sldId id="376" r:id="rId15"/>
    <p:sldId id="330" r:id="rId16"/>
    <p:sldId id="369" r:id="rId17"/>
    <p:sldId id="370" r:id="rId18"/>
    <p:sldId id="391" r:id="rId19"/>
    <p:sldId id="392" r:id="rId20"/>
    <p:sldId id="269" r:id="rId21"/>
    <p:sldId id="373" r:id="rId22"/>
    <p:sldId id="331" r:id="rId23"/>
    <p:sldId id="338" r:id="rId24"/>
    <p:sldId id="275" r:id="rId25"/>
    <p:sldId id="279" r:id="rId26"/>
    <p:sldId id="281" r:id="rId27"/>
    <p:sldId id="349" r:id="rId28"/>
    <p:sldId id="345" r:id="rId29"/>
    <p:sldId id="274" r:id="rId30"/>
    <p:sldId id="341" r:id="rId31"/>
    <p:sldId id="276" r:id="rId32"/>
    <p:sldId id="277" r:id="rId33"/>
    <p:sldId id="278" r:id="rId34"/>
    <p:sldId id="342" r:id="rId35"/>
    <p:sldId id="343" r:id="rId36"/>
    <p:sldId id="344" r:id="rId37"/>
    <p:sldId id="282" r:id="rId38"/>
    <p:sldId id="283" r:id="rId39"/>
    <p:sldId id="284" r:id="rId40"/>
    <p:sldId id="285" r:id="rId41"/>
    <p:sldId id="287" r:id="rId42"/>
    <p:sldId id="289" r:id="rId43"/>
    <p:sldId id="290" r:id="rId44"/>
    <p:sldId id="291" r:id="rId45"/>
    <p:sldId id="327" r:id="rId46"/>
    <p:sldId id="293" r:id="rId47"/>
    <p:sldId id="294" r:id="rId48"/>
    <p:sldId id="302" r:id="rId49"/>
    <p:sldId id="303" r:id="rId50"/>
    <p:sldId id="348" r:id="rId51"/>
    <p:sldId id="313" r:id="rId52"/>
    <p:sldId id="312" r:id="rId53"/>
    <p:sldId id="346" r:id="rId54"/>
    <p:sldId id="38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FD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83E603-C96D-4470-AADA-26AEF677D2EE}" v="15" dt="2022-04-26T10:23:45.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2" d="100"/>
          <a:sy n="82" d="100"/>
        </p:scale>
        <p:origin x="643"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openxmlformats.org/officeDocument/2006/relationships/customXml" Target="../customXml/item3.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84FC1-F958-46D7-BEDF-3ABF621DD1A9}" type="doc">
      <dgm:prSet loTypeId="urn:microsoft.com/office/officeart/2005/8/layout/process2" loCatId="process" qsTypeId="urn:microsoft.com/office/officeart/2005/8/quickstyle/3d7" qsCatId="3D" csTypeId="urn:microsoft.com/office/officeart/2005/8/colors/colorful5" csCatId="colorful" phldr="1"/>
      <dgm:spPr/>
    </dgm:pt>
    <dgm:pt modelId="{326E394A-7504-4E90-8717-836A897C95A4}">
      <dgm:prSet phldrT="[Text]" phldr="0"/>
      <dgm:spPr/>
      <dgm:t>
        <a:bodyPr/>
        <a:lstStyle/>
        <a:p>
          <a:pPr rtl="0"/>
          <a:r>
            <a:rPr lang="en-US">
              <a:latin typeface="Calibri Light" panose="020F0302020204030204"/>
            </a:rPr>
            <a:t> Long-Range Plans</a:t>
          </a:r>
          <a:endParaRPr lang="en-US"/>
        </a:p>
      </dgm:t>
    </dgm:pt>
    <dgm:pt modelId="{438B7A69-7600-410F-A28A-B7682E24672E}" type="parTrans" cxnId="{F8EC6F41-0F75-4544-B5D8-6D49E6456C38}">
      <dgm:prSet/>
      <dgm:spPr/>
      <dgm:t>
        <a:bodyPr/>
        <a:lstStyle/>
        <a:p>
          <a:endParaRPr lang="en-US"/>
        </a:p>
      </dgm:t>
    </dgm:pt>
    <dgm:pt modelId="{A4F89823-DF5A-45DC-8BD8-09600B327E64}" type="sibTrans" cxnId="{F8EC6F41-0F75-4544-B5D8-6D49E6456C38}">
      <dgm:prSet/>
      <dgm:spPr/>
      <dgm:t>
        <a:bodyPr/>
        <a:lstStyle/>
        <a:p>
          <a:endParaRPr lang="en-US"/>
        </a:p>
      </dgm:t>
    </dgm:pt>
    <dgm:pt modelId="{C2384BE6-1FB0-418A-A56B-5CC58CD9CC76}">
      <dgm:prSet phldrT="[Text]" phldr="0"/>
      <dgm:spPr/>
      <dgm:t>
        <a:bodyPr/>
        <a:lstStyle/>
        <a:p>
          <a:pPr rtl="0"/>
          <a:r>
            <a:rPr lang="en-US">
              <a:latin typeface="Calibri Light" panose="020F0302020204030204"/>
            </a:rPr>
            <a:t> Implementation Plans/Programs</a:t>
          </a:r>
          <a:endParaRPr lang="en-US"/>
        </a:p>
      </dgm:t>
    </dgm:pt>
    <dgm:pt modelId="{CEF5496C-64AF-4604-89FB-69A63B29671E}" type="parTrans" cxnId="{2529D7A6-3A91-490D-BC79-16E8D338D7CF}">
      <dgm:prSet/>
      <dgm:spPr/>
      <dgm:t>
        <a:bodyPr/>
        <a:lstStyle/>
        <a:p>
          <a:endParaRPr lang="en-US"/>
        </a:p>
      </dgm:t>
    </dgm:pt>
    <dgm:pt modelId="{29ECC0D3-F120-4DFD-A0B1-215369BC51B2}" type="sibTrans" cxnId="{2529D7A6-3A91-490D-BC79-16E8D338D7CF}">
      <dgm:prSet/>
      <dgm:spPr/>
      <dgm:t>
        <a:bodyPr/>
        <a:lstStyle/>
        <a:p>
          <a:endParaRPr lang="en-US"/>
        </a:p>
      </dgm:t>
    </dgm:pt>
    <dgm:pt modelId="{23E52EC2-6DB8-4F1E-99F8-624680F416FA}">
      <dgm:prSet phldrT="[Text]" phldr="0"/>
      <dgm:spPr/>
      <dgm:t>
        <a:bodyPr/>
        <a:lstStyle/>
        <a:p>
          <a:pPr rtl="0"/>
          <a:r>
            <a:rPr lang="en-US">
              <a:latin typeface="Calibri Light" panose="020F0302020204030204"/>
            </a:rPr>
            <a:t> Short Term Goals/Objectives</a:t>
          </a:r>
          <a:endParaRPr lang="en-US"/>
        </a:p>
      </dgm:t>
    </dgm:pt>
    <dgm:pt modelId="{FA080F2D-4DAA-4AA3-94CB-DF36DFE21123}" type="parTrans" cxnId="{3AC7895F-BFC0-466A-BCCF-4301B04E031F}">
      <dgm:prSet/>
      <dgm:spPr/>
      <dgm:t>
        <a:bodyPr/>
        <a:lstStyle/>
        <a:p>
          <a:endParaRPr lang="en-US"/>
        </a:p>
      </dgm:t>
    </dgm:pt>
    <dgm:pt modelId="{8EE18A73-9F39-4A23-92A6-67D35B8E4EED}" type="sibTrans" cxnId="{3AC7895F-BFC0-466A-BCCF-4301B04E031F}">
      <dgm:prSet/>
      <dgm:spPr/>
      <dgm:t>
        <a:bodyPr/>
        <a:lstStyle/>
        <a:p>
          <a:endParaRPr lang="en-US"/>
        </a:p>
      </dgm:t>
    </dgm:pt>
    <dgm:pt modelId="{D01CAA3C-9872-48A5-A204-4E4FB67015A0}" type="pres">
      <dgm:prSet presAssocID="{56D84FC1-F958-46D7-BEDF-3ABF621DD1A9}" presName="linearFlow" presStyleCnt="0">
        <dgm:presLayoutVars>
          <dgm:resizeHandles val="exact"/>
        </dgm:presLayoutVars>
      </dgm:prSet>
      <dgm:spPr/>
    </dgm:pt>
    <dgm:pt modelId="{62C5FF4A-3A90-4459-8603-031CB55A2FCF}" type="pres">
      <dgm:prSet presAssocID="{326E394A-7504-4E90-8717-836A897C95A4}" presName="node" presStyleLbl="node1" presStyleIdx="0" presStyleCnt="3">
        <dgm:presLayoutVars>
          <dgm:bulletEnabled val="1"/>
        </dgm:presLayoutVars>
      </dgm:prSet>
      <dgm:spPr/>
    </dgm:pt>
    <dgm:pt modelId="{6F23AA24-8923-4B32-B609-992FE2DF02B4}" type="pres">
      <dgm:prSet presAssocID="{A4F89823-DF5A-45DC-8BD8-09600B327E64}" presName="sibTrans" presStyleLbl="sibTrans2D1" presStyleIdx="0" presStyleCnt="2"/>
      <dgm:spPr/>
    </dgm:pt>
    <dgm:pt modelId="{9FC01089-2969-48E7-B7D2-FAC9E31AD2E7}" type="pres">
      <dgm:prSet presAssocID="{A4F89823-DF5A-45DC-8BD8-09600B327E64}" presName="connectorText" presStyleLbl="sibTrans2D1" presStyleIdx="0" presStyleCnt="2"/>
      <dgm:spPr/>
    </dgm:pt>
    <dgm:pt modelId="{CF6BE12A-F767-42FC-AAC1-A94E3FB68446}" type="pres">
      <dgm:prSet presAssocID="{C2384BE6-1FB0-418A-A56B-5CC58CD9CC76}" presName="node" presStyleLbl="node1" presStyleIdx="1" presStyleCnt="3">
        <dgm:presLayoutVars>
          <dgm:bulletEnabled val="1"/>
        </dgm:presLayoutVars>
      </dgm:prSet>
      <dgm:spPr/>
    </dgm:pt>
    <dgm:pt modelId="{11589D0A-2B51-4EDF-8796-C3DBAE767DA4}" type="pres">
      <dgm:prSet presAssocID="{29ECC0D3-F120-4DFD-A0B1-215369BC51B2}" presName="sibTrans" presStyleLbl="sibTrans2D1" presStyleIdx="1" presStyleCnt="2"/>
      <dgm:spPr/>
    </dgm:pt>
    <dgm:pt modelId="{C3090AA1-6191-47EE-A053-D52DA5148F9B}" type="pres">
      <dgm:prSet presAssocID="{29ECC0D3-F120-4DFD-A0B1-215369BC51B2}" presName="connectorText" presStyleLbl="sibTrans2D1" presStyleIdx="1" presStyleCnt="2"/>
      <dgm:spPr/>
    </dgm:pt>
    <dgm:pt modelId="{91981A54-A355-407B-BA4C-B315C95AAFEC}" type="pres">
      <dgm:prSet presAssocID="{23E52EC2-6DB8-4F1E-99F8-624680F416FA}" presName="node" presStyleLbl="node1" presStyleIdx="2" presStyleCnt="3">
        <dgm:presLayoutVars>
          <dgm:bulletEnabled val="1"/>
        </dgm:presLayoutVars>
      </dgm:prSet>
      <dgm:spPr/>
    </dgm:pt>
  </dgm:ptLst>
  <dgm:cxnLst>
    <dgm:cxn modelId="{86ACB304-4287-473D-AF70-489B9F03B59C}" type="presOf" srcId="{29ECC0D3-F120-4DFD-A0B1-215369BC51B2}" destId="{C3090AA1-6191-47EE-A053-D52DA5148F9B}" srcOrd="1" destOrd="0" presId="urn:microsoft.com/office/officeart/2005/8/layout/process2"/>
    <dgm:cxn modelId="{EFF5911C-4C38-4AE0-B892-80588E6EB9F5}" type="presOf" srcId="{326E394A-7504-4E90-8717-836A897C95A4}" destId="{62C5FF4A-3A90-4459-8603-031CB55A2FCF}" srcOrd="0" destOrd="0" presId="urn:microsoft.com/office/officeart/2005/8/layout/process2"/>
    <dgm:cxn modelId="{F29FDD25-F563-414A-B989-EF29A4B2756E}" type="presOf" srcId="{C2384BE6-1FB0-418A-A56B-5CC58CD9CC76}" destId="{CF6BE12A-F767-42FC-AAC1-A94E3FB68446}" srcOrd="0" destOrd="0" presId="urn:microsoft.com/office/officeart/2005/8/layout/process2"/>
    <dgm:cxn modelId="{5860C03E-CCA6-4BAD-8ED7-C748137CA5A0}" type="presOf" srcId="{56D84FC1-F958-46D7-BEDF-3ABF621DD1A9}" destId="{D01CAA3C-9872-48A5-A204-4E4FB67015A0}" srcOrd="0" destOrd="0" presId="urn:microsoft.com/office/officeart/2005/8/layout/process2"/>
    <dgm:cxn modelId="{3AC7895F-BFC0-466A-BCCF-4301B04E031F}" srcId="{56D84FC1-F958-46D7-BEDF-3ABF621DD1A9}" destId="{23E52EC2-6DB8-4F1E-99F8-624680F416FA}" srcOrd="2" destOrd="0" parTransId="{FA080F2D-4DAA-4AA3-94CB-DF36DFE21123}" sibTransId="{8EE18A73-9F39-4A23-92A6-67D35B8E4EED}"/>
    <dgm:cxn modelId="{F8EC6F41-0F75-4544-B5D8-6D49E6456C38}" srcId="{56D84FC1-F958-46D7-BEDF-3ABF621DD1A9}" destId="{326E394A-7504-4E90-8717-836A897C95A4}" srcOrd="0" destOrd="0" parTransId="{438B7A69-7600-410F-A28A-B7682E24672E}" sibTransId="{A4F89823-DF5A-45DC-8BD8-09600B327E64}"/>
    <dgm:cxn modelId="{2529D7A6-3A91-490D-BC79-16E8D338D7CF}" srcId="{56D84FC1-F958-46D7-BEDF-3ABF621DD1A9}" destId="{C2384BE6-1FB0-418A-A56B-5CC58CD9CC76}" srcOrd="1" destOrd="0" parTransId="{CEF5496C-64AF-4604-89FB-69A63B29671E}" sibTransId="{29ECC0D3-F120-4DFD-A0B1-215369BC51B2}"/>
    <dgm:cxn modelId="{CFCEA8AF-9144-4C43-B72B-D9CE2B731A96}" type="presOf" srcId="{29ECC0D3-F120-4DFD-A0B1-215369BC51B2}" destId="{11589D0A-2B51-4EDF-8796-C3DBAE767DA4}" srcOrd="0" destOrd="0" presId="urn:microsoft.com/office/officeart/2005/8/layout/process2"/>
    <dgm:cxn modelId="{53BB68D5-C63A-4323-85CD-AF394EEC6ECC}" type="presOf" srcId="{A4F89823-DF5A-45DC-8BD8-09600B327E64}" destId="{9FC01089-2969-48E7-B7D2-FAC9E31AD2E7}" srcOrd="1" destOrd="0" presId="urn:microsoft.com/office/officeart/2005/8/layout/process2"/>
    <dgm:cxn modelId="{0A4CB9D5-F5E4-4BD1-A5C6-5DA6AF080744}" type="presOf" srcId="{A4F89823-DF5A-45DC-8BD8-09600B327E64}" destId="{6F23AA24-8923-4B32-B609-992FE2DF02B4}" srcOrd="0" destOrd="0" presId="urn:microsoft.com/office/officeart/2005/8/layout/process2"/>
    <dgm:cxn modelId="{1BE9D3E1-C909-4F59-B623-4C9787A0884D}" type="presOf" srcId="{23E52EC2-6DB8-4F1E-99F8-624680F416FA}" destId="{91981A54-A355-407B-BA4C-B315C95AAFEC}" srcOrd="0" destOrd="0" presId="urn:microsoft.com/office/officeart/2005/8/layout/process2"/>
    <dgm:cxn modelId="{EF62493A-0161-4B87-A557-2C8B03093EAB}" type="presParOf" srcId="{D01CAA3C-9872-48A5-A204-4E4FB67015A0}" destId="{62C5FF4A-3A90-4459-8603-031CB55A2FCF}" srcOrd="0" destOrd="0" presId="urn:microsoft.com/office/officeart/2005/8/layout/process2"/>
    <dgm:cxn modelId="{A7A021DF-81CD-4DD1-817B-B759621A81A9}" type="presParOf" srcId="{D01CAA3C-9872-48A5-A204-4E4FB67015A0}" destId="{6F23AA24-8923-4B32-B609-992FE2DF02B4}" srcOrd="1" destOrd="0" presId="urn:microsoft.com/office/officeart/2005/8/layout/process2"/>
    <dgm:cxn modelId="{C410C1AE-BFB4-411A-B996-53B1611636F7}" type="presParOf" srcId="{6F23AA24-8923-4B32-B609-992FE2DF02B4}" destId="{9FC01089-2969-48E7-B7D2-FAC9E31AD2E7}" srcOrd="0" destOrd="0" presId="urn:microsoft.com/office/officeart/2005/8/layout/process2"/>
    <dgm:cxn modelId="{419CFD26-E152-467A-A311-EF6FE30F3D17}" type="presParOf" srcId="{D01CAA3C-9872-48A5-A204-4E4FB67015A0}" destId="{CF6BE12A-F767-42FC-AAC1-A94E3FB68446}" srcOrd="2" destOrd="0" presId="urn:microsoft.com/office/officeart/2005/8/layout/process2"/>
    <dgm:cxn modelId="{262F0B65-FB49-4E26-A0B0-16B6FA484C7F}" type="presParOf" srcId="{D01CAA3C-9872-48A5-A204-4E4FB67015A0}" destId="{11589D0A-2B51-4EDF-8796-C3DBAE767DA4}" srcOrd="3" destOrd="0" presId="urn:microsoft.com/office/officeart/2005/8/layout/process2"/>
    <dgm:cxn modelId="{CD07EBF8-1321-4DC1-BACA-312498BFFA1A}" type="presParOf" srcId="{11589D0A-2B51-4EDF-8796-C3DBAE767DA4}" destId="{C3090AA1-6191-47EE-A053-D52DA5148F9B}" srcOrd="0" destOrd="0" presId="urn:microsoft.com/office/officeart/2005/8/layout/process2"/>
    <dgm:cxn modelId="{7663A41F-0F66-4B75-9934-BFF9BB090433}" type="presParOf" srcId="{D01CAA3C-9872-48A5-A204-4E4FB67015A0}" destId="{91981A54-A355-407B-BA4C-B315C95AAFEC}"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D84FC1-F958-46D7-BEDF-3ABF621DD1A9}" type="doc">
      <dgm:prSet loTypeId="urn:microsoft.com/office/officeart/2005/8/layout/process2" loCatId="process" qsTypeId="urn:microsoft.com/office/officeart/2005/8/quickstyle/3d7" qsCatId="3D" csTypeId="urn:microsoft.com/office/officeart/2005/8/colors/accent6_4" csCatId="accent6" phldr="1"/>
      <dgm:spPr/>
    </dgm:pt>
    <dgm:pt modelId="{326E394A-7504-4E90-8717-836A897C95A4}">
      <dgm:prSet phldrT="[Text]" phldr="0"/>
      <dgm:spPr/>
      <dgm:t>
        <a:bodyPr/>
        <a:lstStyle/>
        <a:p>
          <a:pPr rtl="0"/>
          <a:r>
            <a:rPr lang="en-US">
              <a:latin typeface="Calibri Light" panose="020F0302020204030204"/>
            </a:rPr>
            <a:t> State Guide Plan Elements</a:t>
          </a:r>
          <a:endParaRPr lang="en-US"/>
        </a:p>
      </dgm:t>
    </dgm:pt>
    <dgm:pt modelId="{438B7A69-7600-410F-A28A-B7682E24672E}" type="parTrans" cxnId="{F8EC6F41-0F75-4544-B5D8-6D49E6456C38}">
      <dgm:prSet/>
      <dgm:spPr/>
      <dgm:t>
        <a:bodyPr/>
        <a:lstStyle/>
        <a:p>
          <a:endParaRPr lang="en-US"/>
        </a:p>
      </dgm:t>
    </dgm:pt>
    <dgm:pt modelId="{A4F89823-DF5A-45DC-8BD8-09600B327E64}" type="sibTrans" cxnId="{F8EC6F41-0F75-4544-B5D8-6D49E6456C38}">
      <dgm:prSet/>
      <dgm:spPr/>
      <dgm:t>
        <a:bodyPr/>
        <a:lstStyle/>
        <a:p>
          <a:endParaRPr lang="en-US"/>
        </a:p>
      </dgm:t>
    </dgm:pt>
    <dgm:pt modelId="{C2384BE6-1FB0-418A-A56B-5CC58CD9CC76}">
      <dgm:prSet phldrT="[Text]" phldr="0"/>
      <dgm:spPr/>
      <dgm:t>
        <a:bodyPr/>
        <a:lstStyle/>
        <a:p>
          <a:pPr rtl="0"/>
          <a:r>
            <a:rPr lang="en-US" dirty="0">
              <a:latin typeface="Calibri Light" panose="020F0302020204030204"/>
            </a:rPr>
            <a:t> Local Comprehensive Plans</a:t>
          </a:r>
          <a:endParaRPr lang="en-US" dirty="0"/>
        </a:p>
      </dgm:t>
    </dgm:pt>
    <dgm:pt modelId="{CEF5496C-64AF-4604-89FB-69A63B29671E}" type="parTrans" cxnId="{2529D7A6-3A91-490D-BC79-16E8D338D7CF}">
      <dgm:prSet/>
      <dgm:spPr/>
      <dgm:t>
        <a:bodyPr/>
        <a:lstStyle/>
        <a:p>
          <a:endParaRPr lang="en-US"/>
        </a:p>
      </dgm:t>
    </dgm:pt>
    <dgm:pt modelId="{29ECC0D3-F120-4DFD-A0B1-215369BC51B2}" type="sibTrans" cxnId="{2529D7A6-3A91-490D-BC79-16E8D338D7CF}">
      <dgm:prSet/>
      <dgm:spPr/>
      <dgm:t>
        <a:bodyPr/>
        <a:lstStyle/>
        <a:p>
          <a:endParaRPr lang="en-US"/>
        </a:p>
      </dgm:t>
    </dgm:pt>
    <dgm:pt modelId="{23E52EC2-6DB8-4F1E-99F8-624680F416FA}">
      <dgm:prSet phldrT="[Text]" phldr="0"/>
      <dgm:spPr/>
      <dgm:t>
        <a:bodyPr/>
        <a:lstStyle/>
        <a:p>
          <a:pPr rtl="0"/>
          <a:r>
            <a:rPr lang="en-US" dirty="0">
              <a:latin typeface="Calibri Light" panose="020F0302020204030204"/>
            </a:rPr>
            <a:t> Goals and Objectives</a:t>
          </a:r>
          <a:endParaRPr lang="en-US" dirty="0"/>
        </a:p>
      </dgm:t>
    </dgm:pt>
    <dgm:pt modelId="{FA080F2D-4DAA-4AA3-94CB-DF36DFE21123}" type="parTrans" cxnId="{3AC7895F-BFC0-466A-BCCF-4301B04E031F}">
      <dgm:prSet/>
      <dgm:spPr/>
      <dgm:t>
        <a:bodyPr/>
        <a:lstStyle/>
        <a:p>
          <a:endParaRPr lang="en-US"/>
        </a:p>
      </dgm:t>
    </dgm:pt>
    <dgm:pt modelId="{8EE18A73-9F39-4A23-92A6-67D35B8E4EED}" type="sibTrans" cxnId="{3AC7895F-BFC0-466A-BCCF-4301B04E031F}">
      <dgm:prSet/>
      <dgm:spPr/>
      <dgm:t>
        <a:bodyPr/>
        <a:lstStyle/>
        <a:p>
          <a:endParaRPr lang="en-US"/>
        </a:p>
      </dgm:t>
    </dgm:pt>
    <dgm:pt modelId="{D01CAA3C-9872-48A5-A204-4E4FB67015A0}" type="pres">
      <dgm:prSet presAssocID="{56D84FC1-F958-46D7-BEDF-3ABF621DD1A9}" presName="linearFlow" presStyleCnt="0">
        <dgm:presLayoutVars>
          <dgm:resizeHandles val="exact"/>
        </dgm:presLayoutVars>
      </dgm:prSet>
      <dgm:spPr/>
    </dgm:pt>
    <dgm:pt modelId="{62C5FF4A-3A90-4459-8603-031CB55A2FCF}" type="pres">
      <dgm:prSet presAssocID="{326E394A-7504-4E90-8717-836A897C95A4}" presName="node" presStyleLbl="node1" presStyleIdx="0" presStyleCnt="3">
        <dgm:presLayoutVars>
          <dgm:bulletEnabled val="1"/>
        </dgm:presLayoutVars>
      </dgm:prSet>
      <dgm:spPr/>
    </dgm:pt>
    <dgm:pt modelId="{6F23AA24-8923-4B32-B609-992FE2DF02B4}" type="pres">
      <dgm:prSet presAssocID="{A4F89823-DF5A-45DC-8BD8-09600B327E64}" presName="sibTrans" presStyleLbl="sibTrans2D1" presStyleIdx="0" presStyleCnt="2"/>
      <dgm:spPr/>
    </dgm:pt>
    <dgm:pt modelId="{9FC01089-2969-48E7-B7D2-FAC9E31AD2E7}" type="pres">
      <dgm:prSet presAssocID="{A4F89823-DF5A-45DC-8BD8-09600B327E64}" presName="connectorText" presStyleLbl="sibTrans2D1" presStyleIdx="0" presStyleCnt="2"/>
      <dgm:spPr/>
    </dgm:pt>
    <dgm:pt modelId="{CF6BE12A-F767-42FC-AAC1-A94E3FB68446}" type="pres">
      <dgm:prSet presAssocID="{C2384BE6-1FB0-418A-A56B-5CC58CD9CC76}" presName="node" presStyleLbl="node1" presStyleIdx="1" presStyleCnt="3">
        <dgm:presLayoutVars>
          <dgm:bulletEnabled val="1"/>
        </dgm:presLayoutVars>
      </dgm:prSet>
      <dgm:spPr/>
    </dgm:pt>
    <dgm:pt modelId="{11589D0A-2B51-4EDF-8796-C3DBAE767DA4}" type="pres">
      <dgm:prSet presAssocID="{29ECC0D3-F120-4DFD-A0B1-215369BC51B2}" presName="sibTrans" presStyleLbl="sibTrans2D1" presStyleIdx="1" presStyleCnt="2"/>
      <dgm:spPr/>
    </dgm:pt>
    <dgm:pt modelId="{C3090AA1-6191-47EE-A053-D52DA5148F9B}" type="pres">
      <dgm:prSet presAssocID="{29ECC0D3-F120-4DFD-A0B1-215369BC51B2}" presName="connectorText" presStyleLbl="sibTrans2D1" presStyleIdx="1" presStyleCnt="2"/>
      <dgm:spPr/>
    </dgm:pt>
    <dgm:pt modelId="{91981A54-A355-407B-BA4C-B315C95AAFEC}" type="pres">
      <dgm:prSet presAssocID="{23E52EC2-6DB8-4F1E-99F8-624680F416FA}" presName="node" presStyleLbl="node1" presStyleIdx="2" presStyleCnt="3">
        <dgm:presLayoutVars>
          <dgm:bulletEnabled val="1"/>
        </dgm:presLayoutVars>
      </dgm:prSet>
      <dgm:spPr/>
    </dgm:pt>
  </dgm:ptLst>
  <dgm:cxnLst>
    <dgm:cxn modelId="{86ACB304-4287-473D-AF70-489B9F03B59C}" type="presOf" srcId="{29ECC0D3-F120-4DFD-A0B1-215369BC51B2}" destId="{C3090AA1-6191-47EE-A053-D52DA5148F9B}" srcOrd="1" destOrd="0" presId="urn:microsoft.com/office/officeart/2005/8/layout/process2"/>
    <dgm:cxn modelId="{EFF5911C-4C38-4AE0-B892-80588E6EB9F5}" type="presOf" srcId="{326E394A-7504-4E90-8717-836A897C95A4}" destId="{62C5FF4A-3A90-4459-8603-031CB55A2FCF}" srcOrd="0" destOrd="0" presId="urn:microsoft.com/office/officeart/2005/8/layout/process2"/>
    <dgm:cxn modelId="{F29FDD25-F563-414A-B989-EF29A4B2756E}" type="presOf" srcId="{C2384BE6-1FB0-418A-A56B-5CC58CD9CC76}" destId="{CF6BE12A-F767-42FC-AAC1-A94E3FB68446}" srcOrd="0" destOrd="0" presId="urn:microsoft.com/office/officeart/2005/8/layout/process2"/>
    <dgm:cxn modelId="{5860C03E-CCA6-4BAD-8ED7-C748137CA5A0}" type="presOf" srcId="{56D84FC1-F958-46D7-BEDF-3ABF621DD1A9}" destId="{D01CAA3C-9872-48A5-A204-4E4FB67015A0}" srcOrd="0" destOrd="0" presId="urn:microsoft.com/office/officeart/2005/8/layout/process2"/>
    <dgm:cxn modelId="{3AC7895F-BFC0-466A-BCCF-4301B04E031F}" srcId="{56D84FC1-F958-46D7-BEDF-3ABF621DD1A9}" destId="{23E52EC2-6DB8-4F1E-99F8-624680F416FA}" srcOrd="2" destOrd="0" parTransId="{FA080F2D-4DAA-4AA3-94CB-DF36DFE21123}" sibTransId="{8EE18A73-9F39-4A23-92A6-67D35B8E4EED}"/>
    <dgm:cxn modelId="{F8EC6F41-0F75-4544-B5D8-6D49E6456C38}" srcId="{56D84FC1-F958-46D7-BEDF-3ABF621DD1A9}" destId="{326E394A-7504-4E90-8717-836A897C95A4}" srcOrd="0" destOrd="0" parTransId="{438B7A69-7600-410F-A28A-B7682E24672E}" sibTransId="{A4F89823-DF5A-45DC-8BD8-09600B327E64}"/>
    <dgm:cxn modelId="{2529D7A6-3A91-490D-BC79-16E8D338D7CF}" srcId="{56D84FC1-F958-46D7-BEDF-3ABF621DD1A9}" destId="{C2384BE6-1FB0-418A-A56B-5CC58CD9CC76}" srcOrd="1" destOrd="0" parTransId="{CEF5496C-64AF-4604-89FB-69A63B29671E}" sibTransId="{29ECC0D3-F120-4DFD-A0B1-215369BC51B2}"/>
    <dgm:cxn modelId="{CFCEA8AF-9144-4C43-B72B-D9CE2B731A96}" type="presOf" srcId="{29ECC0D3-F120-4DFD-A0B1-215369BC51B2}" destId="{11589D0A-2B51-4EDF-8796-C3DBAE767DA4}" srcOrd="0" destOrd="0" presId="urn:microsoft.com/office/officeart/2005/8/layout/process2"/>
    <dgm:cxn modelId="{53BB68D5-C63A-4323-85CD-AF394EEC6ECC}" type="presOf" srcId="{A4F89823-DF5A-45DC-8BD8-09600B327E64}" destId="{9FC01089-2969-48E7-B7D2-FAC9E31AD2E7}" srcOrd="1" destOrd="0" presId="urn:microsoft.com/office/officeart/2005/8/layout/process2"/>
    <dgm:cxn modelId="{0A4CB9D5-F5E4-4BD1-A5C6-5DA6AF080744}" type="presOf" srcId="{A4F89823-DF5A-45DC-8BD8-09600B327E64}" destId="{6F23AA24-8923-4B32-B609-992FE2DF02B4}" srcOrd="0" destOrd="0" presId="urn:microsoft.com/office/officeart/2005/8/layout/process2"/>
    <dgm:cxn modelId="{1BE9D3E1-C909-4F59-B623-4C9787A0884D}" type="presOf" srcId="{23E52EC2-6DB8-4F1E-99F8-624680F416FA}" destId="{91981A54-A355-407B-BA4C-B315C95AAFEC}" srcOrd="0" destOrd="0" presId="urn:microsoft.com/office/officeart/2005/8/layout/process2"/>
    <dgm:cxn modelId="{EF62493A-0161-4B87-A557-2C8B03093EAB}" type="presParOf" srcId="{D01CAA3C-9872-48A5-A204-4E4FB67015A0}" destId="{62C5FF4A-3A90-4459-8603-031CB55A2FCF}" srcOrd="0" destOrd="0" presId="urn:microsoft.com/office/officeart/2005/8/layout/process2"/>
    <dgm:cxn modelId="{A7A021DF-81CD-4DD1-817B-B759621A81A9}" type="presParOf" srcId="{D01CAA3C-9872-48A5-A204-4E4FB67015A0}" destId="{6F23AA24-8923-4B32-B609-992FE2DF02B4}" srcOrd="1" destOrd="0" presId="urn:microsoft.com/office/officeart/2005/8/layout/process2"/>
    <dgm:cxn modelId="{C410C1AE-BFB4-411A-B996-53B1611636F7}" type="presParOf" srcId="{6F23AA24-8923-4B32-B609-992FE2DF02B4}" destId="{9FC01089-2969-48E7-B7D2-FAC9E31AD2E7}" srcOrd="0" destOrd="0" presId="urn:microsoft.com/office/officeart/2005/8/layout/process2"/>
    <dgm:cxn modelId="{419CFD26-E152-467A-A311-EF6FE30F3D17}" type="presParOf" srcId="{D01CAA3C-9872-48A5-A204-4E4FB67015A0}" destId="{CF6BE12A-F767-42FC-AAC1-A94E3FB68446}" srcOrd="2" destOrd="0" presId="urn:microsoft.com/office/officeart/2005/8/layout/process2"/>
    <dgm:cxn modelId="{262F0B65-FB49-4E26-A0B0-16B6FA484C7F}" type="presParOf" srcId="{D01CAA3C-9872-48A5-A204-4E4FB67015A0}" destId="{11589D0A-2B51-4EDF-8796-C3DBAE767DA4}" srcOrd="3" destOrd="0" presId="urn:microsoft.com/office/officeart/2005/8/layout/process2"/>
    <dgm:cxn modelId="{CD07EBF8-1321-4DC1-BACA-312498BFFA1A}" type="presParOf" srcId="{11589D0A-2B51-4EDF-8796-C3DBAE767DA4}" destId="{C3090AA1-6191-47EE-A053-D52DA5148F9B}" srcOrd="0" destOrd="0" presId="urn:microsoft.com/office/officeart/2005/8/layout/process2"/>
    <dgm:cxn modelId="{7663A41F-0F66-4B75-9934-BFF9BB090433}" type="presParOf" srcId="{D01CAA3C-9872-48A5-A204-4E4FB67015A0}" destId="{91981A54-A355-407B-BA4C-B315C95AAFEC}"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D84FC1-F958-46D7-BEDF-3ABF621DD1A9}" type="doc">
      <dgm:prSet loTypeId="urn:microsoft.com/office/officeart/2005/8/layout/process2" loCatId="process" qsTypeId="urn:microsoft.com/office/officeart/2005/8/quickstyle/3d7" qsCatId="3D" csTypeId="urn:microsoft.com/office/officeart/2005/8/colors/accent2_5" csCatId="accent2" phldr="1"/>
      <dgm:spPr/>
    </dgm:pt>
    <dgm:pt modelId="{326E394A-7504-4E90-8717-836A897C95A4}">
      <dgm:prSet phldrT="[Text]" phldr="0"/>
      <dgm:spPr/>
      <dgm:t>
        <a:bodyPr/>
        <a:lstStyle/>
        <a:p>
          <a:pPr rtl="0"/>
          <a:r>
            <a:rPr lang="en-US">
              <a:latin typeface="Calibri Light" panose="020F0302020204030204"/>
            </a:rPr>
            <a:t> 10,000 Foot View</a:t>
          </a:r>
          <a:endParaRPr lang="en-US"/>
        </a:p>
      </dgm:t>
    </dgm:pt>
    <dgm:pt modelId="{438B7A69-7600-410F-A28A-B7682E24672E}" type="parTrans" cxnId="{F8EC6F41-0F75-4544-B5D8-6D49E6456C38}">
      <dgm:prSet/>
      <dgm:spPr/>
      <dgm:t>
        <a:bodyPr/>
        <a:lstStyle/>
        <a:p>
          <a:endParaRPr lang="en-US"/>
        </a:p>
      </dgm:t>
    </dgm:pt>
    <dgm:pt modelId="{A4F89823-DF5A-45DC-8BD8-09600B327E64}" type="sibTrans" cxnId="{F8EC6F41-0F75-4544-B5D8-6D49E6456C38}">
      <dgm:prSet/>
      <dgm:spPr/>
      <dgm:t>
        <a:bodyPr/>
        <a:lstStyle/>
        <a:p>
          <a:endParaRPr lang="en-US"/>
        </a:p>
      </dgm:t>
    </dgm:pt>
    <dgm:pt modelId="{C2384BE6-1FB0-418A-A56B-5CC58CD9CC76}">
      <dgm:prSet phldrT="[Text]" phldr="0"/>
      <dgm:spPr/>
      <dgm:t>
        <a:bodyPr/>
        <a:lstStyle/>
        <a:p>
          <a:pPr rtl="0"/>
          <a:r>
            <a:rPr lang="en-US" dirty="0">
              <a:latin typeface="Calibri Light" panose="020F0302020204030204"/>
            </a:rPr>
            <a:t> </a:t>
          </a:r>
          <a:r>
            <a:rPr lang="en-US">
              <a:latin typeface="Calibri Light" panose="020F0302020204030204"/>
            </a:rPr>
            <a:t>A Closer Look</a:t>
          </a:r>
          <a:endParaRPr lang="en-US"/>
        </a:p>
      </dgm:t>
    </dgm:pt>
    <dgm:pt modelId="{CEF5496C-64AF-4604-89FB-69A63B29671E}" type="parTrans" cxnId="{2529D7A6-3A91-490D-BC79-16E8D338D7CF}">
      <dgm:prSet/>
      <dgm:spPr/>
      <dgm:t>
        <a:bodyPr/>
        <a:lstStyle/>
        <a:p>
          <a:endParaRPr lang="en-US"/>
        </a:p>
      </dgm:t>
    </dgm:pt>
    <dgm:pt modelId="{29ECC0D3-F120-4DFD-A0B1-215369BC51B2}" type="sibTrans" cxnId="{2529D7A6-3A91-490D-BC79-16E8D338D7CF}">
      <dgm:prSet/>
      <dgm:spPr/>
      <dgm:t>
        <a:bodyPr/>
        <a:lstStyle/>
        <a:p>
          <a:endParaRPr lang="en-US"/>
        </a:p>
      </dgm:t>
    </dgm:pt>
    <dgm:pt modelId="{23E52EC2-6DB8-4F1E-99F8-624680F416FA}">
      <dgm:prSet phldrT="[Text]" phldr="0"/>
      <dgm:spPr/>
      <dgm:t>
        <a:bodyPr/>
        <a:lstStyle/>
        <a:p>
          <a:pPr rtl="0"/>
          <a:r>
            <a:rPr lang="en-US">
              <a:latin typeface="Calibri Light" panose="020F0302020204030204"/>
            </a:rPr>
            <a:t> Measurable Steps</a:t>
          </a:r>
          <a:endParaRPr lang="en-US"/>
        </a:p>
      </dgm:t>
    </dgm:pt>
    <dgm:pt modelId="{FA080F2D-4DAA-4AA3-94CB-DF36DFE21123}" type="parTrans" cxnId="{3AC7895F-BFC0-466A-BCCF-4301B04E031F}">
      <dgm:prSet/>
      <dgm:spPr/>
      <dgm:t>
        <a:bodyPr/>
        <a:lstStyle/>
        <a:p>
          <a:endParaRPr lang="en-US"/>
        </a:p>
      </dgm:t>
    </dgm:pt>
    <dgm:pt modelId="{8EE18A73-9F39-4A23-92A6-67D35B8E4EED}" type="sibTrans" cxnId="{3AC7895F-BFC0-466A-BCCF-4301B04E031F}">
      <dgm:prSet/>
      <dgm:spPr/>
      <dgm:t>
        <a:bodyPr/>
        <a:lstStyle/>
        <a:p>
          <a:endParaRPr lang="en-US"/>
        </a:p>
      </dgm:t>
    </dgm:pt>
    <dgm:pt modelId="{D01CAA3C-9872-48A5-A204-4E4FB67015A0}" type="pres">
      <dgm:prSet presAssocID="{56D84FC1-F958-46D7-BEDF-3ABF621DD1A9}" presName="linearFlow" presStyleCnt="0">
        <dgm:presLayoutVars>
          <dgm:resizeHandles val="exact"/>
        </dgm:presLayoutVars>
      </dgm:prSet>
      <dgm:spPr/>
    </dgm:pt>
    <dgm:pt modelId="{62C5FF4A-3A90-4459-8603-031CB55A2FCF}" type="pres">
      <dgm:prSet presAssocID="{326E394A-7504-4E90-8717-836A897C95A4}" presName="node" presStyleLbl="node1" presStyleIdx="0" presStyleCnt="3">
        <dgm:presLayoutVars>
          <dgm:bulletEnabled val="1"/>
        </dgm:presLayoutVars>
      </dgm:prSet>
      <dgm:spPr/>
    </dgm:pt>
    <dgm:pt modelId="{6F23AA24-8923-4B32-B609-992FE2DF02B4}" type="pres">
      <dgm:prSet presAssocID="{A4F89823-DF5A-45DC-8BD8-09600B327E64}" presName="sibTrans" presStyleLbl="sibTrans2D1" presStyleIdx="0" presStyleCnt="2"/>
      <dgm:spPr/>
    </dgm:pt>
    <dgm:pt modelId="{9FC01089-2969-48E7-B7D2-FAC9E31AD2E7}" type="pres">
      <dgm:prSet presAssocID="{A4F89823-DF5A-45DC-8BD8-09600B327E64}" presName="connectorText" presStyleLbl="sibTrans2D1" presStyleIdx="0" presStyleCnt="2"/>
      <dgm:spPr/>
    </dgm:pt>
    <dgm:pt modelId="{CF6BE12A-F767-42FC-AAC1-A94E3FB68446}" type="pres">
      <dgm:prSet presAssocID="{C2384BE6-1FB0-418A-A56B-5CC58CD9CC76}" presName="node" presStyleLbl="node1" presStyleIdx="1" presStyleCnt="3">
        <dgm:presLayoutVars>
          <dgm:bulletEnabled val="1"/>
        </dgm:presLayoutVars>
      </dgm:prSet>
      <dgm:spPr/>
    </dgm:pt>
    <dgm:pt modelId="{11589D0A-2B51-4EDF-8796-C3DBAE767DA4}" type="pres">
      <dgm:prSet presAssocID="{29ECC0D3-F120-4DFD-A0B1-215369BC51B2}" presName="sibTrans" presStyleLbl="sibTrans2D1" presStyleIdx="1" presStyleCnt="2"/>
      <dgm:spPr/>
    </dgm:pt>
    <dgm:pt modelId="{C3090AA1-6191-47EE-A053-D52DA5148F9B}" type="pres">
      <dgm:prSet presAssocID="{29ECC0D3-F120-4DFD-A0B1-215369BC51B2}" presName="connectorText" presStyleLbl="sibTrans2D1" presStyleIdx="1" presStyleCnt="2"/>
      <dgm:spPr/>
    </dgm:pt>
    <dgm:pt modelId="{91981A54-A355-407B-BA4C-B315C95AAFEC}" type="pres">
      <dgm:prSet presAssocID="{23E52EC2-6DB8-4F1E-99F8-624680F416FA}" presName="node" presStyleLbl="node1" presStyleIdx="2" presStyleCnt="3">
        <dgm:presLayoutVars>
          <dgm:bulletEnabled val="1"/>
        </dgm:presLayoutVars>
      </dgm:prSet>
      <dgm:spPr/>
    </dgm:pt>
  </dgm:ptLst>
  <dgm:cxnLst>
    <dgm:cxn modelId="{86ACB304-4287-473D-AF70-489B9F03B59C}" type="presOf" srcId="{29ECC0D3-F120-4DFD-A0B1-215369BC51B2}" destId="{C3090AA1-6191-47EE-A053-D52DA5148F9B}" srcOrd="1" destOrd="0" presId="urn:microsoft.com/office/officeart/2005/8/layout/process2"/>
    <dgm:cxn modelId="{EFF5911C-4C38-4AE0-B892-80588E6EB9F5}" type="presOf" srcId="{326E394A-7504-4E90-8717-836A897C95A4}" destId="{62C5FF4A-3A90-4459-8603-031CB55A2FCF}" srcOrd="0" destOrd="0" presId="urn:microsoft.com/office/officeart/2005/8/layout/process2"/>
    <dgm:cxn modelId="{F29FDD25-F563-414A-B989-EF29A4B2756E}" type="presOf" srcId="{C2384BE6-1FB0-418A-A56B-5CC58CD9CC76}" destId="{CF6BE12A-F767-42FC-AAC1-A94E3FB68446}" srcOrd="0" destOrd="0" presId="urn:microsoft.com/office/officeart/2005/8/layout/process2"/>
    <dgm:cxn modelId="{5860C03E-CCA6-4BAD-8ED7-C748137CA5A0}" type="presOf" srcId="{56D84FC1-F958-46D7-BEDF-3ABF621DD1A9}" destId="{D01CAA3C-9872-48A5-A204-4E4FB67015A0}" srcOrd="0" destOrd="0" presId="urn:microsoft.com/office/officeart/2005/8/layout/process2"/>
    <dgm:cxn modelId="{3AC7895F-BFC0-466A-BCCF-4301B04E031F}" srcId="{56D84FC1-F958-46D7-BEDF-3ABF621DD1A9}" destId="{23E52EC2-6DB8-4F1E-99F8-624680F416FA}" srcOrd="2" destOrd="0" parTransId="{FA080F2D-4DAA-4AA3-94CB-DF36DFE21123}" sibTransId="{8EE18A73-9F39-4A23-92A6-67D35B8E4EED}"/>
    <dgm:cxn modelId="{F8EC6F41-0F75-4544-B5D8-6D49E6456C38}" srcId="{56D84FC1-F958-46D7-BEDF-3ABF621DD1A9}" destId="{326E394A-7504-4E90-8717-836A897C95A4}" srcOrd="0" destOrd="0" parTransId="{438B7A69-7600-410F-A28A-B7682E24672E}" sibTransId="{A4F89823-DF5A-45DC-8BD8-09600B327E64}"/>
    <dgm:cxn modelId="{2529D7A6-3A91-490D-BC79-16E8D338D7CF}" srcId="{56D84FC1-F958-46D7-BEDF-3ABF621DD1A9}" destId="{C2384BE6-1FB0-418A-A56B-5CC58CD9CC76}" srcOrd="1" destOrd="0" parTransId="{CEF5496C-64AF-4604-89FB-69A63B29671E}" sibTransId="{29ECC0D3-F120-4DFD-A0B1-215369BC51B2}"/>
    <dgm:cxn modelId="{CFCEA8AF-9144-4C43-B72B-D9CE2B731A96}" type="presOf" srcId="{29ECC0D3-F120-4DFD-A0B1-215369BC51B2}" destId="{11589D0A-2B51-4EDF-8796-C3DBAE767DA4}" srcOrd="0" destOrd="0" presId="urn:microsoft.com/office/officeart/2005/8/layout/process2"/>
    <dgm:cxn modelId="{53BB68D5-C63A-4323-85CD-AF394EEC6ECC}" type="presOf" srcId="{A4F89823-DF5A-45DC-8BD8-09600B327E64}" destId="{9FC01089-2969-48E7-B7D2-FAC9E31AD2E7}" srcOrd="1" destOrd="0" presId="urn:microsoft.com/office/officeart/2005/8/layout/process2"/>
    <dgm:cxn modelId="{0A4CB9D5-F5E4-4BD1-A5C6-5DA6AF080744}" type="presOf" srcId="{A4F89823-DF5A-45DC-8BD8-09600B327E64}" destId="{6F23AA24-8923-4B32-B609-992FE2DF02B4}" srcOrd="0" destOrd="0" presId="urn:microsoft.com/office/officeart/2005/8/layout/process2"/>
    <dgm:cxn modelId="{1BE9D3E1-C909-4F59-B623-4C9787A0884D}" type="presOf" srcId="{23E52EC2-6DB8-4F1E-99F8-624680F416FA}" destId="{91981A54-A355-407B-BA4C-B315C95AAFEC}" srcOrd="0" destOrd="0" presId="urn:microsoft.com/office/officeart/2005/8/layout/process2"/>
    <dgm:cxn modelId="{EF62493A-0161-4B87-A557-2C8B03093EAB}" type="presParOf" srcId="{D01CAA3C-9872-48A5-A204-4E4FB67015A0}" destId="{62C5FF4A-3A90-4459-8603-031CB55A2FCF}" srcOrd="0" destOrd="0" presId="urn:microsoft.com/office/officeart/2005/8/layout/process2"/>
    <dgm:cxn modelId="{A7A021DF-81CD-4DD1-817B-B759621A81A9}" type="presParOf" srcId="{D01CAA3C-9872-48A5-A204-4E4FB67015A0}" destId="{6F23AA24-8923-4B32-B609-992FE2DF02B4}" srcOrd="1" destOrd="0" presId="urn:microsoft.com/office/officeart/2005/8/layout/process2"/>
    <dgm:cxn modelId="{C410C1AE-BFB4-411A-B996-53B1611636F7}" type="presParOf" srcId="{6F23AA24-8923-4B32-B609-992FE2DF02B4}" destId="{9FC01089-2969-48E7-B7D2-FAC9E31AD2E7}" srcOrd="0" destOrd="0" presId="urn:microsoft.com/office/officeart/2005/8/layout/process2"/>
    <dgm:cxn modelId="{419CFD26-E152-467A-A311-EF6FE30F3D17}" type="presParOf" srcId="{D01CAA3C-9872-48A5-A204-4E4FB67015A0}" destId="{CF6BE12A-F767-42FC-AAC1-A94E3FB68446}" srcOrd="2" destOrd="0" presId="urn:microsoft.com/office/officeart/2005/8/layout/process2"/>
    <dgm:cxn modelId="{262F0B65-FB49-4E26-A0B0-16B6FA484C7F}" type="presParOf" srcId="{D01CAA3C-9872-48A5-A204-4E4FB67015A0}" destId="{11589D0A-2B51-4EDF-8796-C3DBAE767DA4}" srcOrd="3" destOrd="0" presId="urn:microsoft.com/office/officeart/2005/8/layout/process2"/>
    <dgm:cxn modelId="{CD07EBF8-1321-4DC1-BACA-312498BFFA1A}" type="presParOf" srcId="{11589D0A-2B51-4EDF-8796-C3DBAE767DA4}" destId="{C3090AA1-6191-47EE-A053-D52DA5148F9B}" srcOrd="0" destOrd="0" presId="urn:microsoft.com/office/officeart/2005/8/layout/process2"/>
    <dgm:cxn modelId="{7663A41F-0F66-4B75-9934-BFF9BB090433}" type="presParOf" srcId="{D01CAA3C-9872-48A5-A204-4E4FB67015A0}" destId="{91981A54-A355-407B-BA4C-B315C95AAFEC}"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5DB196-B822-49F5-9095-7C756F928B4A}"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422A57D8-D6A9-4690-9D1F-CFE32D3CCD65}">
      <dgm:prSet custT="1"/>
      <dgm:spPr/>
      <dgm:t>
        <a:bodyPr/>
        <a:lstStyle/>
        <a:p>
          <a:r>
            <a:rPr lang="en-US" sz="2400" dirty="0">
              <a:latin typeface="Georgia Pro" panose="02040502050405020303" pitchFamily="18" charset="0"/>
            </a:rPr>
            <a:t>- </a:t>
          </a:r>
          <a:r>
            <a:rPr lang="en-US" sz="2000" dirty="0">
              <a:latin typeface="Georgia Pro" panose="02040502050405020303" pitchFamily="18" charset="0"/>
            </a:rPr>
            <a:t>In 2011 revisions were made to the Rhode Island Comprehensive Planning and Land Use Regulations Act. A major change was that State approvals were extended from 5 years to 10 years. Also added was a new requirement for an implementation report</a:t>
          </a:r>
          <a:r>
            <a:rPr lang="en-US" sz="1600" dirty="0">
              <a:latin typeface="Georgia Pro" panose="02040502050405020303" pitchFamily="18" charset="0"/>
            </a:rPr>
            <a:t>.</a:t>
          </a:r>
          <a:endParaRPr lang="en-US" sz="1800" dirty="0">
            <a:latin typeface="Georgia Pro" panose="02040502050405020303" pitchFamily="18" charset="0"/>
          </a:endParaRPr>
        </a:p>
      </dgm:t>
    </dgm:pt>
    <dgm:pt modelId="{10891732-84FC-4562-BF2B-CB81FA44E952}" type="parTrans" cxnId="{5FC8CEC6-9BFA-4CF5-B1D8-5AB6154EF3C6}">
      <dgm:prSet/>
      <dgm:spPr/>
      <dgm:t>
        <a:bodyPr/>
        <a:lstStyle/>
        <a:p>
          <a:endParaRPr lang="en-US"/>
        </a:p>
      </dgm:t>
    </dgm:pt>
    <dgm:pt modelId="{82233660-840C-436C-A3E6-BC63D4CC967E}" type="sibTrans" cxnId="{5FC8CEC6-9BFA-4CF5-B1D8-5AB6154EF3C6}">
      <dgm:prSet/>
      <dgm:spPr/>
      <dgm:t>
        <a:bodyPr/>
        <a:lstStyle/>
        <a:p>
          <a:endParaRPr lang="en-US"/>
        </a:p>
      </dgm:t>
    </dgm:pt>
    <dgm:pt modelId="{DC88610F-E8B5-44DA-9A67-0FCB636683A5}">
      <dgm:prSet custT="1"/>
      <dgm:spPr/>
      <dgm:t>
        <a:bodyPr/>
        <a:lstStyle/>
        <a:p>
          <a:r>
            <a:rPr lang="en-US" sz="2000" dirty="0">
              <a:latin typeface="Georgia Pro" panose="02040502050405020303" pitchFamily="18" charset="0"/>
            </a:rPr>
            <a:t>- Ensures municipalities are assessing progress toward achieving actions identified in their implementation program</a:t>
          </a:r>
        </a:p>
      </dgm:t>
    </dgm:pt>
    <dgm:pt modelId="{E0681705-360C-43BB-857F-7295A77547A0}" type="parTrans" cxnId="{AA376DD6-9B23-447A-9807-EC63B6364314}">
      <dgm:prSet/>
      <dgm:spPr/>
      <dgm:t>
        <a:bodyPr/>
        <a:lstStyle/>
        <a:p>
          <a:endParaRPr lang="en-US"/>
        </a:p>
      </dgm:t>
    </dgm:pt>
    <dgm:pt modelId="{C118A3F6-30C4-47FF-90CC-0FFEE8DE9EB7}" type="sibTrans" cxnId="{AA376DD6-9B23-447A-9807-EC63B6364314}">
      <dgm:prSet/>
      <dgm:spPr/>
      <dgm:t>
        <a:bodyPr/>
        <a:lstStyle/>
        <a:p>
          <a:endParaRPr lang="en-US"/>
        </a:p>
      </dgm:t>
    </dgm:pt>
    <dgm:pt modelId="{FD6DEB6E-A765-4A13-BAEF-1B894C9E6DEF}">
      <dgm:prSet custT="1"/>
      <dgm:spPr/>
      <dgm:t>
        <a:bodyPr/>
        <a:lstStyle/>
        <a:p>
          <a:r>
            <a:rPr lang="en-US" sz="2000" dirty="0">
              <a:latin typeface="Georgia Pro" panose="02040502050405020303" pitchFamily="18" charset="0"/>
            </a:rPr>
            <a:t>- </a:t>
          </a:r>
          <a:r>
            <a:rPr lang="en-US" sz="2000" i="0" dirty="0">
              <a:latin typeface="Georgia Pro" panose="02040502050405020303" pitchFamily="18" charset="0"/>
            </a:rPr>
            <a:t>Municipalities are now required to submit an; “Informational report on the status of the comprehensive plan implementation program with the Division of Planning not more than five (5) years from the date of municipal approval” (§ 45-22.2-12).</a:t>
          </a:r>
        </a:p>
      </dgm:t>
    </dgm:pt>
    <dgm:pt modelId="{E5A0B37D-5537-4EA6-BDC7-57682CCBE3AE}" type="sibTrans" cxnId="{AB7F7647-CC13-45B5-AA6E-7DA7DF8E98C0}">
      <dgm:prSet/>
      <dgm:spPr/>
      <dgm:t>
        <a:bodyPr/>
        <a:lstStyle/>
        <a:p>
          <a:endParaRPr lang="en-US"/>
        </a:p>
      </dgm:t>
    </dgm:pt>
    <dgm:pt modelId="{C7C2C3F4-0087-4B4C-B232-DE1334DF5EBC}" type="parTrans" cxnId="{AB7F7647-CC13-45B5-AA6E-7DA7DF8E98C0}">
      <dgm:prSet/>
      <dgm:spPr/>
      <dgm:t>
        <a:bodyPr/>
        <a:lstStyle/>
        <a:p>
          <a:endParaRPr lang="en-US"/>
        </a:p>
      </dgm:t>
    </dgm:pt>
    <dgm:pt modelId="{4B9D72FE-DEFB-4D13-8D1D-FB9B358D18E7}" type="pres">
      <dgm:prSet presAssocID="{3B5DB196-B822-49F5-9095-7C756F928B4A}" presName="root" presStyleCnt="0">
        <dgm:presLayoutVars>
          <dgm:dir/>
          <dgm:resizeHandles val="exact"/>
        </dgm:presLayoutVars>
      </dgm:prSet>
      <dgm:spPr/>
    </dgm:pt>
    <dgm:pt modelId="{BAEB1278-E80B-440E-A964-13BA0489932F}" type="pres">
      <dgm:prSet presAssocID="{422A57D8-D6A9-4690-9D1F-CFE32D3CCD65}" presName="compNode" presStyleCnt="0"/>
      <dgm:spPr/>
    </dgm:pt>
    <dgm:pt modelId="{29EC96EF-3672-419B-99C1-B549FF4FB998}" type="pres">
      <dgm:prSet presAssocID="{422A57D8-D6A9-4690-9D1F-CFE32D3CCD65}" presName="bgRect" presStyleLbl="bgShp" presStyleIdx="0" presStyleCnt="3" custScaleY="138653"/>
      <dgm:spPr/>
    </dgm:pt>
    <dgm:pt modelId="{06E07B47-A673-4B8D-9C7E-D500AA123619}" type="pres">
      <dgm:prSet presAssocID="{422A57D8-D6A9-4690-9D1F-CFE32D3CCD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7C6E9CA0-BFF8-4FB3-A81E-C8378A2E567E}" type="pres">
      <dgm:prSet presAssocID="{422A57D8-D6A9-4690-9D1F-CFE32D3CCD65}" presName="spaceRect" presStyleCnt="0"/>
      <dgm:spPr/>
    </dgm:pt>
    <dgm:pt modelId="{10AD5B8C-F9D7-4D18-B543-EB341227FCE9}" type="pres">
      <dgm:prSet presAssocID="{422A57D8-D6A9-4690-9D1F-CFE32D3CCD65}" presName="parTx" presStyleLbl="revTx" presStyleIdx="0" presStyleCnt="3" custScaleX="100189" custScaleY="184386" custLinFactNeighborX="464" custLinFactNeighborY="47079">
        <dgm:presLayoutVars>
          <dgm:chMax val="0"/>
          <dgm:chPref val="0"/>
        </dgm:presLayoutVars>
      </dgm:prSet>
      <dgm:spPr/>
    </dgm:pt>
    <dgm:pt modelId="{5D86FC25-1F8A-414B-976B-B41AD402D5B8}" type="pres">
      <dgm:prSet presAssocID="{82233660-840C-436C-A3E6-BC63D4CC967E}" presName="sibTrans" presStyleCnt="0"/>
      <dgm:spPr/>
    </dgm:pt>
    <dgm:pt modelId="{9B653842-3A2D-4448-B978-18A6AF3602E3}" type="pres">
      <dgm:prSet presAssocID="{FD6DEB6E-A765-4A13-BAEF-1B894C9E6DEF}" presName="compNode" presStyleCnt="0"/>
      <dgm:spPr/>
    </dgm:pt>
    <dgm:pt modelId="{D850747D-81C8-47AB-BDEE-B3C9558DD081}" type="pres">
      <dgm:prSet presAssocID="{FD6DEB6E-A765-4A13-BAEF-1B894C9E6DEF}" presName="bgRect" presStyleLbl="bgShp" presStyleIdx="1" presStyleCnt="3" custScaleY="181407"/>
      <dgm:spPr/>
    </dgm:pt>
    <dgm:pt modelId="{732A7523-6EC5-4524-B7AF-35980F00AE2F}" type="pres">
      <dgm:prSet presAssocID="{FD6DEB6E-A765-4A13-BAEF-1B894C9E6D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99524667-D002-438F-9740-1C5C9DF99247}" type="pres">
      <dgm:prSet presAssocID="{FD6DEB6E-A765-4A13-BAEF-1B894C9E6DEF}" presName="spaceRect" presStyleCnt="0"/>
      <dgm:spPr/>
    </dgm:pt>
    <dgm:pt modelId="{040895DE-11C1-4644-8FF2-A0C43F130AAA}" type="pres">
      <dgm:prSet presAssocID="{FD6DEB6E-A765-4A13-BAEF-1B894C9E6DEF}" presName="parTx" presStyleLbl="revTx" presStyleIdx="1" presStyleCnt="3" custScaleX="100540" custScaleY="179413" custLinFactNeighborX="547" custLinFactNeighborY="34846">
        <dgm:presLayoutVars>
          <dgm:chMax val="0"/>
          <dgm:chPref val="0"/>
        </dgm:presLayoutVars>
      </dgm:prSet>
      <dgm:spPr/>
    </dgm:pt>
    <dgm:pt modelId="{ADC1B6AF-4564-437F-AF63-F7D66E8FB399}" type="pres">
      <dgm:prSet presAssocID="{E5A0B37D-5537-4EA6-BDC7-57682CCBE3AE}" presName="sibTrans" presStyleCnt="0"/>
      <dgm:spPr/>
    </dgm:pt>
    <dgm:pt modelId="{1F00F4C8-2A2A-49C1-8058-433DF3750942}" type="pres">
      <dgm:prSet presAssocID="{DC88610F-E8B5-44DA-9A67-0FCB636683A5}" presName="compNode" presStyleCnt="0"/>
      <dgm:spPr/>
    </dgm:pt>
    <dgm:pt modelId="{38727B7D-77E9-48BB-A010-46A51DCD22A4}" type="pres">
      <dgm:prSet presAssocID="{DC88610F-E8B5-44DA-9A67-0FCB636683A5}" presName="bgRect" presStyleLbl="bgShp" presStyleIdx="2" presStyleCnt="3" custScaleY="167517"/>
      <dgm:spPr/>
    </dgm:pt>
    <dgm:pt modelId="{E3E08861-6F5D-4FCB-BAB8-9A513EE66E2B}" type="pres">
      <dgm:prSet presAssocID="{DC88610F-E8B5-44DA-9A67-0FCB636683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301EA7B5-F78D-48E2-9099-17466F15B08A}" type="pres">
      <dgm:prSet presAssocID="{DC88610F-E8B5-44DA-9A67-0FCB636683A5}" presName="spaceRect" presStyleCnt="0"/>
      <dgm:spPr/>
    </dgm:pt>
    <dgm:pt modelId="{46552890-7732-47CD-83AF-C53CBA719111}" type="pres">
      <dgm:prSet presAssocID="{DC88610F-E8B5-44DA-9A67-0FCB636683A5}" presName="parTx" presStyleLbl="revTx" presStyleIdx="2" presStyleCnt="3" custScaleY="133664" custLinFactNeighborX="322" custLinFactNeighborY="42668">
        <dgm:presLayoutVars>
          <dgm:chMax val="0"/>
          <dgm:chPref val="0"/>
        </dgm:presLayoutVars>
      </dgm:prSet>
      <dgm:spPr/>
    </dgm:pt>
  </dgm:ptLst>
  <dgm:cxnLst>
    <dgm:cxn modelId="{58DBA01D-EE2F-4D08-BC9C-96CFD3D4FA8F}" type="presOf" srcId="{FD6DEB6E-A765-4A13-BAEF-1B894C9E6DEF}" destId="{040895DE-11C1-4644-8FF2-A0C43F130AAA}" srcOrd="0" destOrd="0" presId="urn:microsoft.com/office/officeart/2018/2/layout/IconVerticalSolidList"/>
    <dgm:cxn modelId="{4A30C030-42EA-49A2-92D8-866977D6A482}" type="presOf" srcId="{DC88610F-E8B5-44DA-9A67-0FCB636683A5}" destId="{46552890-7732-47CD-83AF-C53CBA719111}" srcOrd="0" destOrd="0" presId="urn:microsoft.com/office/officeart/2018/2/layout/IconVerticalSolidList"/>
    <dgm:cxn modelId="{AB7F7647-CC13-45B5-AA6E-7DA7DF8E98C0}" srcId="{3B5DB196-B822-49F5-9095-7C756F928B4A}" destId="{FD6DEB6E-A765-4A13-BAEF-1B894C9E6DEF}" srcOrd="1" destOrd="0" parTransId="{C7C2C3F4-0087-4B4C-B232-DE1334DF5EBC}" sibTransId="{E5A0B37D-5537-4EA6-BDC7-57682CCBE3AE}"/>
    <dgm:cxn modelId="{45E4C689-4611-43DF-8102-E92E57220653}" type="presOf" srcId="{422A57D8-D6A9-4690-9D1F-CFE32D3CCD65}" destId="{10AD5B8C-F9D7-4D18-B543-EB341227FCE9}" srcOrd="0" destOrd="0" presId="urn:microsoft.com/office/officeart/2018/2/layout/IconVerticalSolidList"/>
    <dgm:cxn modelId="{5FC8CEC6-9BFA-4CF5-B1D8-5AB6154EF3C6}" srcId="{3B5DB196-B822-49F5-9095-7C756F928B4A}" destId="{422A57D8-D6A9-4690-9D1F-CFE32D3CCD65}" srcOrd="0" destOrd="0" parTransId="{10891732-84FC-4562-BF2B-CB81FA44E952}" sibTransId="{82233660-840C-436C-A3E6-BC63D4CC967E}"/>
    <dgm:cxn modelId="{AA376DD6-9B23-447A-9807-EC63B6364314}" srcId="{3B5DB196-B822-49F5-9095-7C756F928B4A}" destId="{DC88610F-E8B5-44DA-9A67-0FCB636683A5}" srcOrd="2" destOrd="0" parTransId="{E0681705-360C-43BB-857F-7295A77547A0}" sibTransId="{C118A3F6-30C4-47FF-90CC-0FFEE8DE9EB7}"/>
    <dgm:cxn modelId="{9E6038FC-BF84-40F1-9139-E282499945A4}" type="presOf" srcId="{3B5DB196-B822-49F5-9095-7C756F928B4A}" destId="{4B9D72FE-DEFB-4D13-8D1D-FB9B358D18E7}" srcOrd="0" destOrd="0" presId="urn:microsoft.com/office/officeart/2018/2/layout/IconVerticalSolidList"/>
    <dgm:cxn modelId="{D737D575-FAA8-4F85-B79C-928CB48B3317}" type="presParOf" srcId="{4B9D72FE-DEFB-4D13-8D1D-FB9B358D18E7}" destId="{BAEB1278-E80B-440E-A964-13BA0489932F}" srcOrd="0" destOrd="0" presId="urn:microsoft.com/office/officeart/2018/2/layout/IconVerticalSolidList"/>
    <dgm:cxn modelId="{F9BFF83F-D3C1-40AA-B22F-C23BA9520274}" type="presParOf" srcId="{BAEB1278-E80B-440E-A964-13BA0489932F}" destId="{29EC96EF-3672-419B-99C1-B549FF4FB998}" srcOrd="0" destOrd="0" presId="urn:microsoft.com/office/officeart/2018/2/layout/IconVerticalSolidList"/>
    <dgm:cxn modelId="{0A4D3603-095E-4FBC-8693-E21BCDC4E4EC}" type="presParOf" srcId="{BAEB1278-E80B-440E-A964-13BA0489932F}" destId="{06E07B47-A673-4B8D-9C7E-D500AA123619}" srcOrd="1" destOrd="0" presId="urn:microsoft.com/office/officeart/2018/2/layout/IconVerticalSolidList"/>
    <dgm:cxn modelId="{2EBB8A69-CD81-488B-9329-0E706206A820}" type="presParOf" srcId="{BAEB1278-E80B-440E-A964-13BA0489932F}" destId="{7C6E9CA0-BFF8-4FB3-A81E-C8378A2E567E}" srcOrd="2" destOrd="0" presId="urn:microsoft.com/office/officeart/2018/2/layout/IconVerticalSolidList"/>
    <dgm:cxn modelId="{71FECE6E-3F53-44A8-98DB-9FC9DFF7A80A}" type="presParOf" srcId="{BAEB1278-E80B-440E-A964-13BA0489932F}" destId="{10AD5B8C-F9D7-4D18-B543-EB341227FCE9}" srcOrd="3" destOrd="0" presId="urn:microsoft.com/office/officeart/2018/2/layout/IconVerticalSolidList"/>
    <dgm:cxn modelId="{9F6B2203-5618-4FD6-BCD6-55E98B5FC76B}" type="presParOf" srcId="{4B9D72FE-DEFB-4D13-8D1D-FB9B358D18E7}" destId="{5D86FC25-1F8A-414B-976B-B41AD402D5B8}" srcOrd="1" destOrd="0" presId="urn:microsoft.com/office/officeart/2018/2/layout/IconVerticalSolidList"/>
    <dgm:cxn modelId="{C3914F30-30F3-4553-99E2-6C36A228BCB1}" type="presParOf" srcId="{4B9D72FE-DEFB-4D13-8D1D-FB9B358D18E7}" destId="{9B653842-3A2D-4448-B978-18A6AF3602E3}" srcOrd="2" destOrd="0" presId="urn:microsoft.com/office/officeart/2018/2/layout/IconVerticalSolidList"/>
    <dgm:cxn modelId="{EB7C533E-04D3-4E5A-B8A3-C56D5ABC50F3}" type="presParOf" srcId="{9B653842-3A2D-4448-B978-18A6AF3602E3}" destId="{D850747D-81C8-47AB-BDEE-B3C9558DD081}" srcOrd="0" destOrd="0" presId="urn:microsoft.com/office/officeart/2018/2/layout/IconVerticalSolidList"/>
    <dgm:cxn modelId="{8EF89A99-953E-4E9B-83BD-C674D0E0A314}" type="presParOf" srcId="{9B653842-3A2D-4448-B978-18A6AF3602E3}" destId="{732A7523-6EC5-4524-B7AF-35980F00AE2F}" srcOrd="1" destOrd="0" presId="urn:microsoft.com/office/officeart/2018/2/layout/IconVerticalSolidList"/>
    <dgm:cxn modelId="{57D8760E-D0CB-49A0-9242-E726F490F3AF}" type="presParOf" srcId="{9B653842-3A2D-4448-B978-18A6AF3602E3}" destId="{99524667-D002-438F-9740-1C5C9DF99247}" srcOrd="2" destOrd="0" presId="urn:microsoft.com/office/officeart/2018/2/layout/IconVerticalSolidList"/>
    <dgm:cxn modelId="{2DE07703-ACBE-4B77-8FF0-8A1D2E9B74C2}" type="presParOf" srcId="{9B653842-3A2D-4448-B978-18A6AF3602E3}" destId="{040895DE-11C1-4644-8FF2-A0C43F130AAA}" srcOrd="3" destOrd="0" presId="urn:microsoft.com/office/officeart/2018/2/layout/IconVerticalSolidList"/>
    <dgm:cxn modelId="{CE3C61C8-AC5E-41A6-9402-C3AF403C3AD3}" type="presParOf" srcId="{4B9D72FE-DEFB-4D13-8D1D-FB9B358D18E7}" destId="{ADC1B6AF-4564-437F-AF63-F7D66E8FB399}" srcOrd="3" destOrd="0" presId="urn:microsoft.com/office/officeart/2018/2/layout/IconVerticalSolidList"/>
    <dgm:cxn modelId="{8FCADE5F-4ED1-47F2-8BC4-8BD076B0C93C}" type="presParOf" srcId="{4B9D72FE-DEFB-4D13-8D1D-FB9B358D18E7}" destId="{1F00F4C8-2A2A-49C1-8058-433DF3750942}" srcOrd="4" destOrd="0" presId="urn:microsoft.com/office/officeart/2018/2/layout/IconVerticalSolidList"/>
    <dgm:cxn modelId="{DA3276F8-F9EE-4FE0-A56C-EC27878DB834}" type="presParOf" srcId="{1F00F4C8-2A2A-49C1-8058-433DF3750942}" destId="{38727B7D-77E9-48BB-A010-46A51DCD22A4}" srcOrd="0" destOrd="0" presId="urn:microsoft.com/office/officeart/2018/2/layout/IconVerticalSolidList"/>
    <dgm:cxn modelId="{603AA746-B71F-419C-A95F-BBFE8CF52C1A}" type="presParOf" srcId="{1F00F4C8-2A2A-49C1-8058-433DF3750942}" destId="{E3E08861-6F5D-4FCB-BAB8-9A513EE66E2B}" srcOrd="1" destOrd="0" presId="urn:microsoft.com/office/officeart/2018/2/layout/IconVerticalSolidList"/>
    <dgm:cxn modelId="{EF6E8845-358B-4780-9838-DCC92DBB4854}" type="presParOf" srcId="{1F00F4C8-2A2A-49C1-8058-433DF3750942}" destId="{301EA7B5-F78D-48E2-9099-17466F15B08A}" srcOrd="2" destOrd="0" presId="urn:microsoft.com/office/officeart/2018/2/layout/IconVerticalSolidList"/>
    <dgm:cxn modelId="{1220CB3C-BA21-48EF-A338-2A3501D1BC1D}" type="presParOf" srcId="{1F00F4C8-2A2A-49C1-8058-433DF3750942}" destId="{46552890-7732-47CD-83AF-C53CBA7191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CCABBE-53ED-427B-B087-A80608B1F02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5723AC48-6ED6-408F-B19D-9C9B1C22B9DB}">
      <dgm:prSet custT="1"/>
      <dgm:spPr/>
      <dgm:t>
        <a:bodyPr/>
        <a:lstStyle/>
        <a:p>
          <a:r>
            <a:rPr lang="en-US" sz="2000" dirty="0"/>
            <a:t>This requirement is meant to help, not hinder municipal planners</a:t>
          </a:r>
        </a:p>
      </dgm:t>
    </dgm:pt>
    <dgm:pt modelId="{C91C7F47-9F13-47A2-B83D-41D85D21FA0E}" type="parTrans" cxnId="{036DB5CF-183A-4B1B-9397-192CF51034A2}">
      <dgm:prSet/>
      <dgm:spPr/>
      <dgm:t>
        <a:bodyPr/>
        <a:lstStyle/>
        <a:p>
          <a:endParaRPr lang="en-US"/>
        </a:p>
      </dgm:t>
    </dgm:pt>
    <dgm:pt modelId="{61A2DF78-7C96-486A-AD55-13C38802E388}" type="sibTrans" cxnId="{036DB5CF-183A-4B1B-9397-192CF51034A2}">
      <dgm:prSet/>
      <dgm:spPr/>
      <dgm:t>
        <a:bodyPr/>
        <a:lstStyle/>
        <a:p>
          <a:endParaRPr lang="en-US"/>
        </a:p>
      </dgm:t>
    </dgm:pt>
    <dgm:pt modelId="{9CE03EF6-92E8-4ED3-A830-25687E6B511F}">
      <dgm:prSet custT="1"/>
      <dgm:spPr/>
      <dgm:t>
        <a:bodyPr/>
        <a:lstStyle/>
        <a:p>
          <a:r>
            <a:rPr lang="en-US" sz="2400" dirty="0"/>
            <a:t>Keep Comprehensive Plans “Alive”</a:t>
          </a:r>
        </a:p>
      </dgm:t>
    </dgm:pt>
    <dgm:pt modelId="{FC518650-3E05-4208-A8DD-4ED34A208C4A}" type="parTrans" cxnId="{FF581507-9A41-421A-A793-B8402AAD944C}">
      <dgm:prSet/>
      <dgm:spPr/>
      <dgm:t>
        <a:bodyPr/>
        <a:lstStyle/>
        <a:p>
          <a:endParaRPr lang="en-US"/>
        </a:p>
      </dgm:t>
    </dgm:pt>
    <dgm:pt modelId="{4D2DF840-75FC-4983-A3DF-40AD16058A0A}" type="sibTrans" cxnId="{FF581507-9A41-421A-A793-B8402AAD944C}">
      <dgm:prSet/>
      <dgm:spPr/>
      <dgm:t>
        <a:bodyPr/>
        <a:lstStyle/>
        <a:p>
          <a:endParaRPr lang="en-US"/>
        </a:p>
      </dgm:t>
    </dgm:pt>
    <dgm:pt modelId="{32958BFE-C7E4-4961-A5A9-9E837C8ADAB3}">
      <dgm:prSet custT="1"/>
      <dgm:spPr/>
      <dgm:t>
        <a:bodyPr/>
        <a:lstStyle/>
        <a:p>
          <a:r>
            <a:rPr lang="en-US" sz="2000" dirty="0"/>
            <a:t>Track Implementation to see where communities have successes and where they struggle</a:t>
          </a:r>
        </a:p>
      </dgm:t>
    </dgm:pt>
    <dgm:pt modelId="{039E5FA2-ED39-47B4-9029-BA0A391B4A6C}" type="parTrans" cxnId="{EE4DDD60-3171-4F9C-AE3F-03C3CA0890EC}">
      <dgm:prSet/>
      <dgm:spPr/>
      <dgm:t>
        <a:bodyPr/>
        <a:lstStyle/>
        <a:p>
          <a:endParaRPr lang="en-US"/>
        </a:p>
      </dgm:t>
    </dgm:pt>
    <dgm:pt modelId="{910092BA-D2A8-4041-B2D6-898931462188}" type="sibTrans" cxnId="{EE4DDD60-3171-4F9C-AE3F-03C3CA0890EC}">
      <dgm:prSet/>
      <dgm:spPr/>
      <dgm:t>
        <a:bodyPr/>
        <a:lstStyle/>
        <a:p>
          <a:endParaRPr lang="en-US"/>
        </a:p>
      </dgm:t>
    </dgm:pt>
    <dgm:pt modelId="{FF62212B-3FFB-4DDC-AADA-E81440EACEAA}">
      <dgm:prSet custT="1"/>
      <dgm:spPr/>
      <dgm:t>
        <a:bodyPr/>
        <a:lstStyle/>
        <a:p>
          <a:r>
            <a:rPr lang="en-US" sz="2000" dirty="0"/>
            <a:t>Feedback will shape the types of technical assistance provided by Statewide Planning</a:t>
          </a:r>
        </a:p>
      </dgm:t>
    </dgm:pt>
    <dgm:pt modelId="{D5182482-52D1-45D6-8665-CEFD6EC9243C}" type="parTrans" cxnId="{13D8D552-D9AD-4944-B806-FD8FB4E890F5}">
      <dgm:prSet/>
      <dgm:spPr/>
      <dgm:t>
        <a:bodyPr/>
        <a:lstStyle/>
        <a:p>
          <a:endParaRPr lang="en-US"/>
        </a:p>
      </dgm:t>
    </dgm:pt>
    <dgm:pt modelId="{D8FE8865-C658-40CA-B180-EDF73581C67B}" type="sibTrans" cxnId="{13D8D552-D9AD-4944-B806-FD8FB4E890F5}">
      <dgm:prSet/>
      <dgm:spPr/>
      <dgm:t>
        <a:bodyPr/>
        <a:lstStyle/>
        <a:p>
          <a:endParaRPr lang="en-US"/>
        </a:p>
      </dgm:t>
    </dgm:pt>
    <dgm:pt modelId="{D609302A-FFAA-44CE-9A6F-112B60AA3643}">
      <dgm:prSet custT="1"/>
      <dgm:spPr/>
      <dgm:t>
        <a:bodyPr/>
        <a:lstStyle/>
        <a:p>
          <a:r>
            <a:rPr lang="en-US" sz="2000" dirty="0"/>
            <a:t>Help focus local planning efforts and continue to maintain the importance of Comprehensive Plan consistency in all development reviews</a:t>
          </a:r>
        </a:p>
      </dgm:t>
    </dgm:pt>
    <dgm:pt modelId="{1B437E13-041A-4264-9521-E6995683A3B1}" type="parTrans" cxnId="{C26E01C1-79EB-499A-A57A-84B80DDF651F}">
      <dgm:prSet/>
      <dgm:spPr/>
      <dgm:t>
        <a:bodyPr/>
        <a:lstStyle/>
        <a:p>
          <a:endParaRPr lang="en-US"/>
        </a:p>
      </dgm:t>
    </dgm:pt>
    <dgm:pt modelId="{0C967676-DB07-4E72-9B42-4BF07CF903A2}" type="sibTrans" cxnId="{C26E01C1-79EB-499A-A57A-84B80DDF651F}">
      <dgm:prSet/>
      <dgm:spPr/>
      <dgm:t>
        <a:bodyPr/>
        <a:lstStyle/>
        <a:p>
          <a:endParaRPr lang="en-US"/>
        </a:p>
      </dgm:t>
    </dgm:pt>
    <dgm:pt modelId="{553925F7-725C-4EF5-B6DF-C1EF33548A75}" type="pres">
      <dgm:prSet presAssocID="{C7CCABBE-53ED-427B-B087-A80608B1F021}" presName="Name0" presStyleCnt="0">
        <dgm:presLayoutVars>
          <dgm:dir/>
          <dgm:resizeHandles val="exact"/>
        </dgm:presLayoutVars>
      </dgm:prSet>
      <dgm:spPr/>
    </dgm:pt>
    <dgm:pt modelId="{FE7BB618-D38F-4FA3-9B61-442266AF8EF6}" type="pres">
      <dgm:prSet presAssocID="{5723AC48-6ED6-408F-B19D-9C9B1C22B9DB}" presName="node" presStyleLbl="node1" presStyleIdx="0" presStyleCnt="5">
        <dgm:presLayoutVars>
          <dgm:bulletEnabled val="1"/>
        </dgm:presLayoutVars>
      </dgm:prSet>
      <dgm:spPr/>
    </dgm:pt>
    <dgm:pt modelId="{68D12198-4CA5-4517-9A7C-A38703CC9A00}" type="pres">
      <dgm:prSet presAssocID="{61A2DF78-7C96-486A-AD55-13C38802E388}" presName="sibTrans" presStyleLbl="sibTrans1D1" presStyleIdx="0" presStyleCnt="4"/>
      <dgm:spPr/>
    </dgm:pt>
    <dgm:pt modelId="{0941CD9B-0C84-4853-9CDB-E4E6680095FA}" type="pres">
      <dgm:prSet presAssocID="{61A2DF78-7C96-486A-AD55-13C38802E388}" presName="connectorText" presStyleLbl="sibTrans1D1" presStyleIdx="0" presStyleCnt="4"/>
      <dgm:spPr/>
    </dgm:pt>
    <dgm:pt modelId="{DAAC40D9-FDF4-452F-B70D-FFBBB0C88272}" type="pres">
      <dgm:prSet presAssocID="{9CE03EF6-92E8-4ED3-A830-25687E6B511F}" presName="node" presStyleLbl="node1" presStyleIdx="1" presStyleCnt="5">
        <dgm:presLayoutVars>
          <dgm:bulletEnabled val="1"/>
        </dgm:presLayoutVars>
      </dgm:prSet>
      <dgm:spPr/>
    </dgm:pt>
    <dgm:pt modelId="{178AF216-A7FB-4F9A-80F0-CB5297BEBCF0}" type="pres">
      <dgm:prSet presAssocID="{4D2DF840-75FC-4983-A3DF-40AD16058A0A}" presName="sibTrans" presStyleLbl="sibTrans1D1" presStyleIdx="1" presStyleCnt="4"/>
      <dgm:spPr/>
    </dgm:pt>
    <dgm:pt modelId="{993A5D07-33A0-413A-BEBD-2B6A8C21BCB1}" type="pres">
      <dgm:prSet presAssocID="{4D2DF840-75FC-4983-A3DF-40AD16058A0A}" presName="connectorText" presStyleLbl="sibTrans1D1" presStyleIdx="1" presStyleCnt="4"/>
      <dgm:spPr/>
    </dgm:pt>
    <dgm:pt modelId="{16B30C3A-1DBF-4388-AFE7-1140C1CAED9D}" type="pres">
      <dgm:prSet presAssocID="{32958BFE-C7E4-4961-A5A9-9E837C8ADAB3}" presName="node" presStyleLbl="node1" presStyleIdx="2" presStyleCnt="5">
        <dgm:presLayoutVars>
          <dgm:bulletEnabled val="1"/>
        </dgm:presLayoutVars>
      </dgm:prSet>
      <dgm:spPr/>
    </dgm:pt>
    <dgm:pt modelId="{CF2C0524-671F-4972-AE7E-6C6FCDA4B4F3}" type="pres">
      <dgm:prSet presAssocID="{910092BA-D2A8-4041-B2D6-898931462188}" presName="sibTrans" presStyleLbl="sibTrans1D1" presStyleIdx="2" presStyleCnt="4"/>
      <dgm:spPr/>
    </dgm:pt>
    <dgm:pt modelId="{99C7DE9D-8282-469E-A9C8-E5DB17E1ABBC}" type="pres">
      <dgm:prSet presAssocID="{910092BA-D2A8-4041-B2D6-898931462188}" presName="connectorText" presStyleLbl="sibTrans1D1" presStyleIdx="2" presStyleCnt="4"/>
      <dgm:spPr/>
    </dgm:pt>
    <dgm:pt modelId="{5245A28E-791C-40EB-949E-C34B53A22488}" type="pres">
      <dgm:prSet presAssocID="{FF62212B-3FFB-4DDC-AADA-E81440EACEAA}" presName="node" presStyleLbl="node1" presStyleIdx="3" presStyleCnt="5">
        <dgm:presLayoutVars>
          <dgm:bulletEnabled val="1"/>
        </dgm:presLayoutVars>
      </dgm:prSet>
      <dgm:spPr/>
    </dgm:pt>
    <dgm:pt modelId="{395FED1A-F160-4936-8A22-73339D1F38F2}" type="pres">
      <dgm:prSet presAssocID="{D8FE8865-C658-40CA-B180-EDF73581C67B}" presName="sibTrans" presStyleLbl="sibTrans1D1" presStyleIdx="3" presStyleCnt="4"/>
      <dgm:spPr/>
    </dgm:pt>
    <dgm:pt modelId="{BD30CF6E-16D5-4603-BD1F-ACD3FEAB8D1E}" type="pres">
      <dgm:prSet presAssocID="{D8FE8865-C658-40CA-B180-EDF73581C67B}" presName="connectorText" presStyleLbl="sibTrans1D1" presStyleIdx="3" presStyleCnt="4"/>
      <dgm:spPr/>
    </dgm:pt>
    <dgm:pt modelId="{AB037CC3-BD50-4600-AF71-59DA9CCC19C6}" type="pres">
      <dgm:prSet presAssocID="{D609302A-FFAA-44CE-9A6F-112B60AA3643}" presName="node" presStyleLbl="node1" presStyleIdx="4" presStyleCnt="5" custScaleX="131972">
        <dgm:presLayoutVars>
          <dgm:bulletEnabled val="1"/>
        </dgm:presLayoutVars>
      </dgm:prSet>
      <dgm:spPr/>
    </dgm:pt>
  </dgm:ptLst>
  <dgm:cxnLst>
    <dgm:cxn modelId="{FF581507-9A41-421A-A793-B8402AAD944C}" srcId="{C7CCABBE-53ED-427B-B087-A80608B1F021}" destId="{9CE03EF6-92E8-4ED3-A830-25687E6B511F}" srcOrd="1" destOrd="0" parTransId="{FC518650-3E05-4208-A8DD-4ED34A208C4A}" sibTransId="{4D2DF840-75FC-4983-A3DF-40AD16058A0A}"/>
    <dgm:cxn modelId="{6781BB1C-9CD7-4649-90D4-0CB371A28F4A}" type="presOf" srcId="{4D2DF840-75FC-4983-A3DF-40AD16058A0A}" destId="{178AF216-A7FB-4F9A-80F0-CB5297BEBCF0}" srcOrd="0" destOrd="0" presId="urn:microsoft.com/office/officeart/2016/7/layout/RepeatingBendingProcessNew"/>
    <dgm:cxn modelId="{B3843624-AFD2-4BC6-B47B-A3B9660197BE}" type="presOf" srcId="{C7CCABBE-53ED-427B-B087-A80608B1F021}" destId="{553925F7-725C-4EF5-B6DF-C1EF33548A75}" srcOrd="0" destOrd="0" presId="urn:microsoft.com/office/officeart/2016/7/layout/RepeatingBendingProcessNew"/>
    <dgm:cxn modelId="{EE4DDD60-3171-4F9C-AE3F-03C3CA0890EC}" srcId="{C7CCABBE-53ED-427B-B087-A80608B1F021}" destId="{32958BFE-C7E4-4961-A5A9-9E837C8ADAB3}" srcOrd="2" destOrd="0" parTransId="{039E5FA2-ED39-47B4-9029-BA0A391B4A6C}" sibTransId="{910092BA-D2A8-4041-B2D6-898931462188}"/>
    <dgm:cxn modelId="{6078EA64-28E7-4B86-9F77-F3CFAB8F9C25}" type="presOf" srcId="{61A2DF78-7C96-486A-AD55-13C38802E388}" destId="{68D12198-4CA5-4517-9A7C-A38703CC9A00}" srcOrd="0" destOrd="0" presId="urn:microsoft.com/office/officeart/2016/7/layout/RepeatingBendingProcessNew"/>
    <dgm:cxn modelId="{915D9F4D-E0CB-40D0-8B64-1D4C3F96DDD7}" type="presOf" srcId="{32958BFE-C7E4-4961-A5A9-9E837C8ADAB3}" destId="{16B30C3A-1DBF-4388-AFE7-1140C1CAED9D}" srcOrd="0" destOrd="0" presId="urn:microsoft.com/office/officeart/2016/7/layout/RepeatingBendingProcessNew"/>
    <dgm:cxn modelId="{011E0772-F428-4DA3-AD0F-C74B1817AD2A}" type="presOf" srcId="{FF62212B-3FFB-4DDC-AADA-E81440EACEAA}" destId="{5245A28E-791C-40EB-949E-C34B53A22488}" srcOrd="0" destOrd="0" presId="urn:microsoft.com/office/officeart/2016/7/layout/RepeatingBendingProcessNew"/>
    <dgm:cxn modelId="{13D8D552-D9AD-4944-B806-FD8FB4E890F5}" srcId="{C7CCABBE-53ED-427B-B087-A80608B1F021}" destId="{FF62212B-3FFB-4DDC-AADA-E81440EACEAA}" srcOrd="3" destOrd="0" parTransId="{D5182482-52D1-45D6-8665-CEFD6EC9243C}" sibTransId="{D8FE8865-C658-40CA-B180-EDF73581C67B}"/>
    <dgm:cxn modelId="{B508A08C-F751-4C00-9A9B-E09F90C5D9E9}" type="presOf" srcId="{910092BA-D2A8-4041-B2D6-898931462188}" destId="{99C7DE9D-8282-469E-A9C8-E5DB17E1ABBC}" srcOrd="1" destOrd="0" presId="urn:microsoft.com/office/officeart/2016/7/layout/RepeatingBendingProcessNew"/>
    <dgm:cxn modelId="{2D9D3D8E-7DF3-43FE-BEB6-386546ED49FB}" type="presOf" srcId="{5723AC48-6ED6-408F-B19D-9C9B1C22B9DB}" destId="{FE7BB618-D38F-4FA3-9B61-442266AF8EF6}" srcOrd="0" destOrd="0" presId="urn:microsoft.com/office/officeart/2016/7/layout/RepeatingBendingProcessNew"/>
    <dgm:cxn modelId="{C05A5FA3-C2D7-44AA-8F1E-9BA8B3FF510D}" type="presOf" srcId="{61A2DF78-7C96-486A-AD55-13C38802E388}" destId="{0941CD9B-0C84-4853-9CDB-E4E6680095FA}" srcOrd="1" destOrd="0" presId="urn:microsoft.com/office/officeart/2016/7/layout/RepeatingBendingProcessNew"/>
    <dgm:cxn modelId="{1276E3A8-AE2C-49DB-8CF7-5AF041BFCDEC}" type="presOf" srcId="{910092BA-D2A8-4041-B2D6-898931462188}" destId="{CF2C0524-671F-4972-AE7E-6C6FCDA4B4F3}" srcOrd="0" destOrd="0" presId="urn:microsoft.com/office/officeart/2016/7/layout/RepeatingBendingProcessNew"/>
    <dgm:cxn modelId="{C26E01C1-79EB-499A-A57A-84B80DDF651F}" srcId="{C7CCABBE-53ED-427B-B087-A80608B1F021}" destId="{D609302A-FFAA-44CE-9A6F-112B60AA3643}" srcOrd="4" destOrd="0" parTransId="{1B437E13-041A-4264-9521-E6995683A3B1}" sibTransId="{0C967676-DB07-4E72-9B42-4BF07CF903A2}"/>
    <dgm:cxn modelId="{558A3DC6-100D-42D7-803F-5C88A135676F}" type="presOf" srcId="{D8FE8865-C658-40CA-B180-EDF73581C67B}" destId="{BD30CF6E-16D5-4603-BD1F-ACD3FEAB8D1E}" srcOrd="1" destOrd="0" presId="urn:microsoft.com/office/officeart/2016/7/layout/RepeatingBendingProcessNew"/>
    <dgm:cxn modelId="{036DB5CF-183A-4B1B-9397-192CF51034A2}" srcId="{C7CCABBE-53ED-427B-B087-A80608B1F021}" destId="{5723AC48-6ED6-408F-B19D-9C9B1C22B9DB}" srcOrd="0" destOrd="0" parTransId="{C91C7F47-9F13-47A2-B83D-41D85D21FA0E}" sibTransId="{61A2DF78-7C96-486A-AD55-13C38802E388}"/>
    <dgm:cxn modelId="{398471D2-0EB2-4224-96BE-4A23E161E671}" type="presOf" srcId="{4D2DF840-75FC-4983-A3DF-40AD16058A0A}" destId="{993A5D07-33A0-413A-BEBD-2B6A8C21BCB1}" srcOrd="1" destOrd="0" presId="urn:microsoft.com/office/officeart/2016/7/layout/RepeatingBendingProcessNew"/>
    <dgm:cxn modelId="{633340DB-BDFF-4A6E-B08C-01F4CB895E35}" type="presOf" srcId="{D8FE8865-C658-40CA-B180-EDF73581C67B}" destId="{395FED1A-F160-4936-8A22-73339D1F38F2}" srcOrd="0" destOrd="0" presId="urn:microsoft.com/office/officeart/2016/7/layout/RepeatingBendingProcessNew"/>
    <dgm:cxn modelId="{F4C40AE2-B1BE-4180-8E95-FFACFFD79FA8}" type="presOf" srcId="{9CE03EF6-92E8-4ED3-A830-25687E6B511F}" destId="{DAAC40D9-FDF4-452F-B70D-FFBBB0C88272}" srcOrd="0" destOrd="0" presId="urn:microsoft.com/office/officeart/2016/7/layout/RepeatingBendingProcessNew"/>
    <dgm:cxn modelId="{622740E3-15B7-4DA8-BB26-2570E6D73803}" type="presOf" srcId="{D609302A-FFAA-44CE-9A6F-112B60AA3643}" destId="{AB037CC3-BD50-4600-AF71-59DA9CCC19C6}" srcOrd="0" destOrd="0" presId="urn:microsoft.com/office/officeart/2016/7/layout/RepeatingBendingProcessNew"/>
    <dgm:cxn modelId="{262A387F-36A9-46F0-9F59-4307CB9D34E1}" type="presParOf" srcId="{553925F7-725C-4EF5-B6DF-C1EF33548A75}" destId="{FE7BB618-D38F-4FA3-9B61-442266AF8EF6}" srcOrd="0" destOrd="0" presId="urn:microsoft.com/office/officeart/2016/7/layout/RepeatingBendingProcessNew"/>
    <dgm:cxn modelId="{05610638-1EFB-4E99-9199-6E54216BE423}" type="presParOf" srcId="{553925F7-725C-4EF5-B6DF-C1EF33548A75}" destId="{68D12198-4CA5-4517-9A7C-A38703CC9A00}" srcOrd="1" destOrd="0" presId="urn:microsoft.com/office/officeart/2016/7/layout/RepeatingBendingProcessNew"/>
    <dgm:cxn modelId="{0A2E007E-C6CE-4DD9-9BC3-BDB056FE64C4}" type="presParOf" srcId="{68D12198-4CA5-4517-9A7C-A38703CC9A00}" destId="{0941CD9B-0C84-4853-9CDB-E4E6680095FA}" srcOrd="0" destOrd="0" presId="urn:microsoft.com/office/officeart/2016/7/layout/RepeatingBendingProcessNew"/>
    <dgm:cxn modelId="{72DDD921-9891-4AB5-BB3E-7424C9CA315A}" type="presParOf" srcId="{553925F7-725C-4EF5-B6DF-C1EF33548A75}" destId="{DAAC40D9-FDF4-452F-B70D-FFBBB0C88272}" srcOrd="2" destOrd="0" presId="urn:microsoft.com/office/officeart/2016/7/layout/RepeatingBendingProcessNew"/>
    <dgm:cxn modelId="{B3E1AA87-7E3C-483A-9CDA-F28E80A8F7FC}" type="presParOf" srcId="{553925F7-725C-4EF5-B6DF-C1EF33548A75}" destId="{178AF216-A7FB-4F9A-80F0-CB5297BEBCF0}" srcOrd="3" destOrd="0" presId="urn:microsoft.com/office/officeart/2016/7/layout/RepeatingBendingProcessNew"/>
    <dgm:cxn modelId="{99074BAD-8C70-44C5-986F-F78D13D07192}" type="presParOf" srcId="{178AF216-A7FB-4F9A-80F0-CB5297BEBCF0}" destId="{993A5D07-33A0-413A-BEBD-2B6A8C21BCB1}" srcOrd="0" destOrd="0" presId="urn:microsoft.com/office/officeart/2016/7/layout/RepeatingBendingProcessNew"/>
    <dgm:cxn modelId="{31C9E0E5-5001-4A8D-BD83-B6B64252FAB2}" type="presParOf" srcId="{553925F7-725C-4EF5-B6DF-C1EF33548A75}" destId="{16B30C3A-1DBF-4388-AFE7-1140C1CAED9D}" srcOrd="4" destOrd="0" presId="urn:microsoft.com/office/officeart/2016/7/layout/RepeatingBendingProcessNew"/>
    <dgm:cxn modelId="{D9CF2FD6-47DF-421C-8983-F6CA06C6B91C}" type="presParOf" srcId="{553925F7-725C-4EF5-B6DF-C1EF33548A75}" destId="{CF2C0524-671F-4972-AE7E-6C6FCDA4B4F3}" srcOrd="5" destOrd="0" presId="urn:microsoft.com/office/officeart/2016/7/layout/RepeatingBendingProcessNew"/>
    <dgm:cxn modelId="{340932A2-71E7-485E-B6CC-913F22B17CC4}" type="presParOf" srcId="{CF2C0524-671F-4972-AE7E-6C6FCDA4B4F3}" destId="{99C7DE9D-8282-469E-A9C8-E5DB17E1ABBC}" srcOrd="0" destOrd="0" presId="urn:microsoft.com/office/officeart/2016/7/layout/RepeatingBendingProcessNew"/>
    <dgm:cxn modelId="{768975D6-9D79-421D-B910-E861D4FBB368}" type="presParOf" srcId="{553925F7-725C-4EF5-B6DF-C1EF33548A75}" destId="{5245A28E-791C-40EB-949E-C34B53A22488}" srcOrd="6" destOrd="0" presId="urn:microsoft.com/office/officeart/2016/7/layout/RepeatingBendingProcessNew"/>
    <dgm:cxn modelId="{B152C724-178F-4C22-884D-AA40455A8466}" type="presParOf" srcId="{553925F7-725C-4EF5-B6DF-C1EF33548A75}" destId="{395FED1A-F160-4936-8A22-73339D1F38F2}" srcOrd="7" destOrd="0" presId="urn:microsoft.com/office/officeart/2016/7/layout/RepeatingBendingProcessNew"/>
    <dgm:cxn modelId="{11E3E9DD-79F6-48D4-89B9-EB05BA176CD8}" type="presParOf" srcId="{395FED1A-F160-4936-8A22-73339D1F38F2}" destId="{BD30CF6E-16D5-4603-BD1F-ACD3FEAB8D1E}" srcOrd="0" destOrd="0" presId="urn:microsoft.com/office/officeart/2016/7/layout/RepeatingBendingProcessNew"/>
    <dgm:cxn modelId="{7443BC38-7902-49ED-BBC2-1B25EBF20EB0}" type="presParOf" srcId="{553925F7-725C-4EF5-B6DF-C1EF33548A75}" destId="{AB037CC3-BD50-4600-AF71-59DA9CCC19C6}"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5FF4A-3A90-4459-8603-031CB55A2FCF}">
      <dsp:nvSpPr>
        <dsp:cNvPr id="0" name=""/>
        <dsp:cNvSpPr/>
      </dsp:nvSpPr>
      <dsp:spPr>
        <a:xfrm>
          <a:off x="1699845" y="0"/>
          <a:ext cx="2190824" cy="1217124"/>
        </a:xfrm>
        <a:prstGeom prst="roundRect">
          <a:avLst>
            <a:gd name="adj" fmla="val 10000"/>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 Long-Range Plans</a:t>
          </a:r>
          <a:endParaRPr lang="en-US" sz="2200" kern="1200"/>
        </a:p>
      </dsp:txBody>
      <dsp:txXfrm>
        <a:off x="1735493" y="35648"/>
        <a:ext cx="2119528" cy="1145828"/>
      </dsp:txXfrm>
    </dsp:sp>
    <dsp:sp modelId="{6F23AA24-8923-4B32-B609-992FE2DF02B4}">
      <dsp:nvSpPr>
        <dsp:cNvPr id="0" name=""/>
        <dsp:cNvSpPr/>
      </dsp:nvSpPr>
      <dsp:spPr>
        <a:xfrm rot="5400000">
          <a:off x="2567046" y="1247553"/>
          <a:ext cx="456421" cy="547706"/>
        </a:xfrm>
        <a:prstGeom prst="rightArrow">
          <a:avLst>
            <a:gd name="adj1" fmla="val 60000"/>
            <a:gd name="adj2" fmla="val 50000"/>
          </a:avLst>
        </a:prstGeom>
        <a:solidFill>
          <a:schemeClr val="accent5">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1293195"/>
        <a:ext cx="328624" cy="319495"/>
      </dsp:txXfrm>
    </dsp:sp>
    <dsp:sp modelId="{CF6BE12A-F767-42FC-AAC1-A94E3FB68446}">
      <dsp:nvSpPr>
        <dsp:cNvPr id="0" name=""/>
        <dsp:cNvSpPr/>
      </dsp:nvSpPr>
      <dsp:spPr>
        <a:xfrm>
          <a:off x="1699845" y="1825687"/>
          <a:ext cx="2190824" cy="1217124"/>
        </a:xfrm>
        <a:prstGeom prst="roundRect">
          <a:avLst>
            <a:gd name="adj" fmla="val 10000"/>
          </a:avLst>
        </a:prstGeom>
        <a:solidFill>
          <a:schemeClr val="accent5">
            <a:hueOff val="-3379271"/>
            <a:satOff val="-8710"/>
            <a:lumOff val="-5883"/>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 Implementation Plans/Programs</a:t>
          </a:r>
          <a:endParaRPr lang="en-US" sz="2200" kern="1200"/>
        </a:p>
      </dsp:txBody>
      <dsp:txXfrm>
        <a:off x="1735493" y="1861335"/>
        <a:ext cx="2119528" cy="1145828"/>
      </dsp:txXfrm>
    </dsp:sp>
    <dsp:sp modelId="{11589D0A-2B51-4EDF-8796-C3DBAE767DA4}">
      <dsp:nvSpPr>
        <dsp:cNvPr id="0" name=""/>
        <dsp:cNvSpPr/>
      </dsp:nvSpPr>
      <dsp:spPr>
        <a:xfrm rot="5400000">
          <a:off x="2567046" y="3073240"/>
          <a:ext cx="456421" cy="547706"/>
        </a:xfrm>
        <a:prstGeom prst="rightArrow">
          <a:avLst>
            <a:gd name="adj1" fmla="val 60000"/>
            <a:gd name="adj2" fmla="val 50000"/>
          </a:avLst>
        </a:prstGeom>
        <a:solidFill>
          <a:schemeClr val="accent5">
            <a:hueOff val="-6758543"/>
            <a:satOff val="-17419"/>
            <a:lumOff val="-11765"/>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3118882"/>
        <a:ext cx="328624" cy="319495"/>
      </dsp:txXfrm>
    </dsp:sp>
    <dsp:sp modelId="{91981A54-A355-407B-BA4C-B315C95AAFEC}">
      <dsp:nvSpPr>
        <dsp:cNvPr id="0" name=""/>
        <dsp:cNvSpPr/>
      </dsp:nvSpPr>
      <dsp:spPr>
        <a:xfrm>
          <a:off x="1699845" y="3651375"/>
          <a:ext cx="2190824" cy="1217124"/>
        </a:xfrm>
        <a:prstGeom prst="roundRect">
          <a:avLst>
            <a:gd name="adj" fmla="val 10000"/>
          </a:avLst>
        </a:prstGeom>
        <a:solidFill>
          <a:schemeClr val="accent5">
            <a:hueOff val="-6758543"/>
            <a:satOff val="-17419"/>
            <a:lumOff val="-11765"/>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 Short Term Goals/Objectives</a:t>
          </a:r>
          <a:endParaRPr lang="en-US" sz="2200" kern="1200"/>
        </a:p>
      </dsp:txBody>
      <dsp:txXfrm>
        <a:off x="1735493" y="3687023"/>
        <a:ext cx="2119528" cy="1145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5FF4A-3A90-4459-8603-031CB55A2FCF}">
      <dsp:nvSpPr>
        <dsp:cNvPr id="0" name=""/>
        <dsp:cNvSpPr/>
      </dsp:nvSpPr>
      <dsp:spPr>
        <a:xfrm>
          <a:off x="1699845" y="0"/>
          <a:ext cx="2190824" cy="1217124"/>
        </a:xfrm>
        <a:prstGeom prst="roundRect">
          <a:avLst>
            <a:gd name="adj" fmla="val 10000"/>
          </a:avLst>
        </a:prstGeom>
        <a:solidFill>
          <a:schemeClr val="accent6">
            <a:shade val="5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Light" panose="020F0302020204030204"/>
            </a:rPr>
            <a:t> State Guide Plan Elements</a:t>
          </a:r>
          <a:endParaRPr lang="en-US" sz="2300" kern="1200"/>
        </a:p>
      </dsp:txBody>
      <dsp:txXfrm>
        <a:off x="1735493" y="35648"/>
        <a:ext cx="2119528" cy="1145828"/>
      </dsp:txXfrm>
    </dsp:sp>
    <dsp:sp modelId="{6F23AA24-8923-4B32-B609-992FE2DF02B4}">
      <dsp:nvSpPr>
        <dsp:cNvPr id="0" name=""/>
        <dsp:cNvSpPr/>
      </dsp:nvSpPr>
      <dsp:spPr>
        <a:xfrm rot="5400000">
          <a:off x="2567046" y="1247553"/>
          <a:ext cx="456421" cy="547706"/>
        </a:xfrm>
        <a:prstGeom prst="rightArrow">
          <a:avLst>
            <a:gd name="adj1" fmla="val 60000"/>
            <a:gd name="adj2" fmla="val 50000"/>
          </a:avLst>
        </a:prstGeom>
        <a:solidFill>
          <a:schemeClr val="accent6">
            <a:shade val="90000"/>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1293195"/>
        <a:ext cx="328624" cy="319495"/>
      </dsp:txXfrm>
    </dsp:sp>
    <dsp:sp modelId="{CF6BE12A-F767-42FC-AAC1-A94E3FB68446}">
      <dsp:nvSpPr>
        <dsp:cNvPr id="0" name=""/>
        <dsp:cNvSpPr/>
      </dsp:nvSpPr>
      <dsp:spPr>
        <a:xfrm>
          <a:off x="1699845" y="1825687"/>
          <a:ext cx="2190824" cy="1217124"/>
        </a:xfrm>
        <a:prstGeom prst="roundRect">
          <a:avLst>
            <a:gd name="adj" fmla="val 10000"/>
          </a:avLst>
        </a:prstGeom>
        <a:solidFill>
          <a:schemeClr val="accent6">
            <a:shade val="50000"/>
            <a:hueOff val="245616"/>
            <a:satOff val="-10737"/>
            <a:lumOff val="2930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 Local Comprehensive Plans</a:t>
          </a:r>
          <a:endParaRPr lang="en-US" sz="2300" kern="1200" dirty="0"/>
        </a:p>
      </dsp:txBody>
      <dsp:txXfrm>
        <a:off x="1735493" y="1861335"/>
        <a:ext cx="2119528" cy="1145828"/>
      </dsp:txXfrm>
    </dsp:sp>
    <dsp:sp modelId="{11589D0A-2B51-4EDF-8796-C3DBAE767DA4}">
      <dsp:nvSpPr>
        <dsp:cNvPr id="0" name=""/>
        <dsp:cNvSpPr/>
      </dsp:nvSpPr>
      <dsp:spPr>
        <a:xfrm rot="5400000">
          <a:off x="2567046" y="3073240"/>
          <a:ext cx="456421" cy="547706"/>
        </a:xfrm>
        <a:prstGeom prst="rightArrow">
          <a:avLst>
            <a:gd name="adj1" fmla="val 60000"/>
            <a:gd name="adj2" fmla="val 50000"/>
          </a:avLst>
        </a:prstGeom>
        <a:solidFill>
          <a:schemeClr val="accent6">
            <a:shade val="90000"/>
            <a:hueOff val="379870"/>
            <a:satOff val="-15173"/>
            <a:lumOff val="35191"/>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3118882"/>
        <a:ext cx="328624" cy="319495"/>
      </dsp:txXfrm>
    </dsp:sp>
    <dsp:sp modelId="{91981A54-A355-407B-BA4C-B315C95AAFEC}">
      <dsp:nvSpPr>
        <dsp:cNvPr id="0" name=""/>
        <dsp:cNvSpPr/>
      </dsp:nvSpPr>
      <dsp:spPr>
        <a:xfrm>
          <a:off x="1699845" y="3651375"/>
          <a:ext cx="2190824" cy="1217124"/>
        </a:xfrm>
        <a:prstGeom prst="roundRect">
          <a:avLst>
            <a:gd name="adj" fmla="val 10000"/>
          </a:avLst>
        </a:prstGeom>
        <a:solidFill>
          <a:schemeClr val="accent6">
            <a:shade val="50000"/>
            <a:hueOff val="245616"/>
            <a:satOff val="-10737"/>
            <a:lumOff val="2930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 Goals and Objectives</a:t>
          </a:r>
          <a:endParaRPr lang="en-US" sz="2300" kern="1200" dirty="0"/>
        </a:p>
      </dsp:txBody>
      <dsp:txXfrm>
        <a:off x="1735493" y="3687023"/>
        <a:ext cx="2119528" cy="1145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5FF4A-3A90-4459-8603-031CB55A2FCF}">
      <dsp:nvSpPr>
        <dsp:cNvPr id="0" name=""/>
        <dsp:cNvSpPr/>
      </dsp:nvSpPr>
      <dsp:spPr>
        <a:xfrm>
          <a:off x="1699845" y="0"/>
          <a:ext cx="2190824" cy="1217124"/>
        </a:xfrm>
        <a:prstGeom prst="roundRect">
          <a:avLst>
            <a:gd name="adj" fmla="val 10000"/>
          </a:avLst>
        </a:prstGeom>
        <a:solidFill>
          <a:schemeClr val="accent2">
            <a:alpha val="9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 10,000 Foot View</a:t>
          </a:r>
          <a:endParaRPr lang="en-US" sz="2900" kern="1200"/>
        </a:p>
      </dsp:txBody>
      <dsp:txXfrm>
        <a:off x="1735493" y="35648"/>
        <a:ext cx="2119528" cy="1145828"/>
      </dsp:txXfrm>
    </dsp:sp>
    <dsp:sp modelId="{6F23AA24-8923-4B32-B609-992FE2DF02B4}">
      <dsp:nvSpPr>
        <dsp:cNvPr id="0" name=""/>
        <dsp:cNvSpPr/>
      </dsp:nvSpPr>
      <dsp:spPr>
        <a:xfrm rot="5400000">
          <a:off x="2567046" y="1247553"/>
          <a:ext cx="456421" cy="547706"/>
        </a:xfrm>
        <a:prstGeom prst="rightArrow">
          <a:avLst>
            <a:gd name="adj1" fmla="val 60000"/>
            <a:gd name="adj2" fmla="val 50000"/>
          </a:avLst>
        </a:prstGeom>
        <a:solidFill>
          <a:schemeClr val="accent2">
            <a:shade val="90000"/>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2630945" y="1293195"/>
        <a:ext cx="328624" cy="319495"/>
      </dsp:txXfrm>
    </dsp:sp>
    <dsp:sp modelId="{CF6BE12A-F767-42FC-AAC1-A94E3FB68446}">
      <dsp:nvSpPr>
        <dsp:cNvPr id="0" name=""/>
        <dsp:cNvSpPr/>
      </dsp:nvSpPr>
      <dsp:spPr>
        <a:xfrm>
          <a:off x="1699845" y="1825687"/>
          <a:ext cx="2190824" cy="1217124"/>
        </a:xfrm>
        <a:prstGeom prst="roundRect">
          <a:avLst>
            <a:gd name="adj" fmla="val 10000"/>
          </a:avLst>
        </a:prstGeom>
        <a:solidFill>
          <a:schemeClr val="accent2">
            <a:alpha val="90000"/>
            <a:hueOff val="0"/>
            <a:satOff val="0"/>
            <a:lumOff val="0"/>
            <a:alphaOff val="-2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Calibri Light" panose="020F0302020204030204"/>
            </a:rPr>
            <a:t> </a:t>
          </a:r>
          <a:r>
            <a:rPr lang="en-US" sz="2900" kern="1200">
              <a:latin typeface="Calibri Light" panose="020F0302020204030204"/>
            </a:rPr>
            <a:t>A Closer Look</a:t>
          </a:r>
          <a:endParaRPr lang="en-US" sz="2900" kern="1200"/>
        </a:p>
      </dsp:txBody>
      <dsp:txXfrm>
        <a:off x="1735493" y="1861335"/>
        <a:ext cx="2119528" cy="1145828"/>
      </dsp:txXfrm>
    </dsp:sp>
    <dsp:sp modelId="{11589D0A-2B51-4EDF-8796-C3DBAE767DA4}">
      <dsp:nvSpPr>
        <dsp:cNvPr id="0" name=""/>
        <dsp:cNvSpPr/>
      </dsp:nvSpPr>
      <dsp:spPr>
        <a:xfrm rot="5400000">
          <a:off x="2567046" y="3073240"/>
          <a:ext cx="456421" cy="547706"/>
        </a:xfrm>
        <a:prstGeom prst="rightArrow">
          <a:avLst>
            <a:gd name="adj1" fmla="val 60000"/>
            <a:gd name="adj2" fmla="val 50000"/>
          </a:avLst>
        </a:prstGeom>
        <a:solidFill>
          <a:schemeClr val="accent2">
            <a:shade val="90000"/>
            <a:hueOff val="-574681"/>
            <a:satOff val="409"/>
            <a:lumOff val="32114"/>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2630945" y="3118882"/>
        <a:ext cx="328624" cy="319495"/>
      </dsp:txXfrm>
    </dsp:sp>
    <dsp:sp modelId="{91981A54-A355-407B-BA4C-B315C95AAFEC}">
      <dsp:nvSpPr>
        <dsp:cNvPr id="0" name=""/>
        <dsp:cNvSpPr/>
      </dsp:nvSpPr>
      <dsp:spPr>
        <a:xfrm>
          <a:off x="1699845" y="3651375"/>
          <a:ext cx="2190824" cy="1217124"/>
        </a:xfrm>
        <a:prstGeom prst="roundRect">
          <a:avLst>
            <a:gd name="adj" fmla="val 10000"/>
          </a:avLst>
        </a:prstGeom>
        <a:solidFill>
          <a:schemeClr val="accent2">
            <a:alpha val="90000"/>
            <a:hueOff val="0"/>
            <a:satOff val="0"/>
            <a:lumOff val="0"/>
            <a:alpha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 Measurable Steps</a:t>
          </a:r>
          <a:endParaRPr lang="en-US" sz="2900" kern="1200"/>
        </a:p>
      </dsp:txBody>
      <dsp:txXfrm>
        <a:off x="1735493" y="3687023"/>
        <a:ext cx="2119528" cy="1145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C96EF-3672-419B-99C1-B549FF4FB998}">
      <dsp:nvSpPr>
        <dsp:cNvPr id="0" name=""/>
        <dsp:cNvSpPr/>
      </dsp:nvSpPr>
      <dsp:spPr>
        <a:xfrm>
          <a:off x="0" y="374637"/>
          <a:ext cx="11170118" cy="466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07B47-A673-4B8D-9C7E-D500AA123619}">
      <dsp:nvSpPr>
        <dsp:cNvPr id="0" name=""/>
        <dsp:cNvSpPr/>
      </dsp:nvSpPr>
      <dsp:spPr>
        <a:xfrm>
          <a:off x="10174" y="388704"/>
          <a:ext cx="18498" cy="18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AD5B8C-F9D7-4D18-B543-EB341227FCE9}">
      <dsp:nvSpPr>
        <dsp:cNvPr id="0" name=""/>
        <dsp:cNvSpPr/>
      </dsp:nvSpPr>
      <dsp:spPr>
        <a:xfrm>
          <a:off x="78763" y="411928"/>
          <a:ext cx="10823239" cy="116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6" tIns="66696" rIns="66696" bIns="666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Georgia Pro" panose="02040502050405020303" pitchFamily="18" charset="0"/>
            </a:rPr>
            <a:t>- </a:t>
          </a:r>
          <a:r>
            <a:rPr lang="en-US" sz="2000" kern="1200" dirty="0">
              <a:latin typeface="Georgia Pro" panose="02040502050405020303" pitchFamily="18" charset="0"/>
            </a:rPr>
            <a:t>In 2011 revisions were made to the Rhode Island Comprehensive Planning and Land Use Regulations Act. A major change was that State approvals were extended from 5 years to 10 years. Also added was a new requirement for an implementation report</a:t>
          </a:r>
          <a:r>
            <a:rPr lang="en-US" sz="1600" kern="1200" dirty="0">
              <a:latin typeface="Georgia Pro" panose="02040502050405020303" pitchFamily="18" charset="0"/>
            </a:rPr>
            <a:t>.</a:t>
          </a:r>
          <a:endParaRPr lang="en-US" sz="1800" kern="1200" dirty="0">
            <a:latin typeface="Georgia Pro" panose="02040502050405020303" pitchFamily="18" charset="0"/>
          </a:endParaRPr>
        </a:p>
      </dsp:txBody>
      <dsp:txXfrm>
        <a:off x="78763" y="411928"/>
        <a:ext cx="10823239" cy="1161995"/>
      </dsp:txXfrm>
    </dsp:sp>
    <dsp:sp modelId="{D850747D-81C8-47AB-BDEE-B3C9558DD081}">
      <dsp:nvSpPr>
        <dsp:cNvPr id="0" name=""/>
        <dsp:cNvSpPr/>
      </dsp:nvSpPr>
      <dsp:spPr>
        <a:xfrm>
          <a:off x="0" y="1643043"/>
          <a:ext cx="11170118" cy="610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2A7523-6EC5-4524-B7AF-35980F00AE2F}">
      <dsp:nvSpPr>
        <dsp:cNvPr id="0" name=""/>
        <dsp:cNvSpPr/>
      </dsp:nvSpPr>
      <dsp:spPr>
        <a:xfrm>
          <a:off x="10174" y="1664301"/>
          <a:ext cx="18498" cy="184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0895DE-11C1-4644-8FF2-A0C43F130AAA}">
      <dsp:nvSpPr>
        <dsp:cNvPr id="0" name=""/>
        <dsp:cNvSpPr/>
      </dsp:nvSpPr>
      <dsp:spPr>
        <a:xfrm>
          <a:off x="68770" y="1626103"/>
          <a:ext cx="10861157" cy="1130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6" tIns="66696" rIns="66696" bIns="66696"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ro" panose="02040502050405020303" pitchFamily="18" charset="0"/>
            </a:rPr>
            <a:t>- </a:t>
          </a:r>
          <a:r>
            <a:rPr lang="en-US" sz="2000" i="0" kern="1200" dirty="0">
              <a:latin typeface="Georgia Pro" panose="02040502050405020303" pitchFamily="18" charset="0"/>
            </a:rPr>
            <a:t>Municipalities are now required to submit an; “Informational report on the status of the comprehensive plan implementation program with the Division of Planning not more than five (5) years from the date of municipal approval” (§ 45-22.2-12).</a:t>
          </a:r>
        </a:p>
      </dsp:txBody>
      <dsp:txXfrm>
        <a:off x="68770" y="1626103"/>
        <a:ext cx="10861157" cy="1130655"/>
      </dsp:txXfrm>
    </dsp:sp>
    <dsp:sp modelId="{38727B7D-77E9-48BB-A010-46A51DCD22A4}">
      <dsp:nvSpPr>
        <dsp:cNvPr id="0" name=""/>
        <dsp:cNvSpPr/>
      </dsp:nvSpPr>
      <dsp:spPr>
        <a:xfrm>
          <a:off x="0" y="2761151"/>
          <a:ext cx="11170118" cy="563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E08861-6F5D-4FCB-BAB8-9A513EE66E2B}">
      <dsp:nvSpPr>
        <dsp:cNvPr id="0" name=""/>
        <dsp:cNvSpPr/>
      </dsp:nvSpPr>
      <dsp:spPr>
        <a:xfrm>
          <a:off x="10174" y="2780073"/>
          <a:ext cx="18498" cy="184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552890-7732-47CD-83AF-C53CBA719111}">
      <dsp:nvSpPr>
        <dsp:cNvPr id="0" name=""/>
        <dsp:cNvSpPr/>
      </dsp:nvSpPr>
      <dsp:spPr>
        <a:xfrm>
          <a:off x="73631" y="2781669"/>
          <a:ext cx="10802822" cy="842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96" tIns="66696" rIns="66696" bIns="66696"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ro" panose="02040502050405020303" pitchFamily="18" charset="0"/>
            </a:rPr>
            <a:t>- Ensures municipalities are assessing progress toward achieving actions identified in their implementation program</a:t>
          </a:r>
        </a:p>
      </dsp:txBody>
      <dsp:txXfrm>
        <a:off x="73631" y="2781669"/>
        <a:ext cx="10802822" cy="8423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12198-4CA5-4517-9A7C-A38703CC9A00}">
      <dsp:nvSpPr>
        <dsp:cNvPr id="0" name=""/>
        <dsp:cNvSpPr/>
      </dsp:nvSpPr>
      <dsp:spPr>
        <a:xfrm>
          <a:off x="3288176" y="777019"/>
          <a:ext cx="595134" cy="91440"/>
        </a:xfrm>
        <a:custGeom>
          <a:avLst/>
          <a:gdLst/>
          <a:ahLst/>
          <a:cxnLst/>
          <a:rect l="0" t="0" r="0" b="0"/>
          <a:pathLst>
            <a:path>
              <a:moveTo>
                <a:pt x="0" y="45720"/>
              </a:moveTo>
              <a:lnTo>
                <a:pt x="59513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0100" y="819608"/>
        <a:ext cx="31286" cy="6263"/>
      </dsp:txXfrm>
    </dsp:sp>
    <dsp:sp modelId="{FE7BB618-D38F-4FA3-9B61-442266AF8EF6}">
      <dsp:nvSpPr>
        <dsp:cNvPr id="0" name=""/>
        <dsp:cNvSpPr/>
      </dsp:nvSpPr>
      <dsp:spPr>
        <a:xfrm>
          <a:off x="569392" y="6564"/>
          <a:ext cx="2720583" cy="16323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11" tIns="139933" rIns="133311" bIns="139933" numCol="1" spcCol="1270" anchor="ctr" anchorCtr="0">
          <a:noAutofit/>
        </a:bodyPr>
        <a:lstStyle/>
        <a:p>
          <a:pPr marL="0" lvl="0" indent="0" algn="ctr" defTabSz="889000">
            <a:lnSpc>
              <a:spcPct val="90000"/>
            </a:lnSpc>
            <a:spcBef>
              <a:spcPct val="0"/>
            </a:spcBef>
            <a:spcAft>
              <a:spcPct val="35000"/>
            </a:spcAft>
            <a:buNone/>
          </a:pPr>
          <a:r>
            <a:rPr lang="en-US" sz="2000" kern="1200" dirty="0"/>
            <a:t>This requirement is meant to help, not hinder municipal planners</a:t>
          </a:r>
        </a:p>
      </dsp:txBody>
      <dsp:txXfrm>
        <a:off x="569392" y="6564"/>
        <a:ext cx="2720583" cy="1632350"/>
      </dsp:txXfrm>
    </dsp:sp>
    <dsp:sp modelId="{178AF216-A7FB-4F9A-80F0-CB5297BEBCF0}">
      <dsp:nvSpPr>
        <dsp:cNvPr id="0" name=""/>
        <dsp:cNvSpPr/>
      </dsp:nvSpPr>
      <dsp:spPr>
        <a:xfrm>
          <a:off x="1929684" y="1637114"/>
          <a:ext cx="3346318" cy="595134"/>
        </a:xfrm>
        <a:custGeom>
          <a:avLst/>
          <a:gdLst/>
          <a:ahLst/>
          <a:cxnLst/>
          <a:rect l="0" t="0" r="0" b="0"/>
          <a:pathLst>
            <a:path>
              <a:moveTo>
                <a:pt x="3346318" y="0"/>
              </a:moveTo>
              <a:lnTo>
                <a:pt x="3346318" y="314667"/>
              </a:lnTo>
              <a:lnTo>
                <a:pt x="0" y="314667"/>
              </a:lnTo>
              <a:lnTo>
                <a:pt x="0" y="595134"/>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7736" y="1931550"/>
        <a:ext cx="170215" cy="6263"/>
      </dsp:txXfrm>
    </dsp:sp>
    <dsp:sp modelId="{DAAC40D9-FDF4-452F-B70D-FFBBB0C88272}">
      <dsp:nvSpPr>
        <dsp:cNvPr id="0" name=""/>
        <dsp:cNvSpPr/>
      </dsp:nvSpPr>
      <dsp:spPr>
        <a:xfrm>
          <a:off x="3915711" y="6564"/>
          <a:ext cx="2720583" cy="16323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11" tIns="139933" rIns="133311" bIns="139933" numCol="1" spcCol="1270" anchor="ctr" anchorCtr="0">
          <a:noAutofit/>
        </a:bodyPr>
        <a:lstStyle/>
        <a:p>
          <a:pPr marL="0" lvl="0" indent="0" algn="ctr" defTabSz="1066800">
            <a:lnSpc>
              <a:spcPct val="90000"/>
            </a:lnSpc>
            <a:spcBef>
              <a:spcPct val="0"/>
            </a:spcBef>
            <a:spcAft>
              <a:spcPct val="35000"/>
            </a:spcAft>
            <a:buNone/>
          </a:pPr>
          <a:r>
            <a:rPr lang="en-US" sz="2400" kern="1200" dirty="0"/>
            <a:t>Keep Comprehensive Plans “Alive”</a:t>
          </a:r>
        </a:p>
      </dsp:txBody>
      <dsp:txXfrm>
        <a:off x="3915711" y="6564"/>
        <a:ext cx="2720583" cy="1632350"/>
      </dsp:txXfrm>
    </dsp:sp>
    <dsp:sp modelId="{CF2C0524-671F-4972-AE7E-6C6FCDA4B4F3}">
      <dsp:nvSpPr>
        <dsp:cNvPr id="0" name=""/>
        <dsp:cNvSpPr/>
      </dsp:nvSpPr>
      <dsp:spPr>
        <a:xfrm>
          <a:off x="3288176" y="3035104"/>
          <a:ext cx="595134" cy="91440"/>
        </a:xfrm>
        <a:custGeom>
          <a:avLst/>
          <a:gdLst/>
          <a:ahLst/>
          <a:cxnLst/>
          <a:rect l="0" t="0" r="0" b="0"/>
          <a:pathLst>
            <a:path>
              <a:moveTo>
                <a:pt x="0" y="45720"/>
              </a:moveTo>
              <a:lnTo>
                <a:pt x="59513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0100" y="3077692"/>
        <a:ext cx="31286" cy="6263"/>
      </dsp:txXfrm>
    </dsp:sp>
    <dsp:sp modelId="{16B30C3A-1DBF-4388-AFE7-1140C1CAED9D}">
      <dsp:nvSpPr>
        <dsp:cNvPr id="0" name=""/>
        <dsp:cNvSpPr/>
      </dsp:nvSpPr>
      <dsp:spPr>
        <a:xfrm>
          <a:off x="569392" y="2264649"/>
          <a:ext cx="2720583" cy="16323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11" tIns="139933" rIns="133311" bIns="139933" numCol="1" spcCol="1270" anchor="ctr" anchorCtr="0">
          <a:noAutofit/>
        </a:bodyPr>
        <a:lstStyle/>
        <a:p>
          <a:pPr marL="0" lvl="0" indent="0" algn="ctr" defTabSz="889000">
            <a:lnSpc>
              <a:spcPct val="90000"/>
            </a:lnSpc>
            <a:spcBef>
              <a:spcPct val="0"/>
            </a:spcBef>
            <a:spcAft>
              <a:spcPct val="35000"/>
            </a:spcAft>
            <a:buNone/>
          </a:pPr>
          <a:r>
            <a:rPr lang="en-US" sz="2000" kern="1200" dirty="0"/>
            <a:t>Track Implementation to see where communities have successes and where they struggle</a:t>
          </a:r>
        </a:p>
      </dsp:txBody>
      <dsp:txXfrm>
        <a:off x="569392" y="2264649"/>
        <a:ext cx="2720583" cy="1632350"/>
      </dsp:txXfrm>
    </dsp:sp>
    <dsp:sp modelId="{395FED1A-F160-4936-8A22-73339D1F38F2}">
      <dsp:nvSpPr>
        <dsp:cNvPr id="0" name=""/>
        <dsp:cNvSpPr/>
      </dsp:nvSpPr>
      <dsp:spPr>
        <a:xfrm>
          <a:off x="2364597" y="3895199"/>
          <a:ext cx="2911405" cy="595134"/>
        </a:xfrm>
        <a:custGeom>
          <a:avLst/>
          <a:gdLst/>
          <a:ahLst/>
          <a:cxnLst/>
          <a:rect l="0" t="0" r="0" b="0"/>
          <a:pathLst>
            <a:path>
              <a:moveTo>
                <a:pt x="2911405" y="0"/>
              </a:moveTo>
              <a:lnTo>
                <a:pt x="2911405" y="314667"/>
              </a:lnTo>
              <a:lnTo>
                <a:pt x="0" y="314667"/>
              </a:lnTo>
              <a:lnTo>
                <a:pt x="0" y="595134"/>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45853" y="4189635"/>
        <a:ext cx="148894" cy="6263"/>
      </dsp:txXfrm>
    </dsp:sp>
    <dsp:sp modelId="{5245A28E-791C-40EB-949E-C34B53A22488}">
      <dsp:nvSpPr>
        <dsp:cNvPr id="0" name=""/>
        <dsp:cNvSpPr/>
      </dsp:nvSpPr>
      <dsp:spPr>
        <a:xfrm>
          <a:off x="3915711" y="2264649"/>
          <a:ext cx="2720583" cy="16323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11" tIns="139933" rIns="133311" bIns="139933" numCol="1" spcCol="1270" anchor="ctr" anchorCtr="0">
          <a:noAutofit/>
        </a:bodyPr>
        <a:lstStyle/>
        <a:p>
          <a:pPr marL="0" lvl="0" indent="0" algn="ctr" defTabSz="889000">
            <a:lnSpc>
              <a:spcPct val="90000"/>
            </a:lnSpc>
            <a:spcBef>
              <a:spcPct val="0"/>
            </a:spcBef>
            <a:spcAft>
              <a:spcPct val="35000"/>
            </a:spcAft>
            <a:buNone/>
          </a:pPr>
          <a:r>
            <a:rPr lang="en-US" sz="2000" kern="1200" dirty="0"/>
            <a:t>Feedback will shape the types of technical assistance provided by Statewide Planning</a:t>
          </a:r>
        </a:p>
      </dsp:txBody>
      <dsp:txXfrm>
        <a:off x="3915711" y="2264649"/>
        <a:ext cx="2720583" cy="1632350"/>
      </dsp:txXfrm>
    </dsp:sp>
    <dsp:sp modelId="{AB037CC3-BD50-4600-AF71-59DA9CCC19C6}">
      <dsp:nvSpPr>
        <dsp:cNvPr id="0" name=""/>
        <dsp:cNvSpPr/>
      </dsp:nvSpPr>
      <dsp:spPr>
        <a:xfrm>
          <a:off x="569392" y="4522734"/>
          <a:ext cx="3590409" cy="163235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11" tIns="139933" rIns="133311" bIns="139933" numCol="1" spcCol="1270" anchor="ctr" anchorCtr="0">
          <a:noAutofit/>
        </a:bodyPr>
        <a:lstStyle/>
        <a:p>
          <a:pPr marL="0" lvl="0" indent="0" algn="ctr" defTabSz="889000">
            <a:lnSpc>
              <a:spcPct val="90000"/>
            </a:lnSpc>
            <a:spcBef>
              <a:spcPct val="0"/>
            </a:spcBef>
            <a:spcAft>
              <a:spcPct val="35000"/>
            </a:spcAft>
            <a:buNone/>
          </a:pPr>
          <a:r>
            <a:rPr lang="en-US" sz="2000" kern="1200" dirty="0"/>
            <a:t>Help focus local planning efforts and continue to maintain the importance of Comprehensive Plan consistency in all development reviews</a:t>
          </a:r>
        </a:p>
      </dsp:txBody>
      <dsp:txXfrm>
        <a:off x="569392" y="4522734"/>
        <a:ext cx="3590409" cy="16323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3B7E2-94E6-47C3-9C97-4A52DB49FA1A}" type="datetimeFigureOut">
              <a:rPr lang="en-US" smtClean="0"/>
              <a:t>4/26/2022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F9CF-8547-43F2-843F-B7126834C3CF}" type="slidenum">
              <a:rPr lang="en-US" smtClean="0"/>
              <a:t>‹#›</a:t>
            </a:fld>
            <a:endParaRPr lang="en-US"/>
          </a:p>
        </p:txBody>
      </p:sp>
    </p:spTree>
    <p:extLst>
      <p:ext uri="{BB962C8B-B14F-4D97-AF65-F5344CB8AC3E}">
        <p14:creationId xmlns:p14="http://schemas.microsoft.com/office/powerpoint/2010/main" val="227905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8039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 shows that 40% of small businesses affected by disaster never reopen; another 25% that do reopen fail. To reduce this impact to our businesses and our communities, the Risk Reduction for Small Business Resilience in RI project developed tools to support small businesses (less than 50 employees) to better prepare for extreme weather events.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C0272-08D4-4950-A8D4-41BC25868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3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 Division of Statewide Planning, in coordination with the Federal Highway Administration, held a virtual training series for Rhode Island stakeholders beginning on </a:t>
            </a:r>
            <a:r>
              <a:rPr lang="en-US" sz="1200" b="1" kern="1200" dirty="0">
                <a:solidFill>
                  <a:schemeClr val="tx1"/>
                </a:solidFill>
                <a:effectLst/>
                <a:latin typeface="+mn-lt"/>
                <a:ea typeface="+mn-ea"/>
                <a:cs typeface="+mn-cs"/>
              </a:rPr>
              <a:t>November 13</a:t>
            </a:r>
            <a:r>
              <a:rPr lang="en-US" sz="1200" b="1"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This seminar series helped  planners to incorporate resilience into the transportation planning process, from a local, regional and statewide level to reduce the risks to Rhode Islanders and the economy from infrastructure disruption. Ten AICP Credits were available to attendees.  This training was offered as a series of modules on 4 Friday afternoons starting on November 13th and continuing until December 11th.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C0272-08D4-4950-A8D4-41BC25868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85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RIDSP reached out to municipal planners to determine the barriers that they face in implementing climate adaptation strategies.  Here is a snapshot of their responses.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C0272-08D4-4950-A8D4-41BC25868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3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r>
              <a:t>Presenter</a:t>
            </a:r>
          </a:p>
          <a:p>
            <a:r>
              <a:t>2021-09-28 17:32:50</a:t>
            </a:r>
          </a:p>
          <a:p>
            <a:r>
              <a:t>--------------------------------------------</a:t>
            </a:r>
          </a:p>
          <a:p>
            <a:r>
              <a:t>The State Guide Plan provides  standards by which specific projects or  proposals are evaluated for  consistency with state goals,  objectives, and policies. This  review function is used in a  variety of contexts. Some involve  only state agencies while others  involve the interaction of federal  or local entities with the state.  Items that are evaluated for  consistency with the State Guide  Plan include: Direct federal  projects within the State</a:t>
            </a:r>
          </a:p>
          <a:p>
            <a:r>
              <a:t>Proposals requesting federal funds</a:t>
            </a:r>
          </a:p>
          <a:p>
            <a:r>
              <a:t>Applications for U.S. Army Corps   of Engineers permits  Environmental Impact  Statements</a:t>
            </a:r>
          </a:p>
          <a:p>
            <a:r>
              <a:t>Economic Development Corporation  projects Projects before the  Energy Facility Siting Board</a:t>
            </a:r>
          </a:p>
          <a:p>
            <a:r>
              <a:t>Applications for various loans, grants,  or other funding coming from  state financing Property uses  proposed before the State  Properties Committee</a:t>
            </a:r>
          </a:p>
          <a:p>
            <a:r>
              <a:t>The Comprehensive Planning and  Land Use Regulation Act  requires every Rhode Island city  and town to adopt a  Comprehensive Plan. Each local  Comprehensive Plan is required  to be consistent with the State  Guide Plan. The State Guide  Plan serves both as a guidance  document to municipalities as  they formulate their individual  Comprehensive Plans and  subsequently as one of the  standards by which the State  reviews the local plans.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469-3EBC-4557-B803-0B6F0CE018E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7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r>
              <a:t>Presenter</a:t>
            </a:r>
          </a:p>
          <a:p>
            <a:r>
              <a:t>2021-09-28 17:32:51</a:t>
            </a:r>
          </a:p>
          <a:p>
            <a:r>
              <a:t>--------------------------------------------</a:t>
            </a:r>
          </a:p>
          <a:p>
            <a:r>
              <a:t>Town / City Council</a:t>
            </a:r>
          </a:p>
          <a:p>
            <a:r>
              <a:t>Your local council -- elected by the  voters –- enacts and amends the  comprehensive plan and zoning  ordinance. They also approve  any special overlay districts or  master plans. They hear  recommendations from planning  and zoning boards to make  decisions. Planning Board</a:t>
            </a:r>
          </a:p>
          <a:p>
            <a:r>
              <a:t>Your local planning board, volunteers  from the community appointed by  the Council, enacts land  development and subdivision  regulations, reviews site plans for  permitted uses, and approves  applications for subdivisions and  land development projects. </a:t>
            </a:r>
          </a:p>
          <a:p>
            <a:r>
              <a:t>The planning board also prepares  updates to the comprehensive  plan and initiates or reviews  proposed amendments to the  zoning ordinance. The board  sends its recommendations to  the Council, who can enact the  recommendations or make  changes following a public  hearing. Zoning Board</a:t>
            </a:r>
          </a:p>
          <a:p>
            <a:r>
              <a:t>Your local zoning board, also  volunteers appointed by the Council,  grants relief from requirements in  the zoning ordinance when a  property owner cannot comply  with the ordinance because of  the physical characteristics of the  property. The zoning board also  approves special use permits  and hears appeals from  decisions by the zoning  enforcement officer. The zoning  board does not enforce the  zoning ordinance or send  violation notices.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Vin Flood and I’m a Data Analyst within Division of Statewide Planning Data Center…I also want to introduce Christina Delage </a:t>
            </a:r>
            <a:r>
              <a:rPr lang="en-US" dirty="0" err="1"/>
              <a:t>Baza</a:t>
            </a:r>
            <a:r>
              <a:rPr lang="en-US" dirty="0"/>
              <a:t> another Data Analyst in our section, she has also been the Secretary of the RIGIS Exec. Comm. for as long as I can remember…and can also help answer any questions you may have </a:t>
            </a:r>
          </a:p>
          <a:p>
            <a:endParaRPr lang="en-US" sz="1200" dirty="0">
              <a:cs typeface="Calibri"/>
            </a:endParaRPr>
          </a:p>
          <a:p>
            <a:r>
              <a:rPr lang="en-US" sz="1200" dirty="0">
                <a:cs typeface="Calibri"/>
              </a:rPr>
              <a:t>Before we get started I just wanted to quickly give a description of what a GIS is… </a:t>
            </a:r>
            <a:endParaRPr lang="en-US" dirty="0"/>
          </a:p>
        </p:txBody>
      </p:sp>
      <p:sp>
        <p:nvSpPr>
          <p:cNvPr id="4" name="Slide Number Placeholder 3"/>
          <p:cNvSpPr>
            <a:spLocks noGrp="1"/>
          </p:cNvSpPr>
          <p:nvPr>
            <p:ph type="sldNum" sz="quarter" idx="5"/>
          </p:nvPr>
        </p:nvSpPr>
        <p:spPr/>
        <p:txBody>
          <a:bodyPr/>
          <a:lstStyle/>
          <a:p>
            <a:fld id="{05895ACE-A9A6-4ECB-9FA4-ED9A0D4BD1F9}" type="slidenum">
              <a:rPr lang="en-US" smtClean="0"/>
              <a:t>24</a:t>
            </a:fld>
            <a:endParaRPr lang="en-US"/>
          </a:p>
        </p:txBody>
      </p:sp>
    </p:spTree>
    <p:extLst>
      <p:ext uri="{BB962C8B-B14F-4D97-AF65-F5344CB8AC3E}">
        <p14:creationId xmlns:p14="http://schemas.microsoft.com/office/powerpoint/2010/main" val="2841655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731500" y="4560550"/>
            <a:ext cx="5852100" cy="4320600"/>
          </a:xfrm>
          <a:prstGeom prst="rect">
            <a:avLst/>
          </a:prstGeom>
          <a:noFill/>
          <a:ln>
            <a:noFill/>
          </a:ln>
        </p:spPr>
        <p:txBody>
          <a:bodyPr lIns="91425" tIns="91425" rIns="91425" bIns="91425" anchor="ctr" anchorCtr="0">
            <a:noAutofit/>
          </a:bodyPr>
          <a:lstStyle/>
          <a:p>
            <a:pPr lvl="0">
              <a:spcBef>
                <a:spcPts val="0"/>
              </a:spcBef>
              <a:buNone/>
            </a:pPr>
            <a:endParaRPr lang="en-US" sz="1200"/>
          </a:p>
          <a:p>
            <a:pPr lvl="0">
              <a:spcBef>
                <a:spcPts val="0"/>
              </a:spcBef>
              <a:buNone/>
            </a:pPr>
            <a:r>
              <a:rPr lang="en-US" sz="1200"/>
              <a:t>Through the RIGIS Website…RIGIS is able to provide free access to, and downloads of, hundreds of spatial datasets across several thematic categories. </a:t>
            </a:r>
          </a:p>
          <a:p>
            <a:pPr lvl="0">
              <a:spcBef>
                <a:spcPts val="0"/>
              </a:spcBef>
              <a:buNone/>
            </a:pPr>
            <a:endParaRPr sz="1200"/>
          </a:p>
          <a:p>
            <a:pPr lvl="0">
              <a:spcBef>
                <a:spcPts val="0"/>
              </a:spcBef>
              <a:buNone/>
            </a:pPr>
            <a:r>
              <a:rPr lang="en-US" sz="1200"/>
              <a:t>The database is compiled from data submissions by many contributors across the state, including state agencies.   </a:t>
            </a:r>
          </a:p>
          <a:p>
            <a:pPr lvl="0">
              <a:spcBef>
                <a:spcPts val="0"/>
              </a:spcBef>
              <a:buNone/>
            </a:pPr>
            <a:endParaRPr sz="1200"/>
          </a:p>
          <a:p>
            <a:pPr lvl="0">
              <a:spcBef>
                <a:spcPts val="0"/>
              </a:spcBef>
              <a:buNone/>
            </a:pPr>
            <a:r>
              <a:rPr lang="en-US" sz="1200"/>
              <a:t>These data adhere to the RIGIS quality assurance and federal metadata standards, and are maintained by the data source providers. </a:t>
            </a:r>
          </a:p>
          <a:p>
            <a:pPr lvl="0">
              <a:spcBef>
                <a:spcPts val="0"/>
              </a:spcBef>
              <a:buNone/>
            </a:pPr>
            <a:endParaRPr sz="1200"/>
          </a:p>
          <a:p>
            <a:pPr lvl="0">
              <a:spcBef>
                <a:spcPts val="0"/>
              </a:spcBef>
              <a:buNone/>
            </a:pPr>
            <a:r>
              <a:rPr lang="en-US" sz="1200"/>
              <a:t>The RIGIS database and website is managed by the URI Geospatial Extension Specialists.</a:t>
            </a:r>
          </a:p>
          <a:p>
            <a:pPr lvl="0">
              <a:spcBef>
                <a:spcPts val="0"/>
              </a:spcBef>
              <a:buNone/>
            </a:pPr>
            <a:endParaRPr lang="en-US" sz="1200"/>
          </a:p>
          <a:p>
            <a:pPr lvl="0" rtl="0">
              <a:spcBef>
                <a:spcPts val="0"/>
              </a:spcBef>
              <a:buNone/>
            </a:pPr>
            <a:endParaRPr sz="1200"/>
          </a:p>
        </p:txBody>
      </p:sp>
      <p:sp>
        <p:nvSpPr>
          <p:cNvPr id="272" name="Shape 27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205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52FC-7C0D-44E5-AFE6-70649F0F5C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E2E7A1-B088-46EC-9A68-EFEA58CD9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A118C-B569-4FCF-AB8E-53F54FBBEB1B}"/>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5" name="Footer Placeholder 4">
            <a:extLst>
              <a:ext uri="{FF2B5EF4-FFF2-40B4-BE49-F238E27FC236}">
                <a16:creationId xmlns:a16="http://schemas.microsoft.com/office/drawing/2014/main" id="{74A990BB-90C6-4753-9839-E61A4708D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DBD89-B74E-4D30-A2B0-82EF87E8275A}"/>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41595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C83A-12AC-4E1C-B82F-EEF9CD30C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6EAAD0-C0C8-4172-9DBE-A25489411C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D6BE3-E03F-4954-9D40-F688F6B318B1}"/>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5" name="Footer Placeholder 4">
            <a:extLst>
              <a:ext uri="{FF2B5EF4-FFF2-40B4-BE49-F238E27FC236}">
                <a16:creationId xmlns:a16="http://schemas.microsoft.com/office/drawing/2014/main" id="{EEE8E008-9C09-4EBA-BB6D-38A4CC873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D4DC7-F668-4F91-B976-72940A700097}"/>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2009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262F7-77FA-42FD-9F01-77FF475AFF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5F3AA-9640-4631-BDFB-CA8EDC06F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9BD19D-E8D5-4E1E-8797-A4E33D8B3B08}"/>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5" name="Footer Placeholder 4">
            <a:extLst>
              <a:ext uri="{FF2B5EF4-FFF2-40B4-BE49-F238E27FC236}">
                <a16:creationId xmlns:a16="http://schemas.microsoft.com/office/drawing/2014/main" id="{55C627A8-EC49-43E5-A5F7-66008FAED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1B3BB-1242-448B-8FF6-AE88B57F40A2}"/>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359880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18600" h="6832600">
                <a:moveTo>
                  <a:pt x="0" y="6832600"/>
                </a:moveTo>
                <a:lnTo>
                  <a:pt x="9118600" y="6832600"/>
                </a:lnTo>
                <a:lnTo>
                  <a:pt x="9118600" y="0"/>
                </a:lnTo>
                <a:lnTo>
                  <a:pt x="0" y="0"/>
                </a:lnTo>
                <a:lnTo>
                  <a:pt x="0" y="6832600"/>
                </a:lnTo>
                <a:close/>
              </a:path>
            </a:pathLst>
          </a:custGeom>
          <a:solidFill>
            <a:srgbClr val="5E855B"/>
          </a:solidFill>
        </p:spPr>
        <p:txBody>
          <a:bodyPr wrap="square" lIns="0" tIns="0" rIns="0" bIns="0" rtlCol="0"/>
          <a:lstStyle/>
          <a:p>
            <a:endParaRPr sz="1807"/>
          </a:p>
        </p:txBody>
      </p:sp>
      <p:sp>
        <p:nvSpPr>
          <p:cNvPr id="17" name="bk object 17"/>
          <p:cNvSpPr/>
          <p:nvPr/>
        </p:nvSpPr>
        <p:spPr>
          <a:xfrm>
            <a:off x="6306557" y="5352553"/>
            <a:ext cx="5885442" cy="1505446"/>
          </a:xfrm>
          <a:prstGeom prst="rect">
            <a:avLst/>
          </a:prstGeom>
          <a:blipFill>
            <a:blip r:embed="rId2" cstate="print"/>
            <a:stretch>
              <a:fillRect/>
            </a:stretch>
          </a:blipFill>
        </p:spPr>
        <p:txBody>
          <a:bodyPr wrap="square" lIns="0" tIns="0" rIns="0" bIns="0" rtlCol="0"/>
          <a:lstStyle/>
          <a:p>
            <a:endParaRPr sz="1807"/>
          </a:p>
        </p:txBody>
      </p:sp>
      <p:sp>
        <p:nvSpPr>
          <p:cNvPr id="2" name="Holder 2"/>
          <p:cNvSpPr>
            <a:spLocks noGrp="1"/>
          </p:cNvSpPr>
          <p:nvPr>
            <p:ph type="ctrTitle"/>
          </p:nvPr>
        </p:nvSpPr>
        <p:spPr>
          <a:xfrm>
            <a:off x="1256895" y="930547"/>
            <a:ext cx="9678207" cy="369332"/>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8470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9"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3212" b="1"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7339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18600" h="6832600">
                <a:moveTo>
                  <a:pt x="0" y="6832600"/>
                </a:moveTo>
                <a:lnTo>
                  <a:pt x="9118600" y="6832600"/>
                </a:lnTo>
                <a:lnTo>
                  <a:pt x="9118600" y="0"/>
                </a:lnTo>
                <a:lnTo>
                  <a:pt x="0" y="0"/>
                </a:lnTo>
                <a:lnTo>
                  <a:pt x="0" y="6832600"/>
                </a:lnTo>
                <a:close/>
              </a:path>
            </a:pathLst>
          </a:custGeom>
          <a:solidFill>
            <a:srgbClr val="5E855B"/>
          </a:solidFill>
        </p:spPr>
        <p:txBody>
          <a:bodyPr wrap="square" lIns="0" tIns="0" rIns="0" bIns="0" rtlCol="0"/>
          <a:lstStyle/>
          <a:p>
            <a:endParaRPr sz="1807"/>
          </a:p>
        </p:txBody>
      </p:sp>
      <p:sp>
        <p:nvSpPr>
          <p:cNvPr id="17" name="bk object 17"/>
          <p:cNvSpPr/>
          <p:nvPr/>
        </p:nvSpPr>
        <p:spPr>
          <a:xfrm>
            <a:off x="6306557" y="5352553"/>
            <a:ext cx="5885442" cy="1505446"/>
          </a:xfrm>
          <a:prstGeom prst="rect">
            <a:avLst/>
          </a:prstGeom>
          <a:blipFill>
            <a:blip r:embed="rId2" cstate="print"/>
            <a:stretch>
              <a:fillRect/>
            </a:stretch>
          </a:blipFill>
        </p:spPr>
        <p:txBody>
          <a:bodyPr wrap="square" lIns="0" tIns="0" rIns="0" bIns="0" rtlCol="0"/>
          <a:lstStyle/>
          <a:p>
            <a:endParaRPr sz="1807"/>
          </a:p>
        </p:txBody>
      </p:sp>
      <p:sp>
        <p:nvSpPr>
          <p:cNvPr id="18" name="bk object 18"/>
          <p:cNvSpPr/>
          <p:nvPr/>
        </p:nvSpPr>
        <p:spPr>
          <a:xfrm>
            <a:off x="10980650" y="5686785"/>
            <a:ext cx="642502" cy="1171214"/>
          </a:xfrm>
          <a:prstGeom prst="rect">
            <a:avLst/>
          </a:prstGeom>
          <a:blipFill>
            <a:blip r:embed="rId3" cstate="print"/>
            <a:stretch>
              <a:fillRect/>
            </a:stretch>
          </a:blipFill>
        </p:spPr>
        <p:txBody>
          <a:bodyPr wrap="square" lIns="0" tIns="0" rIns="0" bIns="0" rtlCol="0"/>
          <a:lstStyle/>
          <a:p>
            <a:endParaRPr sz="1807"/>
          </a:p>
        </p:txBody>
      </p:sp>
      <p:sp>
        <p:nvSpPr>
          <p:cNvPr id="19" name="bk object 19"/>
          <p:cNvSpPr/>
          <p:nvPr/>
        </p:nvSpPr>
        <p:spPr>
          <a:xfrm>
            <a:off x="10429655" y="5648544"/>
            <a:ext cx="658612" cy="1209455"/>
          </a:xfrm>
          <a:prstGeom prst="rect">
            <a:avLst/>
          </a:prstGeom>
          <a:blipFill>
            <a:blip r:embed="rId4" cstate="print"/>
            <a:stretch>
              <a:fillRect/>
            </a:stretch>
          </a:blipFill>
        </p:spPr>
        <p:txBody>
          <a:bodyPr wrap="square" lIns="0" tIns="0" rIns="0" bIns="0" rtlCol="0"/>
          <a:lstStyle/>
          <a:p>
            <a:endParaRPr sz="1807"/>
          </a:p>
        </p:txBody>
      </p:sp>
      <p:sp>
        <p:nvSpPr>
          <p:cNvPr id="20" name="bk object 20"/>
          <p:cNvSpPr/>
          <p:nvPr/>
        </p:nvSpPr>
        <p:spPr>
          <a:xfrm>
            <a:off x="9963483" y="5877993"/>
            <a:ext cx="579708" cy="980006"/>
          </a:xfrm>
          <a:prstGeom prst="rect">
            <a:avLst/>
          </a:prstGeom>
          <a:blipFill>
            <a:blip r:embed="rId5" cstate="print"/>
            <a:stretch>
              <a:fillRect/>
            </a:stretch>
          </a:blipFill>
        </p:spPr>
        <p:txBody>
          <a:bodyPr wrap="square" lIns="0" tIns="0" rIns="0" bIns="0" rtlCol="0"/>
          <a:lstStyle/>
          <a:p>
            <a:endParaRPr sz="1807"/>
          </a:p>
        </p:txBody>
      </p:sp>
      <p:sp>
        <p:nvSpPr>
          <p:cNvPr id="21" name="bk object 21"/>
          <p:cNvSpPr/>
          <p:nvPr/>
        </p:nvSpPr>
        <p:spPr>
          <a:xfrm>
            <a:off x="9581417" y="5897114"/>
            <a:ext cx="452361" cy="960885"/>
          </a:xfrm>
          <a:prstGeom prst="rect">
            <a:avLst/>
          </a:prstGeom>
          <a:blipFill>
            <a:blip r:embed="rId6" cstate="print"/>
            <a:stretch>
              <a:fillRect/>
            </a:stretch>
          </a:blipFill>
        </p:spPr>
        <p:txBody>
          <a:bodyPr wrap="square" lIns="0" tIns="0" rIns="0" bIns="0" rtlCol="0"/>
          <a:lstStyle/>
          <a:p>
            <a:endParaRPr sz="1807"/>
          </a:p>
        </p:txBody>
      </p:sp>
      <p:sp>
        <p:nvSpPr>
          <p:cNvPr id="22" name="bk object 22"/>
          <p:cNvSpPr/>
          <p:nvPr/>
        </p:nvSpPr>
        <p:spPr>
          <a:xfrm>
            <a:off x="9093397" y="6258881"/>
            <a:ext cx="354553" cy="599119"/>
          </a:xfrm>
          <a:prstGeom prst="rect">
            <a:avLst/>
          </a:prstGeom>
          <a:blipFill>
            <a:blip r:embed="rId7" cstate="print"/>
            <a:stretch>
              <a:fillRect/>
            </a:stretch>
          </a:blipFill>
        </p:spPr>
        <p:txBody>
          <a:bodyPr wrap="square" lIns="0" tIns="0" rIns="0" bIns="0" rtlCol="0"/>
          <a:lstStyle/>
          <a:p>
            <a:endParaRPr sz="1807"/>
          </a:p>
        </p:txBody>
      </p:sp>
      <p:sp>
        <p:nvSpPr>
          <p:cNvPr id="23" name="bk object 23"/>
          <p:cNvSpPr/>
          <p:nvPr/>
        </p:nvSpPr>
        <p:spPr>
          <a:xfrm>
            <a:off x="8705888" y="6392727"/>
            <a:ext cx="331474" cy="465273"/>
          </a:xfrm>
          <a:prstGeom prst="rect">
            <a:avLst/>
          </a:prstGeom>
          <a:blipFill>
            <a:blip r:embed="rId8" cstate="print"/>
            <a:stretch>
              <a:fillRect/>
            </a:stretch>
          </a:blipFill>
        </p:spPr>
        <p:txBody>
          <a:bodyPr wrap="square" lIns="0" tIns="0" rIns="0" bIns="0" rtlCol="0"/>
          <a:lstStyle/>
          <a:p>
            <a:endParaRPr sz="1807"/>
          </a:p>
        </p:txBody>
      </p:sp>
      <p:sp>
        <p:nvSpPr>
          <p:cNvPr id="24" name="bk object 24"/>
          <p:cNvSpPr/>
          <p:nvPr/>
        </p:nvSpPr>
        <p:spPr>
          <a:xfrm>
            <a:off x="8302819" y="6421025"/>
            <a:ext cx="482892" cy="436974"/>
          </a:xfrm>
          <a:prstGeom prst="rect">
            <a:avLst/>
          </a:prstGeom>
          <a:blipFill>
            <a:blip r:embed="rId9" cstate="print"/>
            <a:stretch>
              <a:fillRect/>
            </a:stretch>
          </a:blipFill>
        </p:spPr>
        <p:txBody>
          <a:bodyPr wrap="square" lIns="0" tIns="0" rIns="0" bIns="0" rtlCol="0"/>
          <a:lstStyle/>
          <a:p>
            <a:endParaRPr sz="1807"/>
          </a:p>
        </p:txBody>
      </p:sp>
      <p:sp>
        <p:nvSpPr>
          <p:cNvPr id="25" name="bk object 25"/>
          <p:cNvSpPr/>
          <p:nvPr/>
        </p:nvSpPr>
        <p:spPr>
          <a:xfrm>
            <a:off x="7800153" y="6497509"/>
            <a:ext cx="396674" cy="360491"/>
          </a:xfrm>
          <a:prstGeom prst="rect">
            <a:avLst/>
          </a:prstGeom>
          <a:blipFill>
            <a:blip r:embed="rId10" cstate="print"/>
            <a:stretch>
              <a:fillRect/>
            </a:stretch>
          </a:blipFill>
        </p:spPr>
        <p:txBody>
          <a:bodyPr wrap="square" lIns="0" tIns="0" rIns="0" bIns="0" rtlCol="0"/>
          <a:lstStyle/>
          <a:p>
            <a:endParaRPr sz="1807"/>
          </a:p>
        </p:txBody>
      </p:sp>
      <p:sp>
        <p:nvSpPr>
          <p:cNvPr id="26" name="bk object 26"/>
          <p:cNvSpPr/>
          <p:nvPr/>
        </p:nvSpPr>
        <p:spPr>
          <a:xfrm>
            <a:off x="7419030" y="6469210"/>
            <a:ext cx="344794" cy="388790"/>
          </a:xfrm>
          <a:prstGeom prst="rect">
            <a:avLst/>
          </a:prstGeom>
          <a:blipFill>
            <a:blip r:embed="rId11" cstate="print"/>
            <a:stretch>
              <a:fillRect/>
            </a:stretch>
          </a:blipFill>
        </p:spPr>
        <p:txBody>
          <a:bodyPr wrap="square" lIns="0" tIns="0" rIns="0" bIns="0" rtlCol="0"/>
          <a:lstStyle/>
          <a:p>
            <a:endParaRPr sz="1807"/>
          </a:p>
        </p:txBody>
      </p:sp>
      <p:sp>
        <p:nvSpPr>
          <p:cNvPr id="27" name="bk object 27"/>
          <p:cNvSpPr/>
          <p:nvPr/>
        </p:nvSpPr>
        <p:spPr>
          <a:xfrm>
            <a:off x="6711373" y="6660418"/>
            <a:ext cx="488018" cy="197582"/>
          </a:xfrm>
          <a:prstGeom prst="rect">
            <a:avLst/>
          </a:prstGeom>
          <a:blipFill>
            <a:blip r:embed="rId12" cstate="print"/>
            <a:stretch>
              <a:fillRect/>
            </a:stretch>
          </a:blipFill>
        </p:spPr>
        <p:txBody>
          <a:bodyPr wrap="square" lIns="0" tIns="0" rIns="0" bIns="0" rtlCol="0"/>
          <a:lstStyle/>
          <a:p>
            <a:endParaRPr sz="1807"/>
          </a:p>
        </p:txBody>
      </p:sp>
      <p:sp>
        <p:nvSpPr>
          <p:cNvPr id="28" name="bk object 28"/>
          <p:cNvSpPr/>
          <p:nvPr/>
        </p:nvSpPr>
        <p:spPr>
          <a:xfrm>
            <a:off x="6461151" y="6707837"/>
            <a:ext cx="171772" cy="150162"/>
          </a:xfrm>
          <a:prstGeom prst="rect">
            <a:avLst/>
          </a:prstGeom>
          <a:blipFill>
            <a:blip r:embed="rId13" cstate="print"/>
            <a:stretch>
              <a:fillRect/>
            </a:stretch>
          </a:blipFill>
        </p:spPr>
        <p:txBody>
          <a:bodyPr wrap="square" lIns="0" tIns="0" rIns="0" bIns="0" rtlCol="0"/>
          <a:lstStyle/>
          <a:p>
            <a:endParaRPr sz="1807"/>
          </a:p>
        </p:txBody>
      </p:sp>
      <p:sp>
        <p:nvSpPr>
          <p:cNvPr id="29" name="bk object 29"/>
          <p:cNvSpPr/>
          <p:nvPr/>
        </p:nvSpPr>
        <p:spPr>
          <a:xfrm>
            <a:off x="11634706" y="5352553"/>
            <a:ext cx="557293" cy="1505446"/>
          </a:xfrm>
          <a:prstGeom prst="rect">
            <a:avLst/>
          </a:prstGeom>
          <a:blipFill>
            <a:blip r:embed="rId14" cstate="print"/>
            <a:stretch>
              <a:fillRect/>
            </a:stretch>
          </a:blipFill>
        </p:spPr>
        <p:txBody>
          <a:bodyPr wrap="square" lIns="0" tIns="0" rIns="0" bIns="0" rtlCol="0"/>
          <a:lstStyle/>
          <a:p>
            <a:endParaRPr sz="1807"/>
          </a:p>
        </p:txBody>
      </p:sp>
      <p:sp>
        <p:nvSpPr>
          <p:cNvPr id="30" name="bk object 30"/>
          <p:cNvSpPr/>
          <p:nvPr/>
        </p:nvSpPr>
        <p:spPr>
          <a:xfrm>
            <a:off x="0" y="0"/>
            <a:ext cx="154183" cy="114979"/>
          </a:xfrm>
          <a:prstGeom prst="rect">
            <a:avLst/>
          </a:prstGeom>
          <a:blipFill>
            <a:blip r:embed="rId15" cstate="print"/>
            <a:stretch>
              <a:fillRect/>
            </a:stretch>
          </a:blipFill>
        </p:spPr>
        <p:txBody>
          <a:bodyPr wrap="square" lIns="0" tIns="0" rIns="0" bIns="0" rtlCol="0"/>
          <a:lstStyle/>
          <a:p>
            <a:endParaRPr sz="1807"/>
          </a:p>
        </p:txBody>
      </p:sp>
      <p:sp>
        <p:nvSpPr>
          <p:cNvPr id="2" name="Holder 2"/>
          <p:cNvSpPr>
            <a:spLocks noGrp="1"/>
          </p:cNvSpPr>
          <p:nvPr>
            <p:ph type="title"/>
          </p:nvPr>
        </p:nvSpPr>
        <p:spPr/>
        <p:txBody>
          <a:bodyPr lIns="0" tIns="0" rIns="0" bIns="0"/>
          <a:lstStyle>
            <a:lvl1pPr>
              <a:defRPr sz="2409" b="1" i="0">
                <a:solidFill>
                  <a:schemeClr val="tx1"/>
                </a:solidFill>
                <a:latin typeface="Tahoma"/>
                <a:cs typeface="Tahoma"/>
              </a:defRPr>
            </a:lvl1pPr>
          </a:lstStyle>
          <a:p>
            <a:endParaRPr/>
          </a:p>
        </p:txBody>
      </p:sp>
      <p:sp>
        <p:nvSpPr>
          <p:cNvPr id="3" name="Holder 3"/>
          <p:cNvSpPr>
            <a:spLocks noGrp="1"/>
          </p:cNvSpPr>
          <p:nvPr>
            <p:ph sz="half" idx="2"/>
          </p:nvPr>
        </p:nvSpPr>
        <p:spPr>
          <a:xfrm>
            <a:off x="609601"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53240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9"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9483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5539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B5DE2C-156C-4EE8-BF2A-D257DADBE513}"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E20E5-C5D8-4586-AD81-DC5B9104AE77}" type="slidenum">
              <a:rPr lang="en-US" smtClean="0"/>
              <a:t>‹#›</a:t>
            </a:fld>
            <a:endParaRPr lang="en-US"/>
          </a:p>
        </p:txBody>
      </p:sp>
    </p:spTree>
    <p:extLst>
      <p:ext uri="{BB962C8B-B14F-4D97-AF65-F5344CB8AC3E}">
        <p14:creationId xmlns:p14="http://schemas.microsoft.com/office/powerpoint/2010/main" val="946491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5048250" cy="6858000"/>
          </a:xfrm>
          <a:custGeom>
            <a:avLst/>
            <a:gdLst/>
            <a:ahLst/>
            <a:cxnLst/>
            <a:rect l="l" t="t" r="r" b="b"/>
            <a:pathLst>
              <a:path w="5048250" h="6858000">
                <a:moveTo>
                  <a:pt x="0" y="6858000"/>
                </a:moveTo>
                <a:lnTo>
                  <a:pt x="5048250" y="6858000"/>
                </a:lnTo>
                <a:lnTo>
                  <a:pt x="5048250" y="0"/>
                </a:lnTo>
                <a:lnTo>
                  <a:pt x="0" y="0"/>
                </a:lnTo>
                <a:lnTo>
                  <a:pt x="0" y="6858000"/>
                </a:lnTo>
                <a:close/>
              </a:path>
            </a:pathLst>
          </a:custGeom>
          <a:solidFill>
            <a:srgbClr val="7AA79D"/>
          </a:solidFill>
        </p:spPr>
        <p:txBody>
          <a:bodyPr wrap="square" lIns="0" tIns="0" rIns="0" bIns="0" rtlCol="0"/>
          <a:lstStyle/>
          <a:p>
            <a:endParaRPr/>
          </a:p>
        </p:txBody>
      </p:sp>
      <p:sp>
        <p:nvSpPr>
          <p:cNvPr id="17" name="bk object 17"/>
          <p:cNvSpPr/>
          <p:nvPr/>
        </p:nvSpPr>
        <p:spPr>
          <a:xfrm>
            <a:off x="5155310" y="888116"/>
            <a:ext cx="6653530" cy="1925320"/>
          </a:xfrm>
          <a:custGeom>
            <a:avLst/>
            <a:gdLst/>
            <a:ahLst/>
            <a:cxnLst/>
            <a:rect l="l" t="t" r="r" b="b"/>
            <a:pathLst>
              <a:path w="6653530" h="1925320">
                <a:moveTo>
                  <a:pt x="6332220" y="0"/>
                </a:moveTo>
                <a:lnTo>
                  <a:pt x="320802" y="0"/>
                </a:lnTo>
                <a:lnTo>
                  <a:pt x="273395" y="3478"/>
                </a:lnTo>
                <a:lnTo>
                  <a:pt x="228148" y="13582"/>
                </a:lnTo>
                <a:lnTo>
                  <a:pt x="185558" y="29815"/>
                </a:lnTo>
                <a:lnTo>
                  <a:pt x="146120" y="51682"/>
                </a:lnTo>
                <a:lnTo>
                  <a:pt x="110330" y="78686"/>
                </a:lnTo>
                <a:lnTo>
                  <a:pt x="78686" y="110330"/>
                </a:lnTo>
                <a:lnTo>
                  <a:pt x="51682" y="146120"/>
                </a:lnTo>
                <a:lnTo>
                  <a:pt x="29815" y="185558"/>
                </a:lnTo>
                <a:lnTo>
                  <a:pt x="13582" y="228148"/>
                </a:lnTo>
                <a:lnTo>
                  <a:pt x="3478" y="273395"/>
                </a:lnTo>
                <a:lnTo>
                  <a:pt x="0" y="320801"/>
                </a:lnTo>
                <a:lnTo>
                  <a:pt x="0" y="1603997"/>
                </a:lnTo>
                <a:lnTo>
                  <a:pt x="3478" y="1651404"/>
                </a:lnTo>
                <a:lnTo>
                  <a:pt x="13582" y="1696651"/>
                </a:lnTo>
                <a:lnTo>
                  <a:pt x="29815" y="1739243"/>
                </a:lnTo>
                <a:lnTo>
                  <a:pt x="51682" y="1778682"/>
                </a:lnTo>
                <a:lnTo>
                  <a:pt x="78686" y="1814473"/>
                </a:lnTo>
                <a:lnTo>
                  <a:pt x="110330" y="1846120"/>
                </a:lnTo>
                <a:lnTo>
                  <a:pt x="146120" y="1873125"/>
                </a:lnTo>
                <a:lnTo>
                  <a:pt x="185558" y="1894994"/>
                </a:lnTo>
                <a:lnTo>
                  <a:pt x="228148" y="1911228"/>
                </a:lnTo>
                <a:lnTo>
                  <a:pt x="273395" y="1921333"/>
                </a:lnTo>
                <a:lnTo>
                  <a:pt x="320802" y="1924812"/>
                </a:lnTo>
                <a:lnTo>
                  <a:pt x="6332220" y="1924812"/>
                </a:lnTo>
                <a:lnTo>
                  <a:pt x="6379626" y="1921333"/>
                </a:lnTo>
                <a:lnTo>
                  <a:pt x="6424873" y="1911228"/>
                </a:lnTo>
                <a:lnTo>
                  <a:pt x="6467463" y="1894994"/>
                </a:lnTo>
                <a:lnTo>
                  <a:pt x="6506901" y="1873125"/>
                </a:lnTo>
                <a:lnTo>
                  <a:pt x="6542691" y="1846120"/>
                </a:lnTo>
                <a:lnTo>
                  <a:pt x="6574335" y="1814473"/>
                </a:lnTo>
                <a:lnTo>
                  <a:pt x="6601339" y="1778682"/>
                </a:lnTo>
                <a:lnTo>
                  <a:pt x="6623206" y="1739243"/>
                </a:lnTo>
                <a:lnTo>
                  <a:pt x="6639439" y="1696651"/>
                </a:lnTo>
                <a:lnTo>
                  <a:pt x="6649543" y="1651404"/>
                </a:lnTo>
                <a:lnTo>
                  <a:pt x="6653022" y="1603997"/>
                </a:lnTo>
                <a:lnTo>
                  <a:pt x="6653022" y="320801"/>
                </a:lnTo>
                <a:lnTo>
                  <a:pt x="6649543" y="273395"/>
                </a:lnTo>
                <a:lnTo>
                  <a:pt x="6639439" y="228148"/>
                </a:lnTo>
                <a:lnTo>
                  <a:pt x="6623206" y="185558"/>
                </a:lnTo>
                <a:lnTo>
                  <a:pt x="6601339" y="146120"/>
                </a:lnTo>
                <a:lnTo>
                  <a:pt x="6574335" y="110330"/>
                </a:lnTo>
                <a:lnTo>
                  <a:pt x="6542691" y="78686"/>
                </a:lnTo>
                <a:lnTo>
                  <a:pt x="6506901" y="51682"/>
                </a:lnTo>
                <a:lnTo>
                  <a:pt x="6467463" y="29815"/>
                </a:lnTo>
                <a:lnTo>
                  <a:pt x="6424873" y="13582"/>
                </a:lnTo>
                <a:lnTo>
                  <a:pt x="6379626" y="3478"/>
                </a:lnTo>
                <a:lnTo>
                  <a:pt x="6332220" y="0"/>
                </a:lnTo>
                <a:close/>
              </a:path>
            </a:pathLst>
          </a:custGeom>
          <a:solidFill>
            <a:srgbClr val="D7B15C"/>
          </a:solidFill>
        </p:spPr>
        <p:txBody>
          <a:bodyPr wrap="square" lIns="0" tIns="0" rIns="0" bIns="0" rtlCol="0"/>
          <a:lstStyle/>
          <a:p>
            <a:endParaRPr/>
          </a:p>
        </p:txBody>
      </p:sp>
      <p:sp>
        <p:nvSpPr>
          <p:cNvPr id="2" name="Holder 2"/>
          <p:cNvSpPr>
            <a:spLocks noGrp="1"/>
          </p:cNvSpPr>
          <p:nvPr>
            <p:ph type="ctrTitle"/>
          </p:nvPr>
        </p:nvSpPr>
        <p:spPr>
          <a:xfrm>
            <a:off x="5369699" y="1029514"/>
            <a:ext cx="5938520" cy="1535430"/>
          </a:xfrm>
          <a:prstGeom prst="rect">
            <a:avLst/>
          </a:prstGeom>
        </p:spPr>
        <p:txBody>
          <a:bodyPr wrap="square" lIns="0" tIns="0" rIns="0" bIns="0">
            <a:spAutoFit/>
          </a:bodyPr>
          <a:lstStyle>
            <a:lvl1pPr>
              <a:defRPr sz="35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96263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DD804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581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8437-DD8B-4F79-8AF8-9664D6877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8EE4F-CE9B-4F50-AA21-C6F911FFAE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0C481-7C85-43D7-9C63-9449BDC27F56}"/>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5" name="Footer Placeholder 4">
            <a:extLst>
              <a:ext uri="{FF2B5EF4-FFF2-40B4-BE49-F238E27FC236}">
                <a16:creationId xmlns:a16="http://schemas.microsoft.com/office/drawing/2014/main" id="{CCABEE9C-9B01-4614-A8FC-D96B2E5E4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E8699-0CB5-48C6-AE91-35910B6262E3}"/>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808799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DD8046"/>
                </a:solidFill>
                <a:latin typeface="Calibri"/>
                <a:cs typeface="Calibri"/>
              </a:defRPr>
            </a:lvl1pPr>
          </a:lstStyle>
          <a:p>
            <a:endParaRPr/>
          </a:p>
        </p:txBody>
      </p:sp>
      <p:sp>
        <p:nvSpPr>
          <p:cNvPr id="3" name="Holder 3"/>
          <p:cNvSpPr>
            <a:spLocks noGrp="1"/>
          </p:cNvSpPr>
          <p:nvPr>
            <p:ph sz="half" idx="2"/>
          </p:nvPr>
        </p:nvSpPr>
        <p:spPr>
          <a:xfrm>
            <a:off x="569382" y="1935750"/>
            <a:ext cx="4138295" cy="4323715"/>
          </a:xfrm>
          <a:prstGeom prst="rect">
            <a:avLst/>
          </a:prstGeom>
        </p:spPr>
        <p:txBody>
          <a:bodyPr wrap="square" lIns="0" tIns="0" rIns="0" bIns="0">
            <a:spAutoFit/>
          </a:bodyPr>
          <a:lstStyle>
            <a:lvl1pPr>
              <a:defRPr sz="1600" b="1" i="0">
                <a:solidFill>
                  <a:schemeClr val="tx1"/>
                </a:solidFill>
                <a:latin typeface="Calibri"/>
                <a:cs typeface="Calibri"/>
              </a:defRPr>
            </a:lvl1pPr>
          </a:lstStyle>
          <a:p>
            <a:endParaRPr/>
          </a:p>
        </p:txBody>
      </p:sp>
      <p:sp>
        <p:nvSpPr>
          <p:cNvPr id="4" name="Holder 4"/>
          <p:cNvSpPr>
            <a:spLocks noGrp="1"/>
          </p:cNvSpPr>
          <p:nvPr>
            <p:ph sz="half" idx="3"/>
          </p:nvPr>
        </p:nvSpPr>
        <p:spPr>
          <a:xfrm>
            <a:off x="6691914" y="1550446"/>
            <a:ext cx="5019675" cy="4506595"/>
          </a:xfrm>
          <a:prstGeom prst="rect">
            <a:avLst/>
          </a:prstGeom>
        </p:spPr>
        <p:txBody>
          <a:bodyPr wrap="square" lIns="0" tIns="0" rIns="0" bIns="0">
            <a:spAutoFit/>
          </a:bodyPr>
          <a:lstStyle>
            <a:lvl1pPr>
              <a:defRPr sz="1400" b="1" i="1">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96388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DD8046"/>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7852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88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DC60-5406-4D1B-A114-A3A800FC9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3E642C-9494-486B-B695-30DC47EFE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D5C10-2CBA-491A-845F-A67308498319}"/>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5" name="Footer Placeholder 4">
            <a:extLst>
              <a:ext uri="{FF2B5EF4-FFF2-40B4-BE49-F238E27FC236}">
                <a16:creationId xmlns:a16="http://schemas.microsoft.com/office/drawing/2014/main" id="{1BDAF4D1-A773-407C-83D2-8E1B6ACA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C07ED-6B08-459A-BDEE-F2F41944A144}"/>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5574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DDA72-6199-4DA7-B430-14B9281F4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00320-B005-4536-A336-C3CB69FCA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11DB5-97DC-4EC7-8D52-E3EBE89F5E22}"/>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5" name="Footer Placeholder 4">
            <a:extLst>
              <a:ext uri="{FF2B5EF4-FFF2-40B4-BE49-F238E27FC236}">
                <a16:creationId xmlns:a16="http://schemas.microsoft.com/office/drawing/2014/main" id="{EC85F309-5075-4151-864C-0D46581A4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ED887-E690-4129-B970-4A575E1588EF}"/>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3249067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B65F-B163-4BE3-AA20-A5426505B8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1DB3F5-3513-4D74-B4F3-843D665C9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20561A-BE3A-4F35-893F-F9D38C9C2396}"/>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5" name="Footer Placeholder 4">
            <a:extLst>
              <a:ext uri="{FF2B5EF4-FFF2-40B4-BE49-F238E27FC236}">
                <a16:creationId xmlns:a16="http://schemas.microsoft.com/office/drawing/2014/main" id="{091F73D6-3474-4742-930D-308642A15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0168F-16E9-4C33-88B7-3BFCDC3838EB}"/>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720031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6811-D96A-4484-851A-F9D074E06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C2DE3-4281-45D4-A12B-AA65FCB19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C16624-8C05-4791-9CD0-B0BE4E012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10A24-3DE5-4C8D-8F2A-219F78B303EB}"/>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6" name="Footer Placeholder 5">
            <a:extLst>
              <a:ext uri="{FF2B5EF4-FFF2-40B4-BE49-F238E27FC236}">
                <a16:creationId xmlns:a16="http://schemas.microsoft.com/office/drawing/2014/main" id="{FA1FF253-CCEA-4B70-9CB6-4FB2D1BC0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D1E9D-9EE7-473A-B465-5FCBB6EB1300}"/>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3823672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3E28-481B-45EC-850F-00407B2D58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52E026-57A8-44B4-9C18-8EEB526EC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886E0-A13E-45BE-B26C-80F81D1DFF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2B8D57-34B3-4B16-82FE-17E264277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2BCFC-74EB-41F6-92BE-CC31FA5906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95C9D0-4AA0-46E8-8B12-CC8F5160712D}"/>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8" name="Footer Placeholder 7">
            <a:extLst>
              <a:ext uri="{FF2B5EF4-FFF2-40B4-BE49-F238E27FC236}">
                <a16:creationId xmlns:a16="http://schemas.microsoft.com/office/drawing/2014/main" id="{38F366DA-E891-4B53-A9E3-0E7B2BB659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FEAC17-BD74-4953-B06E-0E28D8C0B84E}"/>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4288087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C807-0CE2-42B7-AE8F-B2D8A3839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C7D390-B411-4B1F-A641-E403C896F637}"/>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4" name="Footer Placeholder 3">
            <a:extLst>
              <a:ext uri="{FF2B5EF4-FFF2-40B4-BE49-F238E27FC236}">
                <a16:creationId xmlns:a16="http://schemas.microsoft.com/office/drawing/2014/main" id="{E50AD9E9-8825-4818-942D-1CA5C3A8E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1B6C2C-EFF7-47AD-9CCD-147F3EEDEA99}"/>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3578188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83690-25FF-4701-8108-55F029EE54AF}"/>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3" name="Footer Placeholder 2">
            <a:extLst>
              <a:ext uri="{FF2B5EF4-FFF2-40B4-BE49-F238E27FC236}">
                <a16:creationId xmlns:a16="http://schemas.microsoft.com/office/drawing/2014/main" id="{61D388BC-6237-477D-9F9B-8942D34E8B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023271-2C7E-40B6-A0A1-BF5A40897EA2}"/>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114619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0CC4-7C13-42EE-BDBC-B3A7C4BA1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159F3-FBA0-4BB6-857E-6668B94E1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7F4F5-4D22-40CE-8F67-F5A971DAE679}"/>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5" name="Footer Placeholder 4">
            <a:extLst>
              <a:ext uri="{FF2B5EF4-FFF2-40B4-BE49-F238E27FC236}">
                <a16:creationId xmlns:a16="http://schemas.microsoft.com/office/drawing/2014/main" id="{471380C9-D576-4A46-99F6-B6F3A0E70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41CD9-9032-4438-A7FF-DE75AC5CDAB0}"/>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4217365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9B90-89F4-4BAC-AB12-8D37EFF78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288895-6F2C-4C6B-AF2D-FA8DD3A60B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1F7FB-43C9-4A4C-8059-212F98AF2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D1A6F-D51E-4CC2-B8D6-969876FE7551}"/>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6" name="Footer Placeholder 5">
            <a:extLst>
              <a:ext uri="{FF2B5EF4-FFF2-40B4-BE49-F238E27FC236}">
                <a16:creationId xmlns:a16="http://schemas.microsoft.com/office/drawing/2014/main" id="{7462531F-FAB0-4AA7-99FA-E6BCC8B1AE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805FA-AF9B-40B0-ABF9-AE9905F5251C}"/>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1891140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D8F9-FEFD-4707-A931-9804AA837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817F4E-85A0-4CE0-9E43-7BCF6B388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BDDC6-3D62-4E14-8AF7-691A22E42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F23A9-D870-4E2E-8F4B-7ECAEC24F3ED}"/>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6" name="Footer Placeholder 5">
            <a:extLst>
              <a:ext uri="{FF2B5EF4-FFF2-40B4-BE49-F238E27FC236}">
                <a16:creationId xmlns:a16="http://schemas.microsoft.com/office/drawing/2014/main" id="{537E37AA-08FC-40BB-952E-17974869C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AC54F-84F7-43AF-B9B1-0E29325DFB60}"/>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1588111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B0F2-F856-4C10-A483-6FE0A5A1D8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397659-D062-45F4-B78C-6EB9E0A1E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BBE2F-F598-4CB0-844B-2324F1A49C5E}"/>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5" name="Footer Placeholder 4">
            <a:extLst>
              <a:ext uri="{FF2B5EF4-FFF2-40B4-BE49-F238E27FC236}">
                <a16:creationId xmlns:a16="http://schemas.microsoft.com/office/drawing/2014/main" id="{338E2401-D874-4E87-B977-FD46F19E4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F29E2-1B84-4416-B9F7-C597EB5B6BA8}"/>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943487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5B712-1FA1-4864-AD88-4522A954B4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4E65B-3DD1-4963-A885-227A8808BC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C6553-45B2-4A5A-8069-5CD9ED0CDA12}"/>
              </a:ext>
            </a:extLst>
          </p:cNvPr>
          <p:cNvSpPr>
            <a:spLocks noGrp="1"/>
          </p:cNvSpPr>
          <p:nvPr>
            <p:ph type="dt" sz="half" idx="10"/>
          </p:nvPr>
        </p:nvSpPr>
        <p:spPr/>
        <p:txBody>
          <a:bodyPr/>
          <a:lstStyle/>
          <a:p>
            <a:fld id="{DD95881E-110C-470B-9F37-8FE04F140D2C}" type="datetimeFigureOut">
              <a:rPr lang="en-US" smtClean="0"/>
              <a:t>4/26/2022</a:t>
            </a:fld>
            <a:endParaRPr lang="en-US"/>
          </a:p>
        </p:txBody>
      </p:sp>
      <p:sp>
        <p:nvSpPr>
          <p:cNvPr id="5" name="Footer Placeholder 4">
            <a:extLst>
              <a:ext uri="{FF2B5EF4-FFF2-40B4-BE49-F238E27FC236}">
                <a16:creationId xmlns:a16="http://schemas.microsoft.com/office/drawing/2014/main" id="{2149A66D-3855-4618-9530-825CA7F7E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A8B9E-3D35-41AD-96BB-CF4ED210C2C5}"/>
              </a:ext>
            </a:extLst>
          </p:cNvPr>
          <p:cNvSpPr>
            <a:spLocks noGrp="1"/>
          </p:cNvSpPr>
          <p:nvPr>
            <p:ph type="sldNum" sz="quarter" idx="12"/>
          </p:nvPr>
        </p:nvSpPr>
        <p:spPr/>
        <p:txBody>
          <a:bodyPr/>
          <a:lstStyle/>
          <a:p>
            <a:fld id="{5F3B022C-6907-41BE-AD80-2C014491226F}" type="slidenum">
              <a:rPr lang="en-US" smtClean="0"/>
              <a:t>‹#›</a:t>
            </a:fld>
            <a:endParaRPr lang="en-US"/>
          </a:p>
        </p:txBody>
      </p:sp>
    </p:spTree>
    <p:extLst>
      <p:ext uri="{BB962C8B-B14F-4D97-AF65-F5344CB8AC3E}">
        <p14:creationId xmlns:p14="http://schemas.microsoft.com/office/powerpoint/2010/main" val="3087126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0059" y="209516"/>
            <a:ext cx="7293571" cy="2161151"/>
          </a:xfrm>
        </p:spPr>
        <p:txBody>
          <a:bodyPr/>
          <a:lstStyle>
            <a:lvl1pPr algn="r">
              <a:defRPr sz="4400" b="0">
                <a:solidFill>
                  <a:srgbClr val="3E4D54"/>
                </a:solidFill>
                <a:latin typeface="+mn-lt"/>
              </a:defRPr>
            </a:lvl1pPr>
          </a:lstStyle>
          <a:p>
            <a:r>
              <a:rPr lang="en-US"/>
              <a:t>Click to edit Master title style</a:t>
            </a:r>
          </a:p>
        </p:txBody>
      </p:sp>
      <p:sp>
        <p:nvSpPr>
          <p:cNvPr id="9" name="Text Placeholder 8"/>
          <p:cNvSpPr>
            <a:spLocks noGrp="1"/>
          </p:cNvSpPr>
          <p:nvPr>
            <p:ph type="body" sz="quarter" idx="10" hasCustomPrompt="1"/>
          </p:nvPr>
        </p:nvSpPr>
        <p:spPr>
          <a:xfrm>
            <a:off x="4630059" y="2820655"/>
            <a:ext cx="7337115" cy="470931"/>
          </a:xfrm>
        </p:spPr>
        <p:txBody>
          <a:bodyPr>
            <a:normAutofit/>
          </a:bodyPr>
          <a:lstStyle>
            <a:lvl1pPr algn="r">
              <a:buFontTx/>
              <a:buNone/>
              <a:defRPr sz="2400">
                <a:solidFill>
                  <a:srgbClr val="3E4D54"/>
                </a:solidFill>
                <a:latin typeface="+mj-lt"/>
              </a:defRPr>
            </a:lvl1pPr>
          </a:lstStyle>
          <a:p>
            <a:pPr lvl="0"/>
            <a:r>
              <a:rPr lang="en-US" sz="2400"/>
              <a:t>Client Name</a:t>
            </a:r>
            <a:endParaRPr lang="en-US"/>
          </a:p>
        </p:txBody>
      </p:sp>
      <p:sp>
        <p:nvSpPr>
          <p:cNvPr id="11" name="Text Placeholder 10"/>
          <p:cNvSpPr>
            <a:spLocks noGrp="1"/>
          </p:cNvSpPr>
          <p:nvPr>
            <p:ph type="body" sz="quarter" idx="11" hasCustomPrompt="1"/>
          </p:nvPr>
        </p:nvSpPr>
        <p:spPr>
          <a:xfrm>
            <a:off x="375917" y="6425746"/>
            <a:ext cx="2476500" cy="377825"/>
          </a:xfrm>
        </p:spPr>
        <p:txBody>
          <a:bodyPr>
            <a:normAutofit/>
          </a:bodyPr>
          <a:lstStyle>
            <a:lvl1pPr>
              <a:buFontTx/>
              <a:buNone/>
              <a:defRPr sz="1600">
                <a:solidFill>
                  <a:srgbClr val="3E4D54"/>
                </a:solidFill>
                <a:latin typeface="+mj-lt"/>
              </a:defRPr>
            </a:lvl1pPr>
          </a:lstStyle>
          <a:p>
            <a:pPr lvl="0"/>
            <a:r>
              <a:rPr lang="en-US"/>
              <a:t>Date</a:t>
            </a:r>
          </a:p>
        </p:txBody>
      </p:sp>
      <p:sp>
        <p:nvSpPr>
          <p:cNvPr id="13" name="Text Placeholder 12"/>
          <p:cNvSpPr>
            <a:spLocks noGrp="1"/>
          </p:cNvSpPr>
          <p:nvPr>
            <p:ph type="body" sz="quarter" idx="12" hasCustomPrompt="1"/>
          </p:nvPr>
        </p:nvSpPr>
        <p:spPr>
          <a:xfrm>
            <a:off x="8561456" y="4014682"/>
            <a:ext cx="3405717" cy="989096"/>
          </a:xfrm>
        </p:spPr>
        <p:txBody>
          <a:bodyPr>
            <a:noAutofit/>
          </a:bodyPr>
          <a:lstStyle>
            <a:lvl1pPr algn="r">
              <a:buFontTx/>
              <a:buNone/>
              <a:defRPr sz="1600" baseline="0">
                <a:solidFill>
                  <a:srgbClr val="3E4D54"/>
                </a:solidFill>
                <a:latin typeface="+mj-lt"/>
              </a:defRPr>
            </a:lvl1pPr>
          </a:lstStyle>
          <a:p>
            <a:pPr lvl="0"/>
            <a:r>
              <a:rPr lang="en-US"/>
              <a:t>Presenters Name(s)</a:t>
            </a:r>
          </a:p>
        </p:txBody>
      </p:sp>
    </p:spTree>
    <p:extLst>
      <p:ext uri="{BB962C8B-B14F-4D97-AF65-F5344CB8AC3E}">
        <p14:creationId xmlns:p14="http://schemas.microsoft.com/office/powerpoint/2010/main" val="1177548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Rectangle 9"/>
          <p:cNvSpPr/>
          <p:nvPr/>
        </p:nvSpPr>
        <p:spPr>
          <a:xfrm>
            <a:off x="268361" y="1323447"/>
            <a:ext cx="11430000" cy="45719"/>
          </a:xfrm>
          <a:prstGeom prst="rect">
            <a:avLst/>
          </a:prstGeom>
          <a:gradFill flip="none" rotWithShape="1">
            <a:gsLst>
              <a:gs pos="0">
                <a:srgbClr val="00BDD5"/>
              </a:gs>
              <a:gs pos="50000">
                <a:srgbClr val="98C31F"/>
              </a:gs>
              <a:gs pos="100000">
                <a:srgbClr val="27A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p:cNvGrpSpPr/>
          <p:nvPr/>
        </p:nvGrpSpPr>
        <p:grpSpPr>
          <a:xfrm>
            <a:off x="0" y="6780946"/>
            <a:ext cx="12192000" cy="88357"/>
            <a:chOff x="0" y="6631143"/>
            <a:chExt cx="9144000" cy="88357"/>
          </a:xfrm>
        </p:grpSpPr>
        <p:sp>
          <p:nvSpPr>
            <p:cNvPr id="12" name="Rectangle 11"/>
            <p:cNvSpPr>
              <a:spLocks noChangeArrowheads="1"/>
            </p:cNvSpPr>
            <p:nvPr/>
          </p:nvSpPr>
          <p:spPr bwMode="auto">
            <a:xfrm>
              <a:off x="0" y="6631143"/>
              <a:ext cx="1833995" cy="88357"/>
            </a:xfrm>
            <a:prstGeom prst="rect">
              <a:avLst/>
            </a:prstGeom>
            <a:solidFill>
              <a:srgbClr val="98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Rectangle 12"/>
            <p:cNvSpPr>
              <a:spLocks noChangeArrowheads="1"/>
            </p:cNvSpPr>
            <p:nvPr/>
          </p:nvSpPr>
          <p:spPr bwMode="auto">
            <a:xfrm>
              <a:off x="1828800" y="6631143"/>
              <a:ext cx="1833995" cy="88357"/>
            </a:xfrm>
            <a:prstGeom prst="rect">
              <a:avLst/>
            </a:prstGeom>
            <a:solidFill>
              <a:srgbClr val="27A67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Rectangle 13"/>
            <p:cNvSpPr>
              <a:spLocks noChangeArrowheads="1"/>
            </p:cNvSpPr>
            <p:nvPr/>
          </p:nvSpPr>
          <p:spPr bwMode="auto">
            <a:xfrm>
              <a:off x="3657600" y="6631143"/>
              <a:ext cx="1833995" cy="88357"/>
            </a:xfrm>
            <a:prstGeom prst="rect">
              <a:avLst/>
            </a:prstGeom>
            <a:solidFill>
              <a:srgbClr val="00BDD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Rectangle 14"/>
            <p:cNvSpPr>
              <a:spLocks noChangeArrowheads="1"/>
            </p:cNvSpPr>
            <p:nvPr/>
          </p:nvSpPr>
          <p:spPr bwMode="auto">
            <a:xfrm>
              <a:off x="5486400" y="6631143"/>
              <a:ext cx="1833995" cy="88357"/>
            </a:xfrm>
            <a:prstGeom prst="rect">
              <a:avLst/>
            </a:prstGeom>
            <a:solidFill>
              <a:srgbClr val="0199DD"/>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Rectangle 15"/>
            <p:cNvSpPr>
              <a:spLocks noChangeArrowheads="1"/>
            </p:cNvSpPr>
            <p:nvPr/>
          </p:nvSpPr>
          <p:spPr bwMode="auto">
            <a:xfrm>
              <a:off x="7310005" y="6631143"/>
              <a:ext cx="1833995" cy="88357"/>
            </a:xfrm>
            <a:prstGeom prst="rect">
              <a:avLst/>
            </a:prstGeom>
            <a:solidFill>
              <a:srgbClr val="6B7DB7"/>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62949599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699449" y="2843200"/>
            <a:ext cx="13590897" cy="2513904"/>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176533" y="3689447"/>
            <a:ext cx="795337" cy="79513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3852552" y="3689447"/>
            <a:ext cx="795337" cy="79513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7541275" y="3689447"/>
            <a:ext cx="795337" cy="79513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5696914" y="3689447"/>
            <a:ext cx="795337" cy="79513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32" name="Oval 31">
            <a:extLst>
              <a:ext uri="{FF2B5EF4-FFF2-40B4-BE49-F238E27FC236}">
                <a16:creationId xmlns:a16="http://schemas.microsoft.com/office/drawing/2014/main" id="{BD8FE2A3-0F9E-4EB5-A820-2A0946179A16}"/>
              </a:ext>
            </a:extLst>
          </p:cNvPr>
          <p:cNvSpPr/>
          <p:nvPr/>
        </p:nvSpPr>
        <p:spPr>
          <a:xfrm>
            <a:off x="2008191" y="3689447"/>
            <a:ext cx="795337" cy="79513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9385636" y="3689447"/>
            <a:ext cx="795337" cy="79513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11242703" y="3689447"/>
            <a:ext cx="795337" cy="79513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4025299" y="4998789"/>
            <a:ext cx="497485" cy="349584"/>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5832966" y="3180453"/>
            <a:ext cx="497485" cy="349584"/>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7733914" y="4993973"/>
            <a:ext cx="497485" cy="349584"/>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11425459" y="5008133"/>
            <a:ext cx="497485" cy="349584"/>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2173632" y="3177764"/>
            <a:ext cx="497485" cy="349584"/>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325458" y="4993973"/>
            <a:ext cx="497485" cy="349584"/>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9554496" y="3180453"/>
            <a:ext cx="497485" cy="349584"/>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519157" y="274102"/>
            <a:ext cx="11038348" cy="484735"/>
          </a:xfrm>
          <a:prstGeom prst="rect">
            <a:avLst/>
          </a:prstGeom>
          <a:noFill/>
          <a:ln w="9525">
            <a:noFill/>
            <a:miter lim="800000"/>
            <a:headEnd/>
            <a:tailEnd/>
          </a:ln>
        </p:spPr>
        <p:txBody>
          <a:bodyPr lIns="45732" tIns="18293" rIns="27439" bIns="18293"/>
          <a:lstStyle>
            <a:lvl1pPr>
              <a:defRPr lang="en-US" sz="4001">
                <a:solidFill>
                  <a:srgbClr val="000000"/>
                </a:solidFill>
                <a:latin typeface="+mj-lt"/>
                <a:ea typeface="+mn-ea"/>
                <a:cs typeface="Arial" panose="020B0604020202020204" pitchFamily="34" charset="0"/>
              </a:defRPr>
            </a:lvl1pPr>
          </a:lstStyle>
          <a:p>
            <a:pPr marL="0" lvl="0" defTabSz="457200">
              <a:lnSpc>
                <a:spcPct val="85000"/>
              </a:lnSpc>
              <a:spcBef>
                <a:spcPts val="2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519157" y="831764"/>
            <a:ext cx="11037887"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1282700" y="1702907"/>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4787900" y="1706149"/>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8458200" y="1698964"/>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9359900" y="5615629"/>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6421489" y="5609984"/>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3165459" y="5610240"/>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176533" y="5609984"/>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1303541" y="2100990"/>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179526" y="6021110"/>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3159815" y="6011204"/>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6421913" y="6011204"/>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9359900" y="6026372"/>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4777649" y="2100990"/>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8471303" y="2107369"/>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Tree>
    <p:extLst>
      <p:ext uri="{BB962C8B-B14F-4D97-AF65-F5344CB8AC3E}">
        <p14:creationId xmlns:p14="http://schemas.microsoft.com/office/powerpoint/2010/main" val="994809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DBD5F-C6EC-485E-8ECE-A5152736C43A}"/>
              </a:ext>
            </a:extLst>
          </p:cNvPr>
          <p:cNvSpPr>
            <a:spLocks noGrp="1"/>
          </p:cNvSpPr>
          <p:nvPr>
            <p:ph type="dt" sz="half" idx="10"/>
          </p:nvPr>
        </p:nvSpPr>
        <p:spPr>
          <a:xfrm>
            <a:off x="838200" y="6356352"/>
            <a:ext cx="2743200" cy="365125"/>
          </a:xfrm>
          <a:prstGeom prst="rect">
            <a:avLst/>
          </a:prstGeom>
        </p:spPr>
        <p:txBody>
          <a:bodyPr/>
          <a:lstStyle/>
          <a:p>
            <a:fld id="{6EBB0E32-0304-4451-ADB8-C044457D5B85}" type="datetimeFigureOut">
              <a:rPr lang="en-US" smtClean="0"/>
              <a:t>4/26/2022</a:t>
            </a:fld>
            <a:endParaRPr lang="en-US" dirty="0"/>
          </a:p>
        </p:txBody>
      </p:sp>
      <p:sp>
        <p:nvSpPr>
          <p:cNvPr id="3" name="Footer Placeholder 2">
            <a:extLst>
              <a:ext uri="{FF2B5EF4-FFF2-40B4-BE49-F238E27FC236}">
                <a16:creationId xmlns:a16="http://schemas.microsoft.com/office/drawing/2014/main" id="{FB6C0BE6-E24A-4679-B786-AAB41ADCCD5D}"/>
              </a:ext>
            </a:extLst>
          </p:cNvPr>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3FB9417-93D4-4C41-8E0E-1553E0B5D0CE}"/>
              </a:ext>
            </a:extLst>
          </p:cNvPr>
          <p:cNvSpPr>
            <a:spLocks noGrp="1"/>
          </p:cNvSpPr>
          <p:nvPr>
            <p:ph type="sldNum" sz="quarter" idx="12"/>
          </p:nvPr>
        </p:nvSpPr>
        <p:spPr>
          <a:xfrm>
            <a:off x="8610600" y="6356352"/>
            <a:ext cx="2743200" cy="365125"/>
          </a:xfrm>
          <a:prstGeom prst="rect">
            <a:avLst/>
          </a:prstGeom>
        </p:spPr>
        <p:txBody>
          <a:bodyPr/>
          <a:lstStyle/>
          <a:p>
            <a:fld id="{DA64F31B-23FA-4075-AF7D-6228CFD12F03}" type="slidenum">
              <a:rPr lang="en-US" smtClean="0"/>
              <a:t>‹#›</a:t>
            </a:fld>
            <a:endParaRPr lang="en-US" dirty="0"/>
          </a:p>
        </p:txBody>
      </p:sp>
      <p:sp>
        <p:nvSpPr>
          <p:cNvPr id="5" name="Title 1">
            <a:extLst>
              <a:ext uri="{FF2B5EF4-FFF2-40B4-BE49-F238E27FC236}">
                <a16:creationId xmlns:a16="http://schemas.microsoft.com/office/drawing/2014/main" id="{A077C20A-CB7F-4EF1-A6CC-D630C19443AE}"/>
              </a:ext>
            </a:extLst>
          </p:cNvPr>
          <p:cNvSpPr>
            <a:spLocks noGrp="1"/>
          </p:cNvSpPr>
          <p:nvPr>
            <p:ph type="title"/>
          </p:nvPr>
        </p:nvSpPr>
        <p:spPr>
          <a:xfrm>
            <a:off x="519157" y="274102"/>
            <a:ext cx="11038348" cy="484735"/>
          </a:xfrm>
          <a:prstGeom prst="rect">
            <a:avLst/>
          </a:prstGeom>
          <a:noFill/>
          <a:ln w="9525">
            <a:noFill/>
            <a:miter lim="800000"/>
            <a:headEnd/>
            <a:tailEnd/>
          </a:ln>
        </p:spPr>
        <p:txBody>
          <a:bodyPr lIns="45732" tIns="18293" rIns="27439" bIns="18293" anchor="t"/>
          <a:lstStyle>
            <a:lvl1pPr>
              <a:defRPr lang="en-US" sz="4001">
                <a:solidFill>
                  <a:srgbClr val="000000"/>
                </a:solidFill>
                <a:latin typeface="Arial" panose="020B0604020202020204" pitchFamily="34" charset="0"/>
                <a:ea typeface="+mn-ea"/>
                <a:cs typeface="Arial" panose="020B0604020202020204" pitchFamily="34" charset="0"/>
              </a:defRPr>
            </a:lvl1pPr>
          </a:lstStyle>
          <a:p>
            <a:pPr marL="0" lvl="0" defTabSz="457200">
              <a:lnSpc>
                <a:spcPct val="85000"/>
              </a:lnSpc>
              <a:spcBef>
                <a:spcPts val="200"/>
              </a:spcBef>
            </a:pPr>
            <a:r>
              <a:rPr lang="en-US"/>
              <a:t>Click to edit Master title style</a:t>
            </a:r>
            <a:endParaRPr lang="en-US" dirty="0"/>
          </a:p>
        </p:txBody>
      </p:sp>
      <p:sp>
        <p:nvSpPr>
          <p:cNvPr id="7" name="Text Placeholder 6">
            <a:extLst>
              <a:ext uri="{FF2B5EF4-FFF2-40B4-BE49-F238E27FC236}">
                <a16:creationId xmlns:a16="http://schemas.microsoft.com/office/drawing/2014/main" id="{C74EC4EF-C657-4D2F-A139-B31F6D9B6CCA}"/>
              </a:ext>
            </a:extLst>
          </p:cNvPr>
          <p:cNvSpPr>
            <a:spLocks noGrp="1"/>
          </p:cNvSpPr>
          <p:nvPr>
            <p:ph type="body" sz="quarter" idx="13"/>
          </p:nvPr>
        </p:nvSpPr>
        <p:spPr>
          <a:xfrm>
            <a:off x="1377825" y="2135940"/>
            <a:ext cx="9436350" cy="2586121"/>
          </a:xfrm>
          <a:prstGeom prst="rect">
            <a:avLst/>
          </a:prstGeom>
        </p:spPr>
        <p:txBody>
          <a:bodyPr anchor="ctr">
            <a:normAutofit/>
          </a:bodyPr>
          <a:lstStyle>
            <a:lvl1pPr marL="0" indent="0" algn="ctr">
              <a:buNone/>
              <a:defRPr sz="36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76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F053-5007-4AFC-A3E4-33D7E2219B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DD51C-3D98-49F3-A139-51B01B369A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508CA-676E-49F2-90F1-FBE15085E0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C372B-615A-49E7-801A-10DC167BA48B}"/>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6" name="Footer Placeholder 5">
            <a:extLst>
              <a:ext uri="{FF2B5EF4-FFF2-40B4-BE49-F238E27FC236}">
                <a16:creationId xmlns:a16="http://schemas.microsoft.com/office/drawing/2014/main" id="{95B65381-FC60-4FF8-BC14-6F5B5332C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C3A676-3F20-4F74-96E8-447DCA20DF0B}"/>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80514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675D-74C0-4F99-A1BD-E21E760FC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E5958-238B-42CC-A7E3-D3C78D48A7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802CA2-667B-48A4-A1E0-A3CBB1792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FCE985-AD00-407C-96BB-645B1E311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92C0EF-E37C-4350-982B-BC0E89B108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8CD26-3E88-486D-B643-9E2BFE3FC57C}"/>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8" name="Footer Placeholder 7">
            <a:extLst>
              <a:ext uri="{FF2B5EF4-FFF2-40B4-BE49-F238E27FC236}">
                <a16:creationId xmlns:a16="http://schemas.microsoft.com/office/drawing/2014/main" id="{7F9A3782-1BFF-489F-AF1F-3315D2B467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4680B-845B-4201-B8C7-2041523896B1}"/>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59077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3CF3-8630-418E-8E65-4CAF81F4D0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E26077-5972-42C5-BF00-010D57E848F2}"/>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4" name="Footer Placeholder 3">
            <a:extLst>
              <a:ext uri="{FF2B5EF4-FFF2-40B4-BE49-F238E27FC236}">
                <a16:creationId xmlns:a16="http://schemas.microsoft.com/office/drawing/2014/main" id="{A8A43535-5284-4AE4-A2EC-C637E0275D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5EA38B-1B41-4CA4-825C-9D317BA812B6}"/>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70213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D91E9-5E79-4430-A047-8309C7EBF31C}"/>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3" name="Footer Placeholder 2">
            <a:extLst>
              <a:ext uri="{FF2B5EF4-FFF2-40B4-BE49-F238E27FC236}">
                <a16:creationId xmlns:a16="http://schemas.microsoft.com/office/drawing/2014/main" id="{3EBBBEB4-70A0-489C-9474-BEF4DE97F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B871CF-E293-4BB2-BEDD-1A6DF287F424}"/>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25701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5EE9-6212-4A7C-B565-6A333B18D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40C89-2953-4F0D-8DEE-7C69CD6A5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E0B701-86C8-4BBD-BE5D-5E823C344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6D8AB-231C-4A3B-87F6-0143747655C3}"/>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6" name="Footer Placeholder 5">
            <a:extLst>
              <a:ext uri="{FF2B5EF4-FFF2-40B4-BE49-F238E27FC236}">
                <a16:creationId xmlns:a16="http://schemas.microsoft.com/office/drawing/2014/main" id="{24E2AE60-2DF1-46F9-B0DA-A9F5DEB42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5D487-AD38-451E-94A9-224CEC917816}"/>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69633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876DC-A1C3-4350-8C7E-C0F8F7630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781748-EFAB-48AC-923A-7A31AC7730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512D61-0C38-4B89-9E3B-4D7A5E4DF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5780-49E4-408C-8766-CF7FD6F542B5}"/>
              </a:ext>
            </a:extLst>
          </p:cNvPr>
          <p:cNvSpPr>
            <a:spLocks noGrp="1"/>
          </p:cNvSpPr>
          <p:nvPr>
            <p:ph type="dt" sz="half" idx="10"/>
          </p:nvPr>
        </p:nvSpPr>
        <p:spPr/>
        <p:txBody>
          <a:bodyPr/>
          <a:lstStyle/>
          <a:p>
            <a:fld id="{754B85E7-765D-42D5-A354-7BB0F4B7AD65}" type="datetimeFigureOut">
              <a:rPr lang="en-US" smtClean="0"/>
              <a:t>4/26/2022</a:t>
            </a:fld>
            <a:endParaRPr lang="en-US"/>
          </a:p>
        </p:txBody>
      </p:sp>
      <p:sp>
        <p:nvSpPr>
          <p:cNvPr id="6" name="Footer Placeholder 5">
            <a:extLst>
              <a:ext uri="{FF2B5EF4-FFF2-40B4-BE49-F238E27FC236}">
                <a16:creationId xmlns:a16="http://schemas.microsoft.com/office/drawing/2014/main" id="{AD6686DA-1D10-49BE-A9BE-074F6C0B1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AA9A1-1B27-4B01-A630-F30CDB13F068}"/>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79016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90F9D7-609A-4E09-91BD-2C1356DD25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8BB97D-5A07-4779-9369-DDFCFD885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3C5EA-54BE-45B3-A102-A6C7430C7C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B85E7-765D-42D5-A354-7BB0F4B7AD65}" type="datetimeFigureOut">
              <a:rPr lang="en-US" smtClean="0"/>
              <a:t>4/26/2022</a:t>
            </a:fld>
            <a:endParaRPr lang="en-US"/>
          </a:p>
        </p:txBody>
      </p:sp>
      <p:sp>
        <p:nvSpPr>
          <p:cNvPr id="5" name="Footer Placeholder 4">
            <a:extLst>
              <a:ext uri="{FF2B5EF4-FFF2-40B4-BE49-F238E27FC236}">
                <a16:creationId xmlns:a16="http://schemas.microsoft.com/office/drawing/2014/main" id="{54BED905-826A-4CC8-B3FC-661BE8DC2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3AA7FD-3258-465A-A692-F2D2F705E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F16B1-3B7B-4466-B5CF-9FDC472F2344}" type="slidenum">
              <a:rPr lang="en-US" smtClean="0"/>
              <a:t>‹#›</a:t>
            </a:fld>
            <a:endParaRPr lang="en-US"/>
          </a:p>
        </p:txBody>
      </p:sp>
    </p:spTree>
    <p:extLst>
      <p:ext uri="{BB962C8B-B14F-4D97-AF65-F5344CB8AC3E}">
        <p14:creationId xmlns:p14="http://schemas.microsoft.com/office/powerpoint/2010/main" val="365158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18600" h="6832600">
                <a:moveTo>
                  <a:pt x="0" y="6832600"/>
                </a:moveTo>
                <a:lnTo>
                  <a:pt x="9118600" y="6832600"/>
                </a:lnTo>
                <a:lnTo>
                  <a:pt x="9118600" y="0"/>
                </a:lnTo>
                <a:lnTo>
                  <a:pt x="0" y="0"/>
                </a:lnTo>
                <a:lnTo>
                  <a:pt x="0" y="6832600"/>
                </a:lnTo>
                <a:close/>
              </a:path>
            </a:pathLst>
          </a:custGeom>
          <a:solidFill>
            <a:srgbClr val="5E855B"/>
          </a:solidFill>
        </p:spPr>
        <p:txBody>
          <a:bodyPr wrap="square" lIns="0" tIns="0" rIns="0" bIns="0" rtlCol="0"/>
          <a:lstStyle/>
          <a:p>
            <a:endParaRPr sz="1807"/>
          </a:p>
        </p:txBody>
      </p:sp>
      <p:sp>
        <p:nvSpPr>
          <p:cNvPr id="17" name="bk object 17"/>
          <p:cNvSpPr/>
          <p:nvPr/>
        </p:nvSpPr>
        <p:spPr>
          <a:xfrm>
            <a:off x="6306557" y="5352553"/>
            <a:ext cx="5885442" cy="1505446"/>
          </a:xfrm>
          <a:prstGeom prst="rect">
            <a:avLst/>
          </a:prstGeom>
          <a:blipFill>
            <a:blip r:embed="rId8" cstate="print"/>
            <a:stretch>
              <a:fillRect/>
            </a:stretch>
          </a:blipFill>
        </p:spPr>
        <p:txBody>
          <a:bodyPr wrap="square" lIns="0" tIns="0" rIns="0" bIns="0" rtlCol="0"/>
          <a:lstStyle/>
          <a:p>
            <a:endParaRPr sz="1807"/>
          </a:p>
        </p:txBody>
      </p:sp>
      <p:sp>
        <p:nvSpPr>
          <p:cNvPr id="2" name="Holder 2"/>
          <p:cNvSpPr>
            <a:spLocks noGrp="1"/>
          </p:cNvSpPr>
          <p:nvPr>
            <p:ph type="title"/>
          </p:nvPr>
        </p:nvSpPr>
        <p:spPr>
          <a:xfrm>
            <a:off x="8239959" y="629968"/>
            <a:ext cx="3293368" cy="369332"/>
          </a:xfrm>
          <a:prstGeom prst="rect">
            <a:avLst/>
          </a:prstGeom>
        </p:spPr>
        <p:txBody>
          <a:bodyPr wrap="square" lIns="0" tIns="0" rIns="0" bIns="0">
            <a:spAutoFit/>
          </a:bodyPr>
          <a:lstStyle>
            <a:lvl1pPr>
              <a:defRPr sz="2400" b="1" i="0">
                <a:solidFill>
                  <a:schemeClr val="tx1"/>
                </a:solidFill>
                <a:latin typeface="Tahoma"/>
                <a:cs typeface="Tahoma"/>
              </a:defRPr>
            </a:lvl1pPr>
          </a:lstStyle>
          <a:p>
            <a:endParaRPr/>
          </a:p>
        </p:txBody>
      </p:sp>
      <p:sp>
        <p:nvSpPr>
          <p:cNvPr id="3" name="Holder 3"/>
          <p:cNvSpPr>
            <a:spLocks noGrp="1"/>
          </p:cNvSpPr>
          <p:nvPr>
            <p:ph type="body" idx="1"/>
          </p:nvPr>
        </p:nvSpPr>
        <p:spPr>
          <a:xfrm>
            <a:off x="1821327" y="1300435"/>
            <a:ext cx="7924800" cy="492443"/>
          </a:xfrm>
          <a:prstGeom prst="rect">
            <a:avLst/>
          </a:prstGeom>
        </p:spPr>
        <p:txBody>
          <a:bodyPr wrap="square" lIns="0" tIns="0" rIns="0" bIns="0">
            <a:spAutoFit/>
          </a:bodyPr>
          <a:lstStyle>
            <a:lvl1pPr>
              <a:defRPr sz="3200" b="1" i="0">
                <a:solidFill>
                  <a:schemeClr val="tx1"/>
                </a:solidFill>
                <a:latin typeface="Tahoma"/>
                <a:cs typeface="Tahom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3232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97097" y="190292"/>
            <a:ext cx="9766300" cy="1620520"/>
          </a:xfrm>
          <a:prstGeom prst="rect">
            <a:avLst/>
          </a:prstGeom>
        </p:spPr>
        <p:txBody>
          <a:bodyPr wrap="square" lIns="0" tIns="0" rIns="0" bIns="0">
            <a:spAutoFit/>
          </a:bodyPr>
          <a:lstStyle>
            <a:lvl1pPr>
              <a:defRPr sz="3600" b="1" i="0">
                <a:solidFill>
                  <a:srgbClr val="DD8046"/>
                </a:solidFill>
                <a:latin typeface="Calibri"/>
                <a:cs typeface="Calibri"/>
              </a:defRPr>
            </a:lvl1pPr>
          </a:lstStyle>
          <a:p>
            <a:endParaRPr/>
          </a:p>
        </p:txBody>
      </p:sp>
      <p:sp>
        <p:nvSpPr>
          <p:cNvPr id="3" name="Holder 3"/>
          <p:cNvSpPr>
            <a:spLocks noGrp="1"/>
          </p:cNvSpPr>
          <p:nvPr>
            <p:ph type="body" idx="1"/>
          </p:nvPr>
        </p:nvSpPr>
        <p:spPr>
          <a:xfrm>
            <a:off x="278762" y="1134185"/>
            <a:ext cx="6781165" cy="186690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4/26/2022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934290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F8FB3-AC82-4186-84B4-2184B9CC8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7FCE06-4F6B-4C75-9D6F-732D2EF06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CEC90-2A88-4063-A3FE-BD1944FE2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5881E-110C-470B-9F37-8FE04F140D2C}" type="datetimeFigureOut">
              <a:rPr lang="en-US" smtClean="0"/>
              <a:t>4/26/2022</a:t>
            </a:fld>
            <a:endParaRPr lang="en-US"/>
          </a:p>
        </p:txBody>
      </p:sp>
      <p:sp>
        <p:nvSpPr>
          <p:cNvPr id="5" name="Footer Placeholder 4">
            <a:extLst>
              <a:ext uri="{FF2B5EF4-FFF2-40B4-BE49-F238E27FC236}">
                <a16:creationId xmlns:a16="http://schemas.microsoft.com/office/drawing/2014/main" id="{A5E76B49-48D4-41E4-9B1E-B42885979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0E5C00-E6C7-4437-8FD9-9D0D49AB55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022C-6907-41BE-AD80-2C014491226F}" type="slidenum">
              <a:rPr lang="en-US" smtClean="0"/>
              <a:t>‹#›</a:t>
            </a:fld>
            <a:endParaRPr lang="en-US"/>
          </a:p>
        </p:txBody>
      </p:sp>
    </p:spTree>
    <p:extLst>
      <p:ext uri="{BB962C8B-B14F-4D97-AF65-F5344CB8AC3E}">
        <p14:creationId xmlns:p14="http://schemas.microsoft.com/office/powerpoint/2010/main" val="34437050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17915"/>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cid:image001.png@01D6C8C8.1C7EBA50" TargetMode="External"/><Relationship Id="rId5" Type="http://schemas.openxmlformats.org/officeDocument/2006/relationships/image" Target="../media/image3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hemeOverride" Target="../theme/themeOverride2.xml"/><Relationship Id="rId5" Type="http://schemas.openxmlformats.org/officeDocument/2006/relationships/image" Target="../media/image32.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hyperlink" Target="http://www.planning.ri.gov/about/state-planning-council.php"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diagramLayout" Target="../diagrams/layout4.xml"/><Relationship Id="rId7" Type="http://schemas.openxmlformats.org/officeDocument/2006/relationships/image" Target="../media/image4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52.svg"/><Relationship Id="rId5" Type="http://schemas.openxmlformats.org/officeDocument/2006/relationships/diagramColors" Target="../diagrams/colors4.xml"/><Relationship Id="rId10" Type="http://schemas.openxmlformats.org/officeDocument/2006/relationships/image" Target="../media/image51.png"/><Relationship Id="rId4" Type="http://schemas.openxmlformats.org/officeDocument/2006/relationships/diagramQuickStyle" Target="../diagrams/quickStyle4.xml"/><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5.jp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4.jpg"/><Relationship Id="rId2" Type="http://schemas.openxmlformats.org/officeDocument/2006/relationships/image" Target="../media/image3.png"/><Relationship Id="rId16" Type="http://schemas.openxmlformats.org/officeDocument/2006/relationships/image" Target="../media/image73.jp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89.png"/><Relationship Id="rId3" Type="http://schemas.openxmlformats.org/officeDocument/2006/relationships/image" Target="../media/image77.png"/><Relationship Id="rId21" Type="http://schemas.openxmlformats.org/officeDocument/2006/relationships/image" Target="../media/image92.png"/><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image" Target="../media/image76.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69.png"/><Relationship Id="rId5" Type="http://schemas.openxmlformats.org/officeDocument/2006/relationships/image" Target="../media/image78.png"/><Relationship Id="rId15" Type="http://schemas.openxmlformats.org/officeDocument/2006/relationships/image" Target="../media/image86.jpg"/><Relationship Id="rId10" Type="http://schemas.openxmlformats.org/officeDocument/2006/relationships/image" Target="../media/image83.png"/><Relationship Id="rId19" Type="http://schemas.openxmlformats.org/officeDocument/2006/relationships/image" Target="../media/image90.png"/><Relationship Id="rId4" Type="http://schemas.openxmlformats.org/officeDocument/2006/relationships/image" Target="../media/image62.png"/><Relationship Id="rId9" Type="http://schemas.openxmlformats.org/officeDocument/2006/relationships/image" Target="../media/image82.png"/><Relationship Id="rId1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18" Type="http://schemas.openxmlformats.org/officeDocument/2006/relationships/image" Target="../media/image104.png"/><Relationship Id="rId3" Type="http://schemas.openxmlformats.org/officeDocument/2006/relationships/image" Target="../media/image93.png"/><Relationship Id="rId21" Type="http://schemas.openxmlformats.org/officeDocument/2006/relationships/image" Target="../media/image107.png"/><Relationship Id="rId7" Type="http://schemas.openxmlformats.org/officeDocument/2006/relationships/image" Target="../media/image96.png"/><Relationship Id="rId12" Type="http://schemas.openxmlformats.org/officeDocument/2006/relationships/image" Target="../media/image84.png"/><Relationship Id="rId17" Type="http://schemas.openxmlformats.org/officeDocument/2006/relationships/image" Target="../media/image103.png"/><Relationship Id="rId2" Type="http://schemas.openxmlformats.org/officeDocument/2006/relationships/image" Target="../media/image3.png"/><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95.png"/><Relationship Id="rId11" Type="http://schemas.openxmlformats.org/officeDocument/2006/relationships/image" Target="../media/image69.png"/><Relationship Id="rId5" Type="http://schemas.openxmlformats.org/officeDocument/2006/relationships/image" Target="../media/image94.png"/><Relationship Id="rId15" Type="http://schemas.openxmlformats.org/officeDocument/2006/relationships/image" Target="../media/image101.jpg"/><Relationship Id="rId23" Type="http://schemas.openxmlformats.org/officeDocument/2006/relationships/image" Target="../media/image109.png"/><Relationship Id="rId10" Type="http://schemas.openxmlformats.org/officeDocument/2006/relationships/image" Target="../media/image99.png"/><Relationship Id="rId19" Type="http://schemas.openxmlformats.org/officeDocument/2006/relationships/image" Target="../media/image105.png"/><Relationship Id="rId4" Type="http://schemas.openxmlformats.org/officeDocument/2006/relationships/image" Target="../media/image62.png"/><Relationship Id="rId9" Type="http://schemas.openxmlformats.org/officeDocument/2006/relationships/image" Target="../media/image98.png"/><Relationship Id="rId14" Type="http://schemas.openxmlformats.org/officeDocument/2006/relationships/image" Target="../media/image15.png"/><Relationship Id="rId22" Type="http://schemas.openxmlformats.org/officeDocument/2006/relationships/image" Target="../media/image108.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8.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13.png"/><Relationship Id="rId11" Type="http://schemas.openxmlformats.org/officeDocument/2006/relationships/image" Target="../media/image69.png"/><Relationship Id="rId5" Type="http://schemas.openxmlformats.org/officeDocument/2006/relationships/image" Target="../media/image112.png"/><Relationship Id="rId15" Type="http://schemas.openxmlformats.org/officeDocument/2006/relationships/image" Target="../media/image119.jp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85.png"/><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22.png"/><Relationship Id="rId11" Type="http://schemas.openxmlformats.org/officeDocument/2006/relationships/image" Target="../media/image69.png"/><Relationship Id="rId5" Type="http://schemas.openxmlformats.org/officeDocument/2006/relationships/image" Target="../media/image112.png"/><Relationship Id="rId15" Type="http://schemas.openxmlformats.org/officeDocument/2006/relationships/image" Target="../media/image127.jp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85.png"/><Relationship Id="rId3" Type="http://schemas.openxmlformats.org/officeDocument/2006/relationships/image" Target="../media/image129.png"/><Relationship Id="rId7" Type="http://schemas.openxmlformats.org/officeDocument/2006/relationships/image" Target="../media/image130.png"/><Relationship Id="rId12" Type="http://schemas.openxmlformats.org/officeDocument/2006/relationships/image" Target="../media/image13.png"/><Relationship Id="rId2" Type="http://schemas.openxmlformats.org/officeDocument/2006/relationships/image" Target="../media/image128.png"/><Relationship Id="rId1" Type="http://schemas.openxmlformats.org/officeDocument/2006/relationships/slideLayout" Target="../slideLayouts/slideLayout15.xml"/><Relationship Id="rId6" Type="http://schemas.openxmlformats.org/officeDocument/2006/relationships/image" Target="../media/image122.png"/><Relationship Id="rId11" Type="http://schemas.openxmlformats.org/officeDocument/2006/relationships/image" Target="../media/image69.png"/><Relationship Id="rId5" Type="http://schemas.openxmlformats.org/officeDocument/2006/relationships/image" Target="../media/image112.pn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85.png"/><Relationship Id="rId3" Type="http://schemas.openxmlformats.org/officeDocument/2006/relationships/image" Target="../media/image110.png"/><Relationship Id="rId7" Type="http://schemas.openxmlformats.org/officeDocument/2006/relationships/image" Target="../media/image135.png"/><Relationship Id="rId12" Type="http://schemas.openxmlformats.org/officeDocument/2006/relationships/image" Target="../media/image13.png"/><Relationship Id="rId2" Type="http://schemas.openxmlformats.org/officeDocument/2006/relationships/image" Target="../media/image132.png"/><Relationship Id="rId1" Type="http://schemas.openxmlformats.org/officeDocument/2006/relationships/slideLayout" Target="../slideLayouts/slideLayout12.xml"/><Relationship Id="rId6" Type="http://schemas.openxmlformats.org/officeDocument/2006/relationships/image" Target="../media/image134.png"/><Relationship Id="rId11" Type="http://schemas.openxmlformats.org/officeDocument/2006/relationships/image" Target="../media/image69.png"/><Relationship Id="rId5" Type="http://schemas.openxmlformats.org/officeDocument/2006/relationships/image" Target="../media/image112.png"/><Relationship Id="rId15" Type="http://schemas.openxmlformats.org/officeDocument/2006/relationships/image" Target="../media/image139.png"/><Relationship Id="rId10" Type="http://schemas.openxmlformats.org/officeDocument/2006/relationships/image" Target="../media/image138.png"/><Relationship Id="rId4" Type="http://schemas.openxmlformats.org/officeDocument/2006/relationships/image" Target="../media/image133.png"/><Relationship Id="rId9" Type="http://schemas.openxmlformats.org/officeDocument/2006/relationships/image" Target="../media/image137.png"/><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85.png"/><Relationship Id="rId3" Type="http://schemas.openxmlformats.org/officeDocument/2006/relationships/image" Target="../media/image141.png"/><Relationship Id="rId7" Type="http://schemas.openxmlformats.org/officeDocument/2006/relationships/image" Target="../media/image135.png"/><Relationship Id="rId12" Type="http://schemas.openxmlformats.org/officeDocument/2006/relationships/image" Target="../media/image13.png"/><Relationship Id="rId17" Type="http://schemas.openxmlformats.org/officeDocument/2006/relationships/image" Target="../media/image145.png"/><Relationship Id="rId2" Type="http://schemas.openxmlformats.org/officeDocument/2006/relationships/image" Target="../media/image140.png"/><Relationship Id="rId16" Type="http://schemas.openxmlformats.org/officeDocument/2006/relationships/image" Target="../media/image144.png"/><Relationship Id="rId1" Type="http://schemas.openxmlformats.org/officeDocument/2006/relationships/slideLayout" Target="../slideLayouts/slideLayout13.xml"/><Relationship Id="rId6" Type="http://schemas.openxmlformats.org/officeDocument/2006/relationships/image" Target="../media/image134.png"/><Relationship Id="rId11" Type="http://schemas.openxmlformats.org/officeDocument/2006/relationships/image" Target="../media/image69.png"/><Relationship Id="rId5" Type="http://schemas.openxmlformats.org/officeDocument/2006/relationships/image" Target="../media/image112.png"/><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142.png"/><Relationship Id="rId9" Type="http://schemas.openxmlformats.org/officeDocument/2006/relationships/image" Target="../media/image137.png"/><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5.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3.png"/><Relationship Id="rId17" Type="http://schemas.openxmlformats.org/officeDocument/2006/relationships/image" Target="../media/image158.png"/><Relationship Id="rId2" Type="http://schemas.openxmlformats.org/officeDocument/2006/relationships/image" Target="../media/image146.png"/><Relationship Id="rId16" Type="http://schemas.openxmlformats.org/officeDocument/2006/relationships/image" Target="../media/image157.png"/><Relationship Id="rId1" Type="http://schemas.openxmlformats.org/officeDocument/2006/relationships/slideLayout" Target="../slideLayouts/slideLayout13.xml"/><Relationship Id="rId6" Type="http://schemas.openxmlformats.org/officeDocument/2006/relationships/image" Target="../media/image150.png"/><Relationship Id="rId11" Type="http://schemas.openxmlformats.org/officeDocument/2006/relationships/image" Target="../media/image69.png"/><Relationship Id="rId5" Type="http://schemas.openxmlformats.org/officeDocument/2006/relationships/image" Target="../media/image149.png"/><Relationship Id="rId15" Type="http://schemas.openxmlformats.org/officeDocument/2006/relationships/image" Target="../media/image156.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7.png"/><Relationship Id="rId18" Type="http://schemas.openxmlformats.org/officeDocument/2006/relationships/image" Target="../media/image171.jpg"/><Relationship Id="rId3" Type="http://schemas.openxmlformats.org/officeDocument/2006/relationships/image" Target="../media/image110.png"/><Relationship Id="rId7" Type="http://schemas.openxmlformats.org/officeDocument/2006/relationships/image" Target="../media/image164.png"/><Relationship Id="rId12" Type="http://schemas.openxmlformats.org/officeDocument/2006/relationships/image" Target="../media/image13.png"/><Relationship Id="rId17" Type="http://schemas.openxmlformats.org/officeDocument/2006/relationships/image" Target="../media/image170.jpg"/><Relationship Id="rId2" Type="http://schemas.openxmlformats.org/officeDocument/2006/relationships/image" Target="../media/image3.png"/><Relationship Id="rId16" Type="http://schemas.openxmlformats.org/officeDocument/2006/relationships/image" Target="../media/image169.jpg"/><Relationship Id="rId1" Type="http://schemas.openxmlformats.org/officeDocument/2006/relationships/slideLayout" Target="../slideLayouts/slideLayout13.xml"/><Relationship Id="rId6" Type="http://schemas.openxmlformats.org/officeDocument/2006/relationships/image" Target="../media/image163.png"/><Relationship Id="rId11" Type="http://schemas.openxmlformats.org/officeDocument/2006/relationships/image" Target="../media/image69.png"/><Relationship Id="rId5" Type="http://schemas.openxmlformats.org/officeDocument/2006/relationships/image" Target="../media/image162.png"/><Relationship Id="rId15" Type="http://schemas.openxmlformats.org/officeDocument/2006/relationships/image" Target="../media/image168.jpg"/><Relationship Id="rId10" Type="http://schemas.openxmlformats.org/officeDocument/2006/relationships/image" Target="../media/image166.png"/><Relationship Id="rId4" Type="http://schemas.openxmlformats.org/officeDocument/2006/relationships/image" Target="../media/image161.png"/><Relationship Id="rId9" Type="http://schemas.openxmlformats.org/officeDocument/2006/relationships/image" Target="../media/image137.png"/><Relationship Id="rId1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85.png"/><Relationship Id="rId3" Type="http://schemas.openxmlformats.org/officeDocument/2006/relationships/image" Target="../media/image110.png"/><Relationship Id="rId7" Type="http://schemas.openxmlformats.org/officeDocument/2006/relationships/image" Target="../media/image174.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73.png"/><Relationship Id="rId11" Type="http://schemas.openxmlformats.org/officeDocument/2006/relationships/image" Target="../media/image12.png"/><Relationship Id="rId5" Type="http://schemas.openxmlformats.org/officeDocument/2006/relationships/image" Target="../media/image172.png"/><Relationship Id="rId15" Type="http://schemas.openxmlformats.org/officeDocument/2006/relationships/image" Target="../media/image178.jpg"/><Relationship Id="rId10" Type="http://schemas.openxmlformats.org/officeDocument/2006/relationships/image" Target="../media/image177.png"/><Relationship Id="rId4" Type="http://schemas.openxmlformats.org/officeDocument/2006/relationships/image" Target="../media/image161.png"/><Relationship Id="rId9" Type="http://schemas.openxmlformats.org/officeDocument/2006/relationships/image" Target="../media/image176.png"/><Relationship Id="rId1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1.png"/><Relationship Id="rId12" Type="http://schemas.openxmlformats.org/officeDocument/2006/relationships/image" Target="../media/image84.png"/><Relationship Id="rId2" Type="http://schemas.openxmlformats.org/officeDocument/2006/relationships/image" Target="../media/image179.png"/><Relationship Id="rId1" Type="http://schemas.openxmlformats.org/officeDocument/2006/relationships/slideLayout" Target="../slideLayouts/slideLayout13.xml"/><Relationship Id="rId6" Type="http://schemas.openxmlformats.org/officeDocument/2006/relationships/image" Target="../media/image163.png"/><Relationship Id="rId11" Type="http://schemas.openxmlformats.org/officeDocument/2006/relationships/image" Target="../media/image69.png"/><Relationship Id="rId5" Type="http://schemas.openxmlformats.org/officeDocument/2006/relationships/image" Target="../media/image172.png"/><Relationship Id="rId10" Type="http://schemas.openxmlformats.org/officeDocument/2006/relationships/image" Target="../media/image184.png"/><Relationship Id="rId4" Type="http://schemas.openxmlformats.org/officeDocument/2006/relationships/image" Target="../media/image161.png"/><Relationship Id="rId9" Type="http://schemas.openxmlformats.org/officeDocument/2006/relationships/image" Target="../media/image183.png"/><Relationship Id="rId14"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90.png"/><Relationship Id="rId3" Type="http://schemas.openxmlformats.org/officeDocument/2006/relationships/image" Target="../media/image110.png"/><Relationship Id="rId7" Type="http://schemas.openxmlformats.org/officeDocument/2006/relationships/image" Target="../media/image187.png"/><Relationship Id="rId12"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86.png"/><Relationship Id="rId11" Type="http://schemas.openxmlformats.org/officeDocument/2006/relationships/image" Target="../media/image12.png"/><Relationship Id="rId5" Type="http://schemas.openxmlformats.org/officeDocument/2006/relationships/image" Target="../media/image172.png"/><Relationship Id="rId15" Type="http://schemas.openxmlformats.org/officeDocument/2006/relationships/image" Target="../media/image191.png"/><Relationship Id="rId10" Type="http://schemas.openxmlformats.org/officeDocument/2006/relationships/image" Target="../media/image189.png"/><Relationship Id="rId4" Type="http://schemas.openxmlformats.org/officeDocument/2006/relationships/image" Target="../media/image161.png"/><Relationship Id="rId9" Type="http://schemas.openxmlformats.org/officeDocument/2006/relationships/image" Target="../media/image188.png"/><Relationship Id="rId1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85.png"/><Relationship Id="rId3" Type="http://schemas.openxmlformats.org/officeDocument/2006/relationships/image" Target="../media/image110.png"/><Relationship Id="rId7" Type="http://schemas.openxmlformats.org/officeDocument/2006/relationships/image" Target="../media/image194.png"/><Relationship Id="rId12"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86.png"/><Relationship Id="rId11" Type="http://schemas.openxmlformats.org/officeDocument/2006/relationships/image" Target="../media/image12.png"/><Relationship Id="rId5" Type="http://schemas.openxmlformats.org/officeDocument/2006/relationships/image" Target="../media/image193.png"/><Relationship Id="rId10" Type="http://schemas.openxmlformats.org/officeDocument/2006/relationships/image" Target="../media/image196.png"/><Relationship Id="rId4" Type="http://schemas.openxmlformats.org/officeDocument/2006/relationships/image" Target="../media/image192.png"/><Relationship Id="rId9" Type="http://schemas.openxmlformats.org/officeDocument/2006/relationships/image" Target="../media/image195.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85.png"/><Relationship Id="rId18" Type="http://schemas.openxmlformats.org/officeDocument/2006/relationships/image" Target="../media/image207.jpg"/><Relationship Id="rId3" Type="http://schemas.openxmlformats.org/officeDocument/2006/relationships/image" Target="../media/image110.png"/><Relationship Id="rId7" Type="http://schemas.openxmlformats.org/officeDocument/2006/relationships/image" Target="../media/image200.png"/><Relationship Id="rId12" Type="http://schemas.openxmlformats.org/officeDocument/2006/relationships/image" Target="../media/image84.png"/><Relationship Id="rId17" Type="http://schemas.openxmlformats.org/officeDocument/2006/relationships/image" Target="../media/image206.jpg"/><Relationship Id="rId2" Type="http://schemas.openxmlformats.org/officeDocument/2006/relationships/image" Target="../media/image3.png"/><Relationship Id="rId16" Type="http://schemas.openxmlformats.org/officeDocument/2006/relationships/image" Target="../media/image205.jpg"/><Relationship Id="rId20" Type="http://schemas.openxmlformats.org/officeDocument/2006/relationships/image" Target="../media/image209.jpg"/><Relationship Id="rId1" Type="http://schemas.openxmlformats.org/officeDocument/2006/relationships/slideLayout" Target="../slideLayouts/slideLayout13.xml"/><Relationship Id="rId6" Type="http://schemas.openxmlformats.org/officeDocument/2006/relationships/image" Target="../media/image199.png"/><Relationship Id="rId11" Type="http://schemas.openxmlformats.org/officeDocument/2006/relationships/image" Target="../media/image12.png"/><Relationship Id="rId5" Type="http://schemas.openxmlformats.org/officeDocument/2006/relationships/image" Target="../media/image198.png"/><Relationship Id="rId15" Type="http://schemas.openxmlformats.org/officeDocument/2006/relationships/image" Target="../media/image204.jpg"/><Relationship Id="rId10" Type="http://schemas.openxmlformats.org/officeDocument/2006/relationships/image" Target="../media/image203.png"/><Relationship Id="rId19" Type="http://schemas.openxmlformats.org/officeDocument/2006/relationships/image" Target="../media/image208.jpg"/><Relationship Id="rId4" Type="http://schemas.openxmlformats.org/officeDocument/2006/relationships/image" Target="../media/image197.png"/><Relationship Id="rId9" Type="http://schemas.openxmlformats.org/officeDocument/2006/relationships/image" Target="../media/image202.png"/><Relationship Id="rId14" Type="http://schemas.openxmlformats.org/officeDocument/2006/relationships/image" Target="../media/image1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42.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85.png"/><Relationship Id="rId18" Type="http://schemas.openxmlformats.org/officeDocument/2006/relationships/image" Target="../media/image218.png"/><Relationship Id="rId3" Type="http://schemas.openxmlformats.org/officeDocument/2006/relationships/image" Target="../media/image110.png"/><Relationship Id="rId7" Type="http://schemas.openxmlformats.org/officeDocument/2006/relationships/image" Target="../media/image213.png"/><Relationship Id="rId12" Type="http://schemas.openxmlformats.org/officeDocument/2006/relationships/image" Target="../media/image13.png"/><Relationship Id="rId17" Type="http://schemas.openxmlformats.org/officeDocument/2006/relationships/image" Target="../media/image217.png"/><Relationship Id="rId2" Type="http://schemas.openxmlformats.org/officeDocument/2006/relationships/image" Target="../media/image3.png"/><Relationship Id="rId16" Type="http://schemas.openxmlformats.org/officeDocument/2006/relationships/image" Target="../media/image216.png"/><Relationship Id="rId1" Type="http://schemas.openxmlformats.org/officeDocument/2006/relationships/slideLayout" Target="../slideLayouts/slideLayout13.xml"/><Relationship Id="rId6" Type="http://schemas.openxmlformats.org/officeDocument/2006/relationships/image" Target="../media/image212.png"/><Relationship Id="rId11" Type="http://schemas.openxmlformats.org/officeDocument/2006/relationships/image" Target="../media/image12.png"/><Relationship Id="rId5" Type="http://schemas.openxmlformats.org/officeDocument/2006/relationships/image" Target="../media/image211.png"/><Relationship Id="rId15" Type="http://schemas.openxmlformats.org/officeDocument/2006/relationships/image" Target="../media/image215.jpg"/><Relationship Id="rId10" Type="http://schemas.openxmlformats.org/officeDocument/2006/relationships/image" Target="../media/image138.png"/><Relationship Id="rId19" Type="http://schemas.openxmlformats.org/officeDocument/2006/relationships/image" Target="../media/image219.png"/><Relationship Id="rId4" Type="http://schemas.openxmlformats.org/officeDocument/2006/relationships/image" Target="../media/image210.png"/><Relationship Id="rId9" Type="http://schemas.openxmlformats.org/officeDocument/2006/relationships/image" Target="../media/image137.png"/><Relationship Id="rId1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28.png"/><Relationship Id="rId3" Type="http://schemas.openxmlformats.org/officeDocument/2006/relationships/image" Target="../media/image220.png"/><Relationship Id="rId7" Type="http://schemas.openxmlformats.org/officeDocument/2006/relationships/image" Target="../media/image224.png"/><Relationship Id="rId12" Type="http://schemas.openxmlformats.org/officeDocument/2006/relationships/image" Target="../media/image227.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23.png"/><Relationship Id="rId11" Type="http://schemas.openxmlformats.org/officeDocument/2006/relationships/image" Target="../media/image12.png"/><Relationship Id="rId5" Type="http://schemas.openxmlformats.org/officeDocument/2006/relationships/image" Target="../media/image222.png"/><Relationship Id="rId10" Type="http://schemas.openxmlformats.org/officeDocument/2006/relationships/image" Target="../media/image226.png"/><Relationship Id="rId4" Type="http://schemas.openxmlformats.org/officeDocument/2006/relationships/image" Target="../media/image221.png"/><Relationship Id="rId9" Type="http://schemas.openxmlformats.org/officeDocument/2006/relationships/image" Target="../media/image225.png"/><Relationship Id="rId14" Type="http://schemas.openxmlformats.org/officeDocument/2006/relationships/image" Target="../media/image15.png"/></Relationships>
</file>

<file path=ppt/slides/_rels/slide44.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38.png"/><Relationship Id="rId18" Type="http://schemas.openxmlformats.org/officeDocument/2006/relationships/image" Target="../media/image242.jp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84.png"/><Relationship Id="rId17" Type="http://schemas.openxmlformats.org/officeDocument/2006/relationships/image" Target="../media/image241.jpg"/><Relationship Id="rId2" Type="http://schemas.openxmlformats.org/officeDocument/2006/relationships/image" Target="../media/image229.png"/><Relationship Id="rId16" Type="http://schemas.openxmlformats.org/officeDocument/2006/relationships/image" Target="../media/image240.jpg"/><Relationship Id="rId1" Type="http://schemas.openxmlformats.org/officeDocument/2006/relationships/slideLayout" Target="../slideLayouts/slideLayout13.xml"/><Relationship Id="rId6" Type="http://schemas.openxmlformats.org/officeDocument/2006/relationships/image" Target="../media/image233.png"/><Relationship Id="rId11" Type="http://schemas.openxmlformats.org/officeDocument/2006/relationships/image" Target="../media/image12.png"/><Relationship Id="rId5" Type="http://schemas.openxmlformats.org/officeDocument/2006/relationships/image" Target="../media/image232.png"/><Relationship Id="rId15" Type="http://schemas.openxmlformats.org/officeDocument/2006/relationships/image" Target="../media/image239.jpg"/><Relationship Id="rId10" Type="http://schemas.openxmlformats.org/officeDocument/2006/relationships/image" Target="../media/image237.png"/><Relationship Id="rId19" Type="http://schemas.openxmlformats.org/officeDocument/2006/relationships/image" Target="../media/image243.jp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85.png"/><Relationship Id="rId18" Type="http://schemas.openxmlformats.org/officeDocument/2006/relationships/image" Target="../media/image254.jpg"/><Relationship Id="rId3" Type="http://schemas.openxmlformats.org/officeDocument/2006/relationships/image" Target="../media/image110.png"/><Relationship Id="rId7" Type="http://schemas.openxmlformats.org/officeDocument/2006/relationships/image" Target="../media/image247.png"/><Relationship Id="rId12" Type="http://schemas.openxmlformats.org/officeDocument/2006/relationships/image" Target="../media/image13.png"/><Relationship Id="rId17" Type="http://schemas.openxmlformats.org/officeDocument/2006/relationships/image" Target="../media/image253.jpg"/><Relationship Id="rId2" Type="http://schemas.openxmlformats.org/officeDocument/2006/relationships/image" Target="../media/image3.png"/><Relationship Id="rId16" Type="http://schemas.openxmlformats.org/officeDocument/2006/relationships/image" Target="../media/image252.jpg"/><Relationship Id="rId1" Type="http://schemas.openxmlformats.org/officeDocument/2006/relationships/slideLayout" Target="../slideLayouts/slideLayout13.xml"/><Relationship Id="rId6" Type="http://schemas.openxmlformats.org/officeDocument/2006/relationships/image" Target="../media/image246.png"/><Relationship Id="rId11" Type="http://schemas.openxmlformats.org/officeDocument/2006/relationships/image" Target="../media/image12.png"/><Relationship Id="rId5" Type="http://schemas.openxmlformats.org/officeDocument/2006/relationships/image" Target="../media/image245.png"/><Relationship Id="rId15" Type="http://schemas.openxmlformats.org/officeDocument/2006/relationships/image" Target="../media/image251.jpg"/><Relationship Id="rId10" Type="http://schemas.openxmlformats.org/officeDocument/2006/relationships/image" Target="../media/image250.png"/><Relationship Id="rId4" Type="http://schemas.openxmlformats.org/officeDocument/2006/relationships/image" Target="../media/image244.png"/><Relationship Id="rId9" Type="http://schemas.openxmlformats.org/officeDocument/2006/relationships/image" Target="../media/image249.png"/><Relationship Id="rId14" Type="http://schemas.openxmlformats.org/officeDocument/2006/relationships/image" Target="../media/image15.png"/></Relationships>
</file>

<file path=ppt/slides/_rels/slide4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258.emf"/><Relationship Id="rId4" Type="http://schemas.openxmlformats.org/officeDocument/2006/relationships/image" Target="../media/image257.emf"/></Relationships>
</file>

<file path=ppt/slides/_rels/slide4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261.png"/><Relationship Id="rId4" Type="http://schemas.openxmlformats.org/officeDocument/2006/relationships/image" Target="../media/image26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hemeOverride" Target="../theme/themeOverride7.xml"/><Relationship Id="rId5" Type="http://schemas.openxmlformats.org/officeDocument/2006/relationships/image" Target="../media/image263.png"/><Relationship Id="rId4" Type="http://schemas.openxmlformats.org/officeDocument/2006/relationships/image" Target="../media/image262.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Meredith.Brady@doa.ri.gov" TargetMode="External"/><Relationship Id="rId2" Type="http://schemas.openxmlformats.org/officeDocument/2006/relationships/image" Target="../media/image264.jpg"/><Relationship Id="rId1" Type="http://schemas.openxmlformats.org/officeDocument/2006/relationships/slideLayout" Target="../slideLayouts/slideLayout1.xml"/><Relationship Id="rId6" Type="http://schemas.openxmlformats.org/officeDocument/2006/relationships/hyperlink" Target="http://www.census.ri.gov/" TargetMode="External"/><Relationship Id="rId5" Type="http://schemas.openxmlformats.org/officeDocument/2006/relationships/hyperlink" Target="http://www.planning.ri.gov/" TargetMode="External"/><Relationship Id="rId4" Type="http://schemas.openxmlformats.org/officeDocument/2006/relationships/image" Target="../media/image26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AAADDE2E-65B3-4B42-B754-3BEF2FF2E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44" y="530110"/>
            <a:ext cx="4556066" cy="5980407"/>
          </a:xfrm>
          <a:prstGeom prst="rect">
            <a:avLst/>
          </a:prstGeom>
          <a:ln w="63500">
            <a:solidFill>
              <a:schemeClr val="accent6">
                <a:lumMod val="75000"/>
              </a:schemeClr>
            </a:solidFill>
          </a:ln>
        </p:spPr>
      </p:pic>
      <p:sp>
        <p:nvSpPr>
          <p:cNvPr id="8" name="TextBox 7">
            <a:extLst>
              <a:ext uri="{FF2B5EF4-FFF2-40B4-BE49-F238E27FC236}">
                <a16:creationId xmlns:a16="http://schemas.microsoft.com/office/drawing/2014/main" id="{27B23076-D307-4E6D-85EC-A050EF0F34C8}"/>
              </a:ext>
            </a:extLst>
          </p:cNvPr>
          <p:cNvSpPr txBox="1"/>
          <p:nvPr/>
        </p:nvSpPr>
        <p:spPr>
          <a:xfrm>
            <a:off x="6027174" y="737419"/>
            <a:ext cx="5627782" cy="5909310"/>
          </a:xfrm>
          <a:prstGeom prst="rect">
            <a:avLst/>
          </a:prstGeom>
          <a:noFill/>
        </p:spPr>
        <p:txBody>
          <a:bodyPr wrap="square" rtlCol="0">
            <a:spAutoFit/>
          </a:bodyPr>
          <a:lstStyle/>
          <a:p>
            <a:r>
              <a:rPr lang="en-US" sz="3600" dirty="0">
                <a:latin typeface="Georgia Pro" panose="02040502050405020303" pitchFamily="18" charset="0"/>
              </a:rPr>
              <a:t>The State Guide Plan: Rhode Island’s Big-Picture Policy Guide for Agencies and Municipalities</a:t>
            </a:r>
          </a:p>
          <a:p>
            <a:endParaRPr lang="en-US" sz="3600" dirty="0">
              <a:latin typeface="Georgia Pro" panose="02040502050405020303" pitchFamily="18" charset="0"/>
            </a:endParaRPr>
          </a:p>
          <a:p>
            <a:r>
              <a:rPr lang="en-US" sz="2000" dirty="0">
                <a:latin typeface="Georgia Pro" panose="02040502050405020303" pitchFamily="18" charset="0"/>
              </a:rPr>
              <a:t>Presented to the Special Legislative Commission to Study the Low and Moderate Income Housing Act</a:t>
            </a:r>
          </a:p>
          <a:p>
            <a:endParaRPr lang="en-US" sz="2000" dirty="0">
              <a:latin typeface="Georgia Pro" panose="02040502050405020303" pitchFamily="18" charset="0"/>
            </a:endParaRPr>
          </a:p>
          <a:p>
            <a:r>
              <a:rPr lang="en-US" sz="2000" dirty="0">
                <a:latin typeface="Georgia Pro" panose="02040502050405020303" pitchFamily="18" charset="0"/>
              </a:rPr>
              <a:t>Meredith E. Brady,</a:t>
            </a:r>
          </a:p>
          <a:p>
            <a:r>
              <a:rPr lang="en-US" sz="2000" dirty="0">
                <a:latin typeface="Georgia Pro" panose="02040502050405020303" pitchFamily="18" charset="0"/>
              </a:rPr>
              <a:t>Associate Director,</a:t>
            </a:r>
          </a:p>
          <a:p>
            <a:r>
              <a:rPr lang="en-US" sz="2000" dirty="0">
                <a:latin typeface="Georgia Pro" panose="02040502050405020303" pitchFamily="18" charset="0"/>
              </a:rPr>
              <a:t>Division of Statewide Planning</a:t>
            </a:r>
          </a:p>
          <a:p>
            <a:r>
              <a:rPr lang="en-US" i="1" dirty="0">
                <a:latin typeface="Georgia Pro" panose="02040502050405020303" pitchFamily="18" charset="0"/>
              </a:rPr>
              <a:t>(the State’s Unified Planning Agency &amp; Single MPO)</a:t>
            </a:r>
          </a:p>
          <a:p>
            <a:endParaRPr lang="en-US" sz="2000" dirty="0">
              <a:latin typeface="Georgia Pro" panose="02040502050405020303" pitchFamily="18" charset="0"/>
            </a:endParaRPr>
          </a:p>
          <a:p>
            <a:r>
              <a:rPr lang="en-US" sz="2000" dirty="0">
                <a:latin typeface="Georgia Pro" panose="02040502050405020303" pitchFamily="18" charset="0"/>
              </a:rPr>
              <a:t>April 26, 2022</a:t>
            </a:r>
            <a:endParaRPr lang="en-US" sz="3600" dirty="0">
              <a:latin typeface="Georgia Pro" panose="02040502050405020303" pitchFamily="18" charset="0"/>
            </a:endParaRPr>
          </a:p>
        </p:txBody>
      </p:sp>
    </p:spTree>
    <p:extLst>
      <p:ext uri="{BB962C8B-B14F-4D97-AF65-F5344CB8AC3E}">
        <p14:creationId xmlns:p14="http://schemas.microsoft.com/office/powerpoint/2010/main" val="2335841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5B2F04-41C8-43D5-B010-1B3385A54A16}"/>
              </a:ext>
            </a:extLst>
          </p:cNvPr>
          <p:cNvSpPr txBox="1"/>
          <p:nvPr/>
        </p:nvSpPr>
        <p:spPr>
          <a:xfrm>
            <a:off x="5640355"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B86E4E4-5DEA-4A6B-8607-23460570F4A7}"/>
              </a:ext>
            </a:extLst>
          </p:cNvPr>
          <p:cNvSpPr txBox="1"/>
          <p:nvPr/>
        </p:nvSpPr>
        <p:spPr>
          <a:xfrm>
            <a:off x="1229360" y="1148080"/>
            <a:ext cx="596392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Georgia Pro" panose="02040502050405020303" pitchFamily="18" charset="0"/>
                <a:ea typeface="+mn-ea"/>
                <a:cs typeface="+mn-cs"/>
              </a:rPr>
              <a:t>Census – State Complete Count Committee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Georgia Pro" panose="02040502050405020303" pitchFamily="18" charset="0"/>
              <a:ea typeface="+mn-ea"/>
              <a:cs typeface="+mn-cs"/>
            </a:endParaRP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Established by EO in December 2018</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63 members, 7 subcommittees, 3 committees</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Outreach – pre-COVID</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Outreach – post-COVID</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Changing Census 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endParaRPr>
          </a:p>
        </p:txBody>
      </p:sp>
      <p:pic>
        <p:nvPicPr>
          <p:cNvPr id="6" name="Picture 5" descr="Map&#10;&#10;Description automatically generated">
            <a:extLst>
              <a:ext uri="{FF2B5EF4-FFF2-40B4-BE49-F238E27FC236}">
                <a16:creationId xmlns:a16="http://schemas.microsoft.com/office/drawing/2014/main" id="{5159A059-D3AA-4414-8E6E-C87CC4015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4363" y="1300480"/>
            <a:ext cx="2238277" cy="149352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9233A4FD-CE43-47B5-B7E5-AC1178FE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970" y="3514143"/>
            <a:ext cx="2767819" cy="1617874"/>
          </a:xfrm>
          <a:prstGeom prst="rect">
            <a:avLst/>
          </a:prstGeom>
        </p:spPr>
      </p:pic>
    </p:spTree>
    <p:extLst>
      <p:ext uri="{BB962C8B-B14F-4D97-AF65-F5344CB8AC3E}">
        <p14:creationId xmlns:p14="http://schemas.microsoft.com/office/powerpoint/2010/main" val="1143251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dirty="0">
                <a:latin typeface="Georgia" panose="02040502050405020303" pitchFamily="18" charset="0"/>
              </a:rPr>
              <a:t>2020 Census Timeline</a:t>
            </a:r>
          </a:p>
        </p:txBody>
      </p:sp>
      <p:sp>
        <p:nvSpPr>
          <p:cNvPr id="5" name="Text Placeholder 4">
            <a:extLst>
              <a:ext uri="{FF2B5EF4-FFF2-40B4-BE49-F238E27FC236}">
                <a16:creationId xmlns:a16="http://schemas.microsoft.com/office/drawing/2014/main" id="{F7CE8FD4-433E-6F49-8B1F-4B75D8E8474C}"/>
              </a:ext>
            </a:extLst>
          </p:cNvPr>
          <p:cNvSpPr>
            <a:spLocks noGrp="1"/>
          </p:cNvSpPr>
          <p:nvPr>
            <p:ph type="body" sz="quarter" idx="10"/>
          </p:nvPr>
        </p:nvSpPr>
        <p:spPr/>
        <p:txBody>
          <a:bodyPr/>
          <a:lstStyle/>
          <a:p>
            <a:r>
              <a:rPr lang="en-US" dirty="0">
                <a:latin typeface="Georgia" panose="02040502050405020303" pitchFamily="18" charset="0"/>
              </a:rPr>
              <a:t>The Long and Winding Road</a:t>
            </a:r>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p:txBody>
          <a:bodyPr/>
          <a:lstStyle/>
          <a:p>
            <a:r>
              <a:rPr lang="en-US" dirty="0"/>
              <a:t>2020 Census Begins</a:t>
            </a:r>
          </a:p>
        </p:txBody>
      </p:sp>
      <p:sp>
        <p:nvSpPr>
          <p:cNvPr id="13" name="Text Placeholder 12">
            <a:extLst>
              <a:ext uri="{FF2B5EF4-FFF2-40B4-BE49-F238E27FC236}">
                <a16:creationId xmlns:a16="http://schemas.microsoft.com/office/drawing/2014/main" id="{3B08B28F-AC61-8B49-9876-EE4254A9CCE8}"/>
              </a:ext>
            </a:extLst>
          </p:cNvPr>
          <p:cNvSpPr>
            <a:spLocks noGrp="1"/>
          </p:cNvSpPr>
          <p:nvPr>
            <p:ph type="body" sz="quarter" idx="18"/>
          </p:nvPr>
        </p:nvSpPr>
        <p:spPr>
          <a:xfrm>
            <a:off x="1303541" y="2100990"/>
            <a:ext cx="2624002" cy="286232"/>
          </a:xfrm>
        </p:spPr>
        <p:txBody>
          <a:bodyPr/>
          <a:lstStyle/>
          <a:p>
            <a:r>
              <a:rPr lang="en-US" dirty="0"/>
              <a:t>Late March 2020</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p:txBody>
          <a:bodyPr/>
          <a:lstStyle/>
          <a:p>
            <a:r>
              <a:rPr lang="en-US" dirty="0"/>
              <a:t>July 31, 2020</a:t>
            </a:r>
          </a:p>
        </p:txBody>
      </p:sp>
      <p:sp>
        <p:nvSpPr>
          <p:cNvPr id="18" name="Text Placeholder 17">
            <a:extLst>
              <a:ext uri="{FF2B5EF4-FFF2-40B4-BE49-F238E27FC236}">
                <a16:creationId xmlns:a16="http://schemas.microsoft.com/office/drawing/2014/main" id="{BD26E413-F85F-5446-9C55-9A0EF5C023EE}"/>
              </a:ext>
            </a:extLst>
          </p:cNvPr>
          <p:cNvSpPr>
            <a:spLocks noGrp="1"/>
          </p:cNvSpPr>
          <p:nvPr>
            <p:ph type="body" sz="quarter" idx="23"/>
          </p:nvPr>
        </p:nvSpPr>
        <p:spPr>
          <a:xfrm>
            <a:off x="4777649" y="2100990"/>
            <a:ext cx="2624002" cy="480131"/>
          </a:xfrm>
        </p:spPr>
        <p:txBody>
          <a:bodyPr/>
          <a:lstStyle/>
          <a:p>
            <a:r>
              <a:rPr lang="en-US" dirty="0"/>
              <a:t>Original 2020 Census End Date</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9671160" y="600587"/>
            <a:ext cx="2603500" cy="341632"/>
          </a:xfrm>
        </p:spPr>
        <p:txBody>
          <a:bodyPr/>
          <a:lstStyle/>
          <a:p>
            <a:r>
              <a:rPr lang="en-US" dirty="0"/>
              <a:t>October 31, 2020</a:t>
            </a:r>
          </a:p>
        </p:txBody>
      </p:sp>
      <p:sp>
        <p:nvSpPr>
          <p:cNvPr id="19" name="Text Placeholder 18">
            <a:extLst>
              <a:ext uri="{FF2B5EF4-FFF2-40B4-BE49-F238E27FC236}">
                <a16:creationId xmlns:a16="http://schemas.microsoft.com/office/drawing/2014/main" id="{4CBE178D-9B39-2348-A487-0F6DE15B69A0}"/>
              </a:ext>
            </a:extLst>
          </p:cNvPr>
          <p:cNvSpPr>
            <a:spLocks noGrp="1"/>
          </p:cNvSpPr>
          <p:nvPr>
            <p:ph type="body" sz="quarter" idx="24"/>
          </p:nvPr>
        </p:nvSpPr>
        <p:spPr>
          <a:xfrm>
            <a:off x="9291850" y="1050131"/>
            <a:ext cx="2624002" cy="480131"/>
          </a:xfrm>
        </p:spPr>
        <p:txBody>
          <a:bodyPr/>
          <a:lstStyle/>
          <a:p>
            <a:r>
              <a:rPr lang="en-US" dirty="0"/>
              <a:t>New 2020 Census End Date (Announced in May)</a:t>
            </a:r>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189777" y="5443784"/>
            <a:ext cx="2603500" cy="674031"/>
          </a:xfrm>
        </p:spPr>
        <p:txBody>
          <a:bodyPr/>
          <a:lstStyle/>
          <a:p>
            <a:r>
              <a:rPr lang="en-US" sz="1400" dirty="0">
                <a:latin typeface="Georgia" panose="02040502050405020303" pitchFamily="18" charset="0"/>
              </a:rPr>
              <a:t>Rhode Island Census Complete Count Committee Established</a:t>
            </a:r>
          </a:p>
        </p:txBody>
      </p:sp>
      <p:sp>
        <p:nvSpPr>
          <p:cNvPr id="14" name="Text Placeholder 13">
            <a:extLst>
              <a:ext uri="{FF2B5EF4-FFF2-40B4-BE49-F238E27FC236}">
                <a16:creationId xmlns:a16="http://schemas.microsoft.com/office/drawing/2014/main" id="{BDEA6CFD-E091-CC4A-9924-9339C6000F63}"/>
              </a:ext>
            </a:extLst>
          </p:cNvPr>
          <p:cNvSpPr>
            <a:spLocks noGrp="1"/>
          </p:cNvSpPr>
          <p:nvPr>
            <p:ph type="body" sz="quarter" idx="19"/>
          </p:nvPr>
        </p:nvSpPr>
        <p:spPr>
          <a:xfrm>
            <a:off x="477439" y="6074861"/>
            <a:ext cx="2624002" cy="480131"/>
          </a:xfrm>
        </p:spPr>
        <p:txBody>
          <a:bodyPr/>
          <a:lstStyle/>
          <a:p>
            <a:r>
              <a:rPr lang="en-US" dirty="0">
                <a:latin typeface="Georgia" panose="02040502050405020303" pitchFamily="18" charset="0"/>
              </a:rPr>
              <a:t>Governor’s Executive Order, December 2018</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p:txBody>
          <a:bodyPr/>
          <a:lstStyle/>
          <a:p>
            <a:r>
              <a:rPr lang="en-US" dirty="0"/>
              <a:t>COVID-19</a:t>
            </a:r>
          </a:p>
        </p:txBody>
      </p:sp>
      <p:sp>
        <p:nvSpPr>
          <p:cNvPr id="15" name="Text Placeholder 14">
            <a:extLst>
              <a:ext uri="{FF2B5EF4-FFF2-40B4-BE49-F238E27FC236}">
                <a16:creationId xmlns:a16="http://schemas.microsoft.com/office/drawing/2014/main" id="{F4D9A5A0-2AFE-7446-AE78-EF3AA001614C}"/>
              </a:ext>
            </a:extLst>
          </p:cNvPr>
          <p:cNvSpPr>
            <a:spLocks noGrp="1"/>
          </p:cNvSpPr>
          <p:nvPr>
            <p:ph type="body" sz="quarter" idx="20"/>
          </p:nvPr>
        </p:nvSpPr>
        <p:spPr>
          <a:xfrm>
            <a:off x="3159815" y="6011204"/>
            <a:ext cx="2624002" cy="480131"/>
          </a:xfrm>
        </p:spPr>
        <p:txBody>
          <a:bodyPr/>
          <a:lstStyle/>
          <a:p>
            <a:r>
              <a:rPr lang="en-US" dirty="0"/>
              <a:t>Postpones 2020 Census Field Operations</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p:txBody>
          <a:bodyPr/>
          <a:lstStyle/>
          <a:p>
            <a:r>
              <a:rPr lang="en-US" dirty="0"/>
              <a:t>August 2020</a:t>
            </a:r>
          </a:p>
        </p:txBody>
      </p:sp>
      <p:sp>
        <p:nvSpPr>
          <p:cNvPr id="16" name="Text Placeholder 15">
            <a:extLst>
              <a:ext uri="{FF2B5EF4-FFF2-40B4-BE49-F238E27FC236}">
                <a16:creationId xmlns:a16="http://schemas.microsoft.com/office/drawing/2014/main" id="{17B2A7B3-91A7-F64B-98D8-FF569E969304}"/>
              </a:ext>
            </a:extLst>
          </p:cNvPr>
          <p:cNvSpPr>
            <a:spLocks noGrp="1"/>
          </p:cNvSpPr>
          <p:nvPr>
            <p:ph type="body" sz="quarter" idx="21"/>
          </p:nvPr>
        </p:nvSpPr>
        <p:spPr>
          <a:xfrm>
            <a:off x="6421913" y="6011204"/>
            <a:ext cx="2624002" cy="286232"/>
          </a:xfrm>
        </p:spPr>
        <p:txBody>
          <a:bodyPr/>
          <a:lstStyle/>
          <a:p>
            <a:r>
              <a:rPr lang="en-US" dirty="0"/>
              <a:t>Census Field Work Begins</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8764677" y="5171567"/>
            <a:ext cx="2603500" cy="840230"/>
          </a:xfrm>
        </p:spPr>
        <p:txBody>
          <a:bodyPr/>
          <a:lstStyle/>
          <a:p>
            <a:r>
              <a:rPr lang="en-US" dirty="0"/>
              <a:t>REVERSE COURSE! September 30, 2020 End Date</a:t>
            </a:r>
          </a:p>
        </p:txBody>
      </p:sp>
      <p:sp>
        <p:nvSpPr>
          <p:cNvPr id="17" name="Text Placeholder 16">
            <a:extLst>
              <a:ext uri="{FF2B5EF4-FFF2-40B4-BE49-F238E27FC236}">
                <a16:creationId xmlns:a16="http://schemas.microsoft.com/office/drawing/2014/main" id="{B7734BD5-37F9-714C-B85C-271626952D7F}"/>
              </a:ext>
            </a:extLst>
          </p:cNvPr>
          <p:cNvSpPr>
            <a:spLocks noGrp="1"/>
          </p:cNvSpPr>
          <p:nvPr>
            <p:ph type="body" sz="quarter" idx="22"/>
          </p:nvPr>
        </p:nvSpPr>
        <p:spPr>
          <a:xfrm>
            <a:off x="9397171" y="5942992"/>
            <a:ext cx="2624002" cy="286232"/>
          </a:xfrm>
        </p:spPr>
        <p:txBody>
          <a:bodyPr/>
          <a:lstStyle/>
          <a:p>
            <a:r>
              <a:rPr lang="en-US" dirty="0"/>
              <a:t>Announced in August</a:t>
            </a:r>
          </a:p>
        </p:txBody>
      </p:sp>
      <p:sp>
        <p:nvSpPr>
          <p:cNvPr id="35" name="Text Placeholder 18">
            <a:extLst>
              <a:ext uri="{FF2B5EF4-FFF2-40B4-BE49-F238E27FC236}">
                <a16:creationId xmlns:a16="http://schemas.microsoft.com/office/drawing/2014/main" id="{5A2AB1EA-641F-454C-992B-0F9809401771}"/>
              </a:ext>
            </a:extLst>
          </p:cNvPr>
          <p:cNvSpPr txBox="1">
            <a:spLocks/>
          </p:cNvSpPr>
          <p:nvPr/>
        </p:nvSpPr>
        <p:spPr>
          <a:xfrm>
            <a:off x="9291850" y="1612436"/>
            <a:ext cx="2624002"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bg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50000"/>
                  </a:srgbClr>
                </a:solidFill>
                <a:effectLst/>
                <a:uLnTx/>
                <a:uFillTx/>
                <a:latin typeface="Arial" panose="020B0604020202020204"/>
                <a:ea typeface="+mn-ea"/>
                <a:cs typeface="Arial" panose="020B0604020202020204" pitchFamily="34" charset="0"/>
              </a:rPr>
              <a:t>And also end date required by Court Order</a:t>
            </a:r>
          </a:p>
        </p:txBody>
      </p:sp>
      <p:sp>
        <p:nvSpPr>
          <p:cNvPr id="36" name="Text Placeholder 18">
            <a:extLst>
              <a:ext uri="{FF2B5EF4-FFF2-40B4-BE49-F238E27FC236}">
                <a16:creationId xmlns:a16="http://schemas.microsoft.com/office/drawing/2014/main" id="{53AF2340-6567-4794-B00C-E293CCC89AB6}"/>
              </a:ext>
            </a:extLst>
          </p:cNvPr>
          <p:cNvSpPr txBox="1">
            <a:spLocks/>
          </p:cNvSpPr>
          <p:nvPr/>
        </p:nvSpPr>
        <p:spPr>
          <a:xfrm>
            <a:off x="9291850" y="2136075"/>
            <a:ext cx="2624002" cy="286232"/>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bg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50000"/>
                  </a:srgbClr>
                </a:solidFill>
                <a:effectLst/>
                <a:uLnTx/>
                <a:uFillTx/>
                <a:latin typeface="Arial" panose="020B0604020202020204"/>
                <a:ea typeface="+mn-ea"/>
                <a:cs typeface="Arial" panose="020B0604020202020204" pitchFamily="34" charset="0"/>
              </a:rPr>
              <a:t>And also Halloween</a:t>
            </a:r>
          </a:p>
        </p:txBody>
      </p:sp>
      <p:pic>
        <p:nvPicPr>
          <p:cNvPr id="2" name="Picture 1">
            <a:extLst>
              <a:ext uri="{FF2B5EF4-FFF2-40B4-BE49-F238E27FC236}">
                <a16:creationId xmlns:a16="http://schemas.microsoft.com/office/drawing/2014/main" id="{02687013-DD08-4D72-B98E-F8F57937643B}"/>
              </a:ext>
            </a:extLst>
          </p:cNvPr>
          <p:cNvPicPr>
            <a:picLocks noChangeAspect="1"/>
          </p:cNvPicPr>
          <p:nvPr/>
        </p:nvPicPr>
        <p:blipFill>
          <a:blip r:embed="rId2"/>
          <a:stretch>
            <a:fillRect/>
          </a:stretch>
        </p:blipFill>
        <p:spPr>
          <a:xfrm>
            <a:off x="10603851" y="3060360"/>
            <a:ext cx="478582" cy="480131"/>
          </a:xfrm>
          <a:prstGeom prst="rect">
            <a:avLst/>
          </a:prstGeom>
        </p:spPr>
      </p:pic>
      <p:pic>
        <p:nvPicPr>
          <p:cNvPr id="3" name="Picture 2">
            <a:extLst>
              <a:ext uri="{FF2B5EF4-FFF2-40B4-BE49-F238E27FC236}">
                <a16:creationId xmlns:a16="http://schemas.microsoft.com/office/drawing/2014/main" id="{DB4F1415-8081-4755-935C-6A98183C8ECB}"/>
              </a:ext>
            </a:extLst>
          </p:cNvPr>
          <p:cNvPicPr>
            <a:picLocks noChangeAspect="1"/>
          </p:cNvPicPr>
          <p:nvPr/>
        </p:nvPicPr>
        <p:blipFill>
          <a:blip r:embed="rId3"/>
          <a:stretch>
            <a:fillRect/>
          </a:stretch>
        </p:blipFill>
        <p:spPr>
          <a:xfrm>
            <a:off x="3724095" y="3824321"/>
            <a:ext cx="1063805" cy="558498"/>
          </a:xfrm>
          <a:prstGeom prst="rect">
            <a:avLst/>
          </a:prstGeom>
        </p:spPr>
      </p:pic>
      <p:pic>
        <p:nvPicPr>
          <p:cNvPr id="20" name="Picture 19">
            <a:extLst>
              <a:ext uri="{FF2B5EF4-FFF2-40B4-BE49-F238E27FC236}">
                <a16:creationId xmlns:a16="http://schemas.microsoft.com/office/drawing/2014/main" id="{9D88EBB1-76F6-42EC-8E05-4EB5EDF8BEF7}"/>
              </a:ext>
            </a:extLst>
          </p:cNvPr>
          <p:cNvPicPr>
            <a:picLocks noChangeAspect="1"/>
          </p:cNvPicPr>
          <p:nvPr/>
        </p:nvPicPr>
        <p:blipFill>
          <a:blip r:embed="rId4"/>
          <a:stretch>
            <a:fillRect/>
          </a:stretch>
        </p:blipFill>
        <p:spPr>
          <a:xfrm>
            <a:off x="5669534" y="3675309"/>
            <a:ext cx="840231" cy="840231"/>
          </a:xfrm>
          <a:prstGeom prst="rect">
            <a:avLst/>
          </a:prstGeom>
        </p:spPr>
      </p:pic>
      <p:pic>
        <p:nvPicPr>
          <p:cNvPr id="23" name="Picture 22">
            <a:extLst>
              <a:ext uri="{FF2B5EF4-FFF2-40B4-BE49-F238E27FC236}">
                <a16:creationId xmlns:a16="http://schemas.microsoft.com/office/drawing/2014/main" id="{40104EB3-FB5F-4A5D-B219-0DE2D0609BFA}"/>
              </a:ext>
            </a:extLst>
          </p:cNvPr>
          <p:cNvPicPr>
            <a:picLocks noChangeAspect="1"/>
          </p:cNvPicPr>
          <p:nvPr/>
        </p:nvPicPr>
        <p:blipFill>
          <a:blip r:embed="rId5"/>
          <a:stretch>
            <a:fillRect/>
          </a:stretch>
        </p:blipFill>
        <p:spPr>
          <a:xfrm>
            <a:off x="10494309" y="2384892"/>
            <a:ext cx="1176248" cy="6179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47E12E16-C220-4FD1-A51E-260415367450}"/>
              </a:ext>
            </a:extLst>
          </p:cNvPr>
          <p:cNvPicPr>
            <a:picLocks noChangeAspect="1"/>
          </p:cNvPicPr>
          <p:nvPr/>
        </p:nvPicPr>
        <p:blipFill rotWithShape="1">
          <a:blip r:embed="rId4"/>
          <a:srcRect t="28779"/>
          <a:stretch/>
        </p:blipFill>
        <p:spPr>
          <a:xfrm>
            <a:off x="-6380" y="0"/>
            <a:ext cx="4712156" cy="2048684"/>
          </a:xfrm>
          <a:prstGeom prst="rect">
            <a:avLst/>
          </a:prstGeom>
        </p:spPr>
      </p:pic>
      <p:pic>
        <p:nvPicPr>
          <p:cNvPr id="9" name="Picture 8">
            <a:extLst>
              <a:ext uri="{FF2B5EF4-FFF2-40B4-BE49-F238E27FC236}">
                <a16:creationId xmlns:a16="http://schemas.microsoft.com/office/drawing/2014/main" id="{1AB65A7A-1FAD-4253-9748-C981CD22BB73}"/>
              </a:ext>
            </a:extLst>
          </p:cNvPr>
          <p:cNvPicPr>
            <a:picLocks noChangeAspect="1"/>
          </p:cNvPicPr>
          <p:nvPr/>
        </p:nvPicPr>
        <p:blipFill>
          <a:blip r:embed="rId5"/>
          <a:stretch>
            <a:fillRect/>
          </a:stretch>
        </p:blipFill>
        <p:spPr>
          <a:xfrm>
            <a:off x="-5751" y="2686656"/>
            <a:ext cx="4710861" cy="3423997"/>
          </a:xfrm>
          <a:prstGeom prst="rect">
            <a:avLst/>
          </a:prstGeom>
        </p:spPr>
      </p:pic>
      <p:sp>
        <p:nvSpPr>
          <p:cNvPr id="10" name="TextBox 9">
            <a:extLst>
              <a:ext uri="{FF2B5EF4-FFF2-40B4-BE49-F238E27FC236}">
                <a16:creationId xmlns:a16="http://schemas.microsoft.com/office/drawing/2014/main" id="{C27F6EFE-222E-43C1-BD55-1D69686642A8}"/>
              </a:ext>
            </a:extLst>
          </p:cNvPr>
          <p:cNvSpPr txBox="1"/>
          <p:nvPr/>
        </p:nvSpPr>
        <p:spPr>
          <a:xfrm>
            <a:off x="-14378" y="1638301"/>
            <a:ext cx="4719728" cy="1785840"/>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89951" tIns="94420" rIns="89951" bIns="944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W Cen MT"/>
                <a:ea typeface="+mn-ea"/>
                <a:cs typeface="+mn-cs"/>
              </a:rPr>
              <a:t>Risk Reduction for Small Business Resiliency Project</a:t>
            </a:r>
            <a:endParaRPr kumimoji="0" lang="en-US" sz="36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BBB2C4F8-66AC-405B-A6D4-C879107DBF16}"/>
              </a:ext>
            </a:extLst>
          </p:cNvPr>
          <p:cNvSpPr/>
          <p:nvPr/>
        </p:nvSpPr>
        <p:spPr>
          <a:xfrm>
            <a:off x="5343132" y="491196"/>
            <a:ext cx="6096000" cy="48320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Identified, assessed, and addressed vulnerabilities of small businesses in Rhode Island.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Developed Risk Reduction Guides with practical information to help small businesses become more resilient.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Developed recommendations for municipal and state governments to support business resilience.</a:t>
            </a:r>
          </a:p>
        </p:txBody>
      </p:sp>
    </p:spTree>
    <p:extLst>
      <p:ext uri="{BB962C8B-B14F-4D97-AF65-F5344CB8AC3E}">
        <p14:creationId xmlns:p14="http://schemas.microsoft.com/office/powerpoint/2010/main" val="5011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41E2CA-6BCC-4F3A-A895-F8E06CEA4B03}"/>
              </a:ext>
            </a:extLst>
          </p:cNvPr>
          <p:cNvSpPr/>
          <p:nvPr/>
        </p:nvSpPr>
        <p:spPr>
          <a:xfrm>
            <a:off x="1008669" y="103695"/>
            <a:ext cx="9824300" cy="18042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Transportation Planning &amp; Natural Hazard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Resilience Seminar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 cooperation with FHWA</a:t>
            </a:r>
          </a:p>
        </p:txBody>
      </p:sp>
      <p:pic>
        <p:nvPicPr>
          <p:cNvPr id="5" name="x_m_4541429792102986941Picture 15">
            <a:extLst>
              <a:ext uri="{FF2B5EF4-FFF2-40B4-BE49-F238E27FC236}">
                <a16:creationId xmlns:a16="http://schemas.microsoft.com/office/drawing/2014/main" id="{9C873F79-95B3-40EF-8A66-F382CB7E20AE}"/>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170598" y="2491043"/>
            <a:ext cx="8710831" cy="33227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460DEB4-ECB7-49C3-B753-3CE0A76098B6}"/>
              </a:ext>
            </a:extLst>
          </p:cNvPr>
          <p:cNvSpPr/>
          <p:nvPr/>
        </p:nvSpPr>
        <p:spPr>
          <a:xfrm>
            <a:off x="1341749" y="2015725"/>
            <a:ext cx="1165781" cy="3675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11/13/20</a:t>
            </a:r>
          </a:p>
        </p:txBody>
      </p:sp>
      <p:sp>
        <p:nvSpPr>
          <p:cNvPr id="7" name="Rectangle 6">
            <a:extLst>
              <a:ext uri="{FF2B5EF4-FFF2-40B4-BE49-F238E27FC236}">
                <a16:creationId xmlns:a16="http://schemas.microsoft.com/office/drawing/2014/main" id="{88FFCC34-BEBA-422A-8724-1131E4ABC6D7}"/>
              </a:ext>
            </a:extLst>
          </p:cNvPr>
          <p:cNvSpPr/>
          <p:nvPr/>
        </p:nvSpPr>
        <p:spPr>
          <a:xfrm>
            <a:off x="3601874" y="2013962"/>
            <a:ext cx="10855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11/20/20</a:t>
            </a:r>
          </a:p>
        </p:txBody>
      </p:sp>
      <p:sp>
        <p:nvSpPr>
          <p:cNvPr id="8" name="Rectangle 7">
            <a:extLst>
              <a:ext uri="{FF2B5EF4-FFF2-40B4-BE49-F238E27FC236}">
                <a16:creationId xmlns:a16="http://schemas.microsoft.com/office/drawing/2014/main" id="{883B3356-1B49-4D4D-83E4-C993B91336BF}"/>
              </a:ext>
            </a:extLst>
          </p:cNvPr>
          <p:cNvSpPr/>
          <p:nvPr/>
        </p:nvSpPr>
        <p:spPr>
          <a:xfrm>
            <a:off x="5781772" y="2013962"/>
            <a:ext cx="10855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12/11/20</a:t>
            </a:r>
          </a:p>
        </p:txBody>
      </p:sp>
      <p:sp>
        <p:nvSpPr>
          <p:cNvPr id="9" name="Rectangle 8">
            <a:extLst>
              <a:ext uri="{FF2B5EF4-FFF2-40B4-BE49-F238E27FC236}">
                <a16:creationId xmlns:a16="http://schemas.microsoft.com/office/drawing/2014/main" id="{BBF40222-7457-41C5-A2F2-7E1FE997A95D}"/>
              </a:ext>
            </a:extLst>
          </p:cNvPr>
          <p:cNvSpPr/>
          <p:nvPr/>
        </p:nvSpPr>
        <p:spPr>
          <a:xfrm>
            <a:off x="8070180" y="2013962"/>
            <a:ext cx="10855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12/11/20</a:t>
            </a:r>
          </a:p>
        </p:txBody>
      </p:sp>
    </p:spTree>
    <p:extLst>
      <p:ext uri="{BB962C8B-B14F-4D97-AF65-F5344CB8AC3E}">
        <p14:creationId xmlns:p14="http://schemas.microsoft.com/office/powerpoint/2010/main" val="372708443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41E2CA-6BCC-4F3A-A895-F8E06CEA4B03}"/>
              </a:ext>
            </a:extLst>
          </p:cNvPr>
          <p:cNvSpPr/>
          <p:nvPr/>
        </p:nvSpPr>
        <p:spPr>
          <a:xfrm>
            <a:off x="1008669" y="103695"/>
            <a:ext cx="98243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Barriers to Climate Adaptation Survey</a:t>
            </a:r>
          </a:p>
        </p:txBody>
      </p:sp>
      <p:pic>
        <p:nvPicPr>
          <p:cNvPr id="3" name="Picture 2">
            <a:extLst>
              <a:ext uri="{FF2B5EF4-FFF2-40B4-BE49-F238E27FC236}">
                <a16:creationId xmlns:a16="http://schemas.microsoft.com/office/drawing/2014/main" id="{D5C05665-2C47-4D32-A2E6-267EFBE84D91}"/>
              </a:ext>
            </a:extLst>
          </p:cNvPr>
          <p:cNvPicPr>
            <a:picLocks noChangeAspect="1"/>
          </p:cNvPicPr>
          <p:nvPr/>
        </p:nvPicPr>
        <p:blipFill rotWithShape="1">
          <a:blip r:embed="rId5"/>
          <a:srcRect t="10937"/>
          <a:stretch/>
        </p:blipFill>
        <p:spPr>
          <a:xfrm>
            <a:off x="1589345" y="854670"/>
            <a:ext cx="8233386" cy="5148660"/>
          </a:xfrm>
          <a:prstGeom prst="rect">
            <a:avLst/>
          </a:prstGeom>
        </p:spPr>
      </p:pic>
    </p:spTree>
    <p:extLst>
      <p:ext uri="{BB962C8B-B14F-4D97-AF65-F5344CB8AC3E}">
        <p14:creationId xmlns:p14="http://schemas.microsoft.com/office/powerpoint/2010/main" val="16532697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5B2F04-41C8-43D5-B010-1B3385A54A16}"/>
              </a:ext>
            </a:extLst>
          </p:cNvPr>
          <p:cNvSpPr txBox="1"/>
          <p:nvPr/>
        </p:nvSpPr>
        <p:spPr>
          <a:xfrm>
            <a:off x="5640355"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9846FB9-3D5C-4282-AE46-6E2A010B2BE3}"/>
              </a:ext>
            </a:extLst>
          </p:cNvPr>
          <p:cNvSpPr txBox="1"/>
          <p:nvPr/>
        </p:nvSpPr>
        <p:spPr>
          <a:xfrm>
            <a:off x="405155" y="560493"/>
            <a:ext cx="3224344"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Long Range Plans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Completed</a:t>
            </a:r>
          </a:p>
        </p:txBody>
      </p:sp>
      <p:pic>
        <p:nvPicPr>
          <p:cNvPr id="6" name="Picture 5" descr="A group of people on a city street&#10;&#10;Description automatically generated">
            <a:extLst>
              <a:ext uri="{FF2B5EF4-FFF2-40B4-BE49-F238E27FC236}">
                <a16:creationId xmlns:a16="http://schemas.microsoft.com/office/drawing/2014/main" id="{E2E57CCD-AFD7-4C64-BB21-C3F74548F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57904">
            <a:off x="699857" y="2336083"/>
            <a:ext cx="3201116" cy="2473808"/>
          </a:xfrm>
          <a:prstGeom prst="rect">
            <a:avLst/>
          </a:prstGeom>
          <a:ln>
            <a:solidFill>
              <a:sysClr val="windowText" lastClr="000000"/>
            </a:solidFill>
          </a:ln>
        </p:spPr>
      </p:pic>
      <p:pic>
        <p:nvPicPr>
          <p:cNvPr id="7" name="Picture 6" descr="A close up of a sign&#10;&#10;Description automatically generated">
            <a:extLst>
              <a:ext uri="{FF2B5EF4-FFF2-40B4-BE49-F238E27FC236}">
                <a16:creationId xmlns:a16="http://schemas.microsoft.com/office/drawing/2014/main" id="{75CAC2FB-EF9B-4EC1-A1CC-7E15298DD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4853">
            <a:off x="5053713" y="434250"/>
            <a:ext cx="2479929" cy="3208617"/>
          </a:xfrm>
          <a:prstGeom prst="rect">
            <a:avLst/>
          </a:prstGeom>
          <a:ln>
            <a:solidFill>
              <a:sysClr val="windowText" lastClr="000000"/>
            </a:solidFill>
          </a:ln>
        </p:spPr>
      </p:pic>
      <p:pic>
        <p:nvPicPr>
          <p:cNvPr id="8" name="Picture 7" descr="A car that has a sign on a busy street&#10;&#10;Description automatically generated">
            <a:extLst>
              <a:ext uri="{FF2B5EF4-FFF2-40B4-BE49-F238E27FC236}">
                <a16:creationId xmlns:a16="http://schemas.microsoft.com/office/drawing/2014/main" id="{5EB39159-AE6F-46C0-99C3-9C3406B82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999" y="3746377"/>
            <a:ext cx="3020032" cy="2333661"/>
          </a:xfrm>
          <a:prstGeom prst="rect">
            <a:avLst/>
          </a:prstGeom>
          <a:ln>
            <a:solidFill>
              <a:sysClr val="windowText" lastClr="000000"/>
            </a:solidFill>
          </a:ln>
        </p:spPr>
      </p:pic>
      <p:pic>
        <p:nvPicPr>
          <p:cNvPr id="9" name="Picture 8">
            <a:extLst>
              <a:ext uri="{FF2B5EF4-FFF2-40B4-BE49-F238E27FC236}">
                <a16:creationId xmlns:a16="http://schemas.microsoft.com/office/drawing/2014/main" id="{AFAA9BDB-4151-434C-8802-CB5A950F3391}"/>
              </a:ext>
            </a:extLst>
          </p:cNvPr>
          <p:cNvPicPr>
            <a:picLocks noChangeAspect="1"/>
          </p:cNvPicPr>
          <p:nvPr/>
        </p:nvPicPr>
        <p:blipFill>
          <a:blip r:embed="rId6"/>
          <a:stretch>
            <a:fillRect/>
          </a:stretch>
        </p:blipFill>
        <p:spPr>
          <a:xfrm>
            <a:off x="7889671" y="1919955"/>
            <a:ext cx="3391937" cy="2606814"/>
          </a:xfrm>
          <a:prstGeom prst="rect">
            <a:avLst/>
          </a:prstGeom>
        </p:spPr>
      </p:pic>
    </p:spTree>
    <p:extLst>
      <p:ext uri="{BB962C8B-B14F-4D97-AF65-F5344CB8AC3E}">
        <p14:creationId xmlns:p14="http://schemas.microsoft.com/office/powerpoint/2010/main" val="84937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object 2"/>
          <p:cNvSpPr/>
          <p:nvPr/>
        </p:nvSpPr>
        <p:spPr>
          <a:xfrm>
            <a:off x="0" y="0"/>
            <a:ext cx="12191999" cy="6858000"/>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35269" y="161382"/>
            <a:ext cx="3648710" cy="695960"/>
          </a:xfrm>
          <a:prstGeom prst="rect">
            <a:avLst/>
          </a:prstGeom>
        </p:spPr>
        <p:txBody>
          <a:bodyPr vert="horz" wrap="square" lIns="0" tIns="12065" rIns="0" bIns="0" rtlCol="0">
            <a:spAutoFit/>
          </a:bodyPr>
          <a:lstStyle/>
          <a:p>
            <a:pPr marL="12700">
              <a:lnSpc>
                <a:spcPct val="100000"/>
              </a:lnSpc>
              <a:spcBef>
                <a:spcPts val="95"/>
              </a:spcBef>
            </a:pPr>
            <a:r>
              <a:rPr sz="4400" b="0" spc="-60" dirty="0">
                <a:solidFill>
                  <a:srgbClr val="000000"/>
                </a:solidFill>
                <a:latin typeface="Calibri Light"/>
                <a:cs typeface="Calibri Light"/>
              </a:rPr>
              <a:t>State </a:t>
            </a:r>
            <a:r>
              <a:rPr sz="4400" b="0" spc="-35" dirty="0">
                <a:solidFill>
                  <a:srgbClr val="000000"/>
                </a:solidFill>
                <a:latin typeface="Calibri Light"/>
                <a:cs typeface="Calibri Light"/>
              </a:rPr>
              <a:t>Guide</a:t>
            </a:r>
            <a:r>
              <a:rPr sz="4400" b="0" spc="-130" dirty="0">
                <a:solidFill>
                  <a:srgbClr val="000000"/>
                </a:solidFill>
                <a:latin typeface="Calibri Light"/>
                <a:cs typeface="Calibri Light"/>
              </a:rPr>
              <a:t> </a:t>
            </a:r>
            <a:r>
              <a:rPr sz="4400" b="0" spc="-25" dirty="0">
                <a:solidFill>
                  <a:srgbClr val="000000"/>
                </a:solidFill>
                <a:latin typeface="Calibri Light"/>
                <a:cs typeface="Calibri Light"/>
              </a:rPr>
              <a:t>Plan</a:t>
            </a:r>
            <a:endParaRPr sz="4400">
              <a:latin typeface="Calibri Light"/>
              <a:cs typeface="Calibri Light"/>
            </a:endParaRPr>
          </a:p>
        </p:txBody>
      </p:sp>
      <p:sp>
        <p:nvSpPr>
          <p:cNvPr id="4" name="object 4"/>
          <p:cNvSpPr/>
          <p:nvPr/>
        </p:nvSpPr>
        <p:spPr>
          <a:xfrm>
            <a:off x="6714360" y="596900"/>
            <a:ext cx="5478145" cy="6261100"/>
          </a:xfrm>
          <a:custGeom>
            <a:avLst/>
            <a:gdLst/>
            <a:ahLst/>
            <a:cxnLst/>
            <a:rect l="l" t="t" r="r" b="b"/>
            <a:pathLst>
              <a:path w="5478145" h="6261100">
                <a:moveTo>
                  <a:pt x="3809553" y="38100"/>
                </a:moveTo>
                <a:lnTo>
                  <a:pt x="2778518" y="38100"/>
                </a:lnTo>
                <a:lnTo>
                  <a:pt x="2686320" y="63500"/>
                </a:lnTo>
                <a:lnTo>
                  <a:pt x="2640554" y="63500"/>
                </a:lnTo>
                <a:lnTo>
                  <a:pt x="2459817" y="114300"/>
                </a:lnTo>
                <a:lnTo>
                  <a:pt x="2415238" y="114300"/>
                </a:lnTo>
                <a:lnTo>
                  <a:pt x="2370911" y="127000"/>
                </a:lnTo>
                <a:lnTo>
                  <a:pt x="2326840" y="152400"/>
                </a:lnTo>
                <a:lnTo>
                  <a:pt x="2110496" y="215900"/>
                </a:lnTo>
                <a:lnTo>
                  <a:pt x="2068062" y="241300"/>
                </a:lnTo>
                <a:lnTo>
                  <a:pt x="2025917" y="254000"/>
                </a:lnTo>
                <a:lnTo>
                  <a:pt x="1984066" y="279400"/>
                </a:lnTo>
                <a:lnTo>
                  <a:pt x="1901265" y="304800"/>
                </a:lnTo>
                <a:lnTo>
                  <a:pt x="1819697" y="355600"/>
                </a:lnTo>
                <a:lnTo>
                  <a:pt x="1779386" y="368300"/>
                </a:lnTo>
                <a:lnTo>
                  <a:pt x="1699737" y="419100"/>
                </a:lnTo>
                <a:lnTo>
                  <a:pt x="1660408" y="431800"/>
                </a:lnTo>
                <a:lnTo>
                  <a:pt x="1544456" y="508000"/>
                </a:lnTo>
                <a:lnTo>
                  <a:pt x="1431659" y="584200"/>
                </a:lnTo>
                <a:lnTo>
                  <a:pt x="1358277" y="635000"/>
                </a:lnTo>
                <a:lnTo>
                  <a:pt x="1286390" y="685800"/>
                </a:lnTo>
                <a:lnTo>
                  <a:pt x="1216037" y="736600"/>
                </a:lnTo>
                <a:lnTo>
                  <a:pt x="1181448" y="774700"/>
                </a:lnTo>
                <a:lnTo>
                  <a:pt x="1113466" y="825500"/>
                </a:lnTo>
                <a:lnTo>
                  <a:pt x="1080083" y="863600"/>
                </a:lnTo>
                <a:lnTo>
                  <a:pt x="1014558" y="914400"/>
                </a:lnTo>
                <a:lnTo>
                  <a:pt x="982424" y="952500"/>
                </a:lnTo>
                <a:lnTo>
                  <a:pt x="950717" y="977900"/>
                </a:lnTo>
                <a:lnTo>
                  <a:pt x="919440" y="1016000"/>
                </a:lnTo>
                <a:lnTo>
                  <a:pt x="888598" y="1041400"/>
                </a:lnTo>
                <a:lnTo>
                  <a:pt x="858196" y="1079500"/>
                </a:lnTo>
                <a:lnTo>
                  <a:pt x="828239" y="1117600"/>
                </a:lnTo>
                <a:lnTo>
                  <a:pt x="798731" y="1143000"/>
                </a:lnTo>
                <a:lnTo>
                  <a:pt x="769677" y="1181100"/>
                </a:lnTo>
                <a:lnTo>
                  <a:pt x="741082" y="1219200"/>
                </a:lnTo>
                <a:lnTo>
                  <a:pt x="712951" y="1257300"/>
                </a:lnTo>
                <a:lnTo>
                  <a:pt x="685288" y="1282700"/>
                </a:lnTo>
                <a:lnTo>
                  <a:pt x="658097" y="1320800"/>
                </a:lnTo>
                <a:lnTo>
                  <a:pt x="631384" y="1358900"/>
                </a:lnTo>
                <a:lnTo>
                  <a:pt x="605154" y="1397000"/>
                </a:lnTo>
                <a:lnTo>
                  <a:pt x="579411" y="1435100"/>
                </a:lnTo>
                <a:lnTo>
                  <a:pt x="554159" y="1473200"/>
                </a:lnTo>
                <a:lnTo>
                  <a:pt x="529404" y="1511300"/>
                </a:lnTo>
                <a:lnTo>
                  <a:pt x="505150" y="1549400"/>
                </a:lnTo>
                <a:lnTo>
                  <a:pt x="481402" y="1587500"/>
                </a:lnTo>
                <a:lnTo>
                  <a:pt x="458164" y="1625600"/>
                </a:lnTo>
                <a:lnTo>
                  <a:pt x="435442" y="1663700"/>
                </a:lnTo>
                <a:lnTo>
                  <a:pt x="413240" y="1701800"/>
                </a:lnTo>
                <a:lnTo>
                  <a:pt x="391562" y="1739900"/>
                </a:lnTo>
                <a:lnTo>
                  <a:pt x="370414" y="1778000"/>
                </a:lnTo>
                <a:lnTo>
                  <a:pt x="349800" y="1816100"/>
                </a:lnTo>
                <a:lnTo>
                  <a:pt x="329725" y="1866900"/>
                </a:lnTo>
                <a:lnTo>
                  <a:pt x="310193" y="1905000"/>
                </a:lnTo>
                <a:lnTo>
                  <a:pt x="291210" y="1943100"/>
                </a:lnTo>
                <a:lnTo>
                  <a:pt x="272779" y="1981200"/>
                </a:lnTo>
                <a:lnTo>
                  <a:pt x="254906" y="2032000"/>
                </a:lnTo>
                <a:lnTo>
                  <a:pt x="237596" y="2070100"/>
                </a:lnTo>
                <a:lnTo>
                  <a:pt x="220853" y="2108200"/>
                </a:lnTo>
                <a:lnTo>
                  <a:pt x="204681" y="2159000"/>
                </a:lnTo>
                <a:lnTo>
                  <a:pt x="189086" y="2197100"/>
                </a:lnTo>
                <a:lnTo>
                  <a:pt x="174072" y="2235200"/>
                </a:lnTo>
                <a:lnTo>
                  <a:pt x="159644" y="2286000"/>
                </a:lnTo>
                <a:lnTo>
                  <a:pt x="145807" y="2324100"/>
                </a:lnTo>
                <a:lnTo>
                  <a:pt x="132565" y="2374900"/>
                </a:lnTo>
                <a:lnTo>
                  <a:pt x="119923" y="2413000"/>
                </a:lnTo>
                <a:lnTo>
                  <a:pt x="107886" y="2463800"/>
                </a:lnTo>
                <a:lnTo>
                  <a:pt x="96459" y="2501900"/>
                </a:lnTo>
                <a:lnTo>
                  <a:pt x="85645" y="2552700"/>
                </a:lnTo>
                <a:lnTo>
                  <a:pt x="75451" y="2590800"/>
                </a:lnTo>
                <a:lnTo>
                  <a:pt x="65880" y="2641600"/>
                </a:lnTo>
                <a:lnTo>
                  <a:pt x="56937" y="2692400"/>
                </a:lnTo>
                <a:lnTo>
                  <a:pt x="48627" y="2730500"/>
                </a:lnTo>
                <a:lnTo>
                  <a:pt x="40955" y="2781300"/>
                </a:lnTo>
                <a:lnTo>
                  <a:pt x="33926" y="2819400"/>
                </a:lnTo>
                <a:lnTo>
                  <a:pt x="27543" y="2870200"/>
                </a:lnTo>
                <a:lnTo>
                  <a:pt x="21813" y="2921000"/>
                </a:lnTo>
                <a:lnTo>
                  <a:pt x="16739" y="2971800"/>
                </a:lnTo>
                <a:lnTo>
                  <a:pt x="12326" y="3009900"/>
                </a:lnTo>
                <a:lnTo>
                  <a:pt x="8579" y="3060700"/>
                </a:lnTo>
                <a:lnTo>
                  <a:pt x="5503" y="3111500"/>
                </a:lnTo>
                <a:lnTo>
                  <a:pt x="3102" y="3149600"/>
                </a:lnTo>
                <a:lnTo>
                  <a:pt x="1382" y="3200400"/>
                </a:lnTo>
                <a:lnTo>
                  <a:pt x="346" y="3251200"/>
                </a:lnTo>
                <a:lnTo>
                  <a:pt x="0" y="3302000"/>
                </a:lnTo>
                <a:lnTo>
                  <a:pt x="392" y="3352800"/>
                </a:lnTo>
                <a:lnTo>
                  <a:pt x="1564" y="3403600"/>
                </a:lnTo>
                <a:lnTo>
                  <a:pt x="3512" y="3454400"/>
                </a:lnTo>
                <a:lnTo>
                  <a:pt x="6229" y="3505200"/>
                </a:lnTo>
                <a:lnTo>
                  <a:pt x="9709" y="3556000"/>
                </a:lnTo>
                <a:lnTo>
                  <a:pt x="13947" y="3606800"/>
                </a:lnTo>
                <a:lnTo>
                  <a:pt x="18938" y="3657600"/>
                </a:lnTo>
                <a:lnTo>
                  <a:pt x="24675" y="3708400"/>
                </a:lnTo>
                <a:lnTo>
                  <a:pt x="31153" y="3759200"/>
                </a:lnTo>
                <a:lnTo>
                  <a:pt x="38365" y="3810000"/>
                </a:lnTo>
                <a:lnTo>
                  <a:pt x="46308" y="3848100"/>
                </a:lnTo>
                <a:lnTo>
                  <a:pt x="54974" y="3898900"/>
                </a:lnTo>
                <a:lnTo>
                  <a:pt x="64358" y="3949700"/>
                </a:lnTo>
                <a:lnTo>
                  <a:pt x="74455" y="4000500"/>
                </a:lnTo>
                <a:lnTo>
                  <a:pt x="85259" y="4051300"/>
                </a:lnTo>
                <a:lnTo>
                  <a:pt x="96764" y="4102100"/>
                </a:lnTo>
                <a:lnTo>
                  <a:pt x="108964" y="4140200"/>
                </a:lnTo>
                <a:lnTo>
                  <a:pt x="121854" y="4191000"/>
                </a:lnTo>
                <a:lnTo>
                  <a:pt x="135428" y="4241800"/>
                </a:lnTo>
                <a:lnTo>
                  <a:pt x="149680" y="4279900"/>
                </a:lnTo>
                <a:lnTo>
                  <a:pt x="164605" y="4330700"/>
                </a:lnTo>
                <a:lnTo>
                  <a:pt x="180197" y="4381500"/>
                </a:lnTo>
                <a:lnTo>
                  <a:pt x="196451" y="4419600"/>
                </a:lnTo>
                <a:lnTo>
                  <a:pt x="213360" y="4470400"/>
                </a:lnTo>
                <a:lnTo>
                  <a:pt x="230919" y="4521200"/>
                </a:lnTo>
                <a:lnTo>
                  <a:pt x="249123" y="4559300"/>
                </a:lnTo>
                <a:lnTo>
                  <a:pt x="267965" y="4610100"/>
                </a:lnTo>
                <a:lnTo>
                  <a:pt x="287441" y="4648200"/>
                </a:lnTo>
                <a:lnTo>
                  <a:pt x="307543" y="4699000"/>
                </a:lnTo>
                <a:lnTo>
                  <a:pt x="328268" y="4737100"/>
                </a:lnTo>
                <a:lnTo>
                  <a:pt x="349608" y="4775200"/>
                </a:lnTo>
                <a:lnTo>
                  <a:pt x="371559" y="4826000"/>
                </a:lnTo>
                <a:lnTo>
                  <a:pt x="394114" y="4864100"/>
                </a:lnTo>
                <a:lnTo>
                  <a:pt x="417268" y="4902200"/>
                </a:lnTo>
                <a:lnTo>
                  <a:pt x="441016" y="4953000"/>
                </a:lnTo>
                <a:lnTo>
                  <a:pt x="465351" y="4991100"/>
                </a:lnTo>
                <a:lnTo>
                  <a:pt x="490268" y="5029200"/>
                </a:lnTo>
                <a:lnTo>
                  <a:pt x="515761" y="5067300"/>
                </a:lnTo>
                <a:lnTo>
                  <a:pt x="541825" y="5118100"/>
                </a:lnTo>
                <a:lnTo>
                  <a:pt x="568454" y="5156200"/>
                </a:lnTo>
                <a:lnTo>
                  <a:pt x="595642" y="5194300"/>
                </a:lnTo>
                <a:lnTo>
                  <a:pt x="623383" y="5232400"/>
                </a:lnTo>
                <a:lnTo>
                  <a:pt x="651673" y="5270500"/>
                </a:lnTo>
                <a:lnTo>
                  <a:pt x="680504" y="5308600"/>
                </a:lnTo>
                <a:lnTo>
                  <a:pt x="709873" y="5346700"/>
                </a:lnTo>
                <a:lnTo>
                  <a:pt x="739772" y="5384800"/>
                </a:lnTo>
                <a:lnTo>
                  <a:pt x="770196" y="5422900"/>
                </a:lnTo>
                <a:lnTo>
                  <a:pt x="801140" y="5461000"/>
                </a:lnTo>
                <a:lnTo>
                  <a:pt x="832597" y="5486400"/>
                </a:lnTo>
                <a:lnTo>
                  <a:pt x="864563" y="5524500"/>
                </a:lnTo>
                <a:lnTo>
                  <a:pt x="897031" y="5562600"/>
                </a:lnTo>
                <a:lnTo>
                  <a:pt x="929996" y="5600700"/>
                </a:lnTo>
                <a:lnTo>
                  <a:pt x="963452" y="5626100"/>
                </a:lnTo>
                <a:lnTo>
                  <a:pt x="997394" y="5664200"/>
                </a:lnTo>
                <a:lnTo>
                  <a:pt x="1031815" y="5702300"/>
                </a:lnTo>
                <a:lnTo>
                  <a:pt x="1066710" y="5727700"/>
                </a:lnTo>
                <a:lnTo>
                  <a:pt x="1102074" y="5765800"/>
                </a:lnTo>
                <a:lnTo>
                  <a:pt x="1137901" y="5791200"/>
                </a:lnTo>
                <a:lnTo>
                  <a:pt x="1174184" y="5829300"/>
                </a:lnTo>
                <a:lnTo>
                  <a:pt x="1248100" y="5880100"/>
                </a:lnTo>
                <a:lnTo>
                  <a:pt x="1285721" y="5918200"/>
                </a:lnTo>
                <a:lnTo>
                  <a:pt x="1323776" y="5943600"/>
                </a:lnTo>
                <a:lnTo>
                  <a:pt x="1401167" y="5994400"/>
                </a:lnTo>
                <a:lnTo>
                  <a:pt x="1440492" y="6032500"/>
                </a:lnTo>
                <a:lnTo>
                  <a:pt x="1520370" y="6083300"/>
                </a:lnTo>
                <a:lnTo>
                  <a:pt x="1643175" y="6159500"/>
                </a:lnTo>
                <a:lnTo>
                  <a:pt x="1684884" y="6172200"/>
                </a:lnTo>
                <a:lnTo>
                  <a:pt x="1726971" y="6197600"/>
                </a:lnTo>
                <a:lnTo>
                  <a:pt x="1863433" y="6261100"/>
                </a:lnTo>
                <a:lnTo>
                  <a:pt x="4736350" y="6261100"/>
                </a:lnTo>
                <a:lnTo>
                  <a:pt x="4872812" y="6197600"/>
                </a:lnTo>
                <a:lnTo>
                  <a:pt x="4915778" y="6172200"/>
                </a:lnTo>
                <a:lnTo>
                  <a:pt x="4958351" y="6159500"/>
                </a:lnTo>
                <a:lnTo>
                  <a:pt x="5042291" y="6108700"/>
                </a:lnTo>
                <a:lnTo>
                  <a:pt x="5083645" y="6070600"/>
                </a:lnTo>
                <a:lnTo>
                  <a:pt x="5205177" y="5994400"/>
                </a:lnTo>
                <a:lnTo>
                  <a:pt x="5244823" y="5969000"/>
                </a:lnTo>
                <a:lnTo>
                  <a:pt x="5284026" y="5930900"/>
                </a:lnTo>
                <a:lnTo>
                  <a:pt x="5361082" y="5880100"/>
                </a:lnTo>
                <a:lnTo>
                  <a:pt x="5398922" y="5842000"/>
                </a:lnTo>
                <a:lnTo>
                  <a:pt x="5477639" y="5778500"/>
                </a:lnTo>
                <a:lnTo>
                  <a:pt x="5477639" y="825500"/>
                </a:lnTo>
                <a:lnTo>
                  <a:pt x="5398922" y="749300"/>
                </a:lnTo>
                <a:lnTo>
                  <a:pt x="5323616" y="698500"/>
                </a:lnTo>
                <a:lnTo>
                  <a:pt x="5285294" y="660400"/>
                </a:lnTo>
                <a:lnTo>
                  <a:pt x="5207339" y="609600"/>
                </a:lnTo>
                <a:lnTo>
                  <a:pt x="5167718" y="584200"/>
                </a:lnTo>
                <a:lnTo>
                  <a:pt x="5127676" y="546100"/>
                </a:lnTo>
                <a:lnTo>
                  <a:pt x="5005082" y="469900"/>
                </a:lnTo>
                <a:lnTo>
                  <a:pt x="4963414" y="444500"/>
                </a:lnTo>
                <a:lnTo>
                  <a:pt x="4921354" y="431800"/>
                </a:lnTo>
                <a:lnTo>
                  <a:pt x="4792881" y="355600"/>
                </a:lnTo>
                <a:lnTo>
                  <a:pt x="4749312" y="330200"/>
                </a:lnTo>
                <a:lnTo>
                  <a:pt x="4705381" y="317500"/>
                </a:lnTo>
                <a:lnTo>
                  <a:pt x="4661092" y="292100"/>
                </a:lnTo>
                <a:lnTo>
                  <a:pt x="4616453" y="279400"/>
                </a:lnTo>
                <a:lnTo>
                  <a:pt x="4571469" y="254000"/>
                </a:lnTo>
                <a:lnTo>
                  <a:pt x="4526145" y="241300"/>
                </a:lnTo>
                <a:lnTo>
                  <a:pt x="4480488" y="215900"/>
                </a:lnTo>
                <a:lnTo>
                  <a:pt x="4434503" y="203200"/>
                </a:lnTo>
                <a:lnTo>
                  <a:pt x="4388197" y="177800"/>
                </a:lnTo>
                <a:lnTo>
                  <a:pt x="3908723" y="50800"/>
                </a:lnTo>
                <a:lnTo>
                  <a:pt x="3859264" y="50800"/>
                </a:lnTo>
                <a:lnTo>
                  <a:pt x="3809553" y="38100"/>
                </a:lnTo>
                <a:close/>
              </a:path>
              <a:path w="5478145" h="6261100">
                <a:moveTo>
                  <a:pt x="3709399" y="25400"/>
                </a:moveTo>
                <a:lnTo>
                  <a:pt x="2871571" y="25400"/>
                </a:lnTo>
                <a:lnTo>
                  <a:pt x="2824940" y="38100"/>
                </a:lnTo>
                <a:lnTo>
                  <a:pt x="3759596" y="38100"/>
                </a:lnTo>
                <a:lnTo>
                  <a:pt x="3709399" y="25400"/>
                </a:lnTo>
                <a:close/>
              </a:path>
              <a:path w="5478145" h="6261100">
                <a:moveTo>
                  <a:pt x="3608309" y="12700"/>
                </a:moveTo>
                <a:lnTo>
                  <a:pt x="2965443" y="12700"/>
                </a:lnTo>
                <a:lnTo>
                  <a:pt x="2918407" y="25400"/>
                </a:lnTo>
                <a:lnTo>
                  <a:pt x="3658968" y="25400"/>
                </a:lnTo>
                <a:lnTo>
                  <a:pt x="3608309" y="12700"/>
                </a:lnTo>
                <a:close/>
              </a:path>
              <a:path w="5478145" h="6261100">
                <a:moveTo>
                  <a:pt x="3455022" y="0"/>
                </a:moveTo>
                <a:lnTo>
                  <a:pt x="3107701" y="0"/>
                </a:lnTo>
                <a:lnTo>
                  <a:pt x="3060095" y="12700"/>
                </a:lnTo>
                <a:lnTo>
                  <a:pt x="3506330" y="12700"/>
                </a:lnTo>
                <a:lnTo>
                  <a:pt x="3455022" y="0"/>
                </a:lnTo>
                <a:close/>
              </a:path>
            </a:pathLst>
          </a:custGeom>
          <a:solidFill>
            <a:srgbClr val="FFFFFF"/>
          </a:solidFill>
        </p:spPr>
        <p:txBody>
          <a:bodyPr wrap="square" lIns="0" tIns="0" rIns="0" bIns="0" rtlCol="0"/>
          <a:lstStyle/>
          <a:p>
            <a:endParaRPr/>
          </a:p>
        </p:txBody>
      </p:sp>
      <p:sp>
        <p:nvSpPr>
          <p:cNvPr id="5" name="object 5"/>
          <p:cNvSpPr/>
          <p:nvPr/>
        </p:nvSpPr>
        <p:spPr>
          <a:xfrm>
            <a:off x="6708013" y="596900"/>
            <a:ext cx="5483986" cy="626110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99913" y="2034102"/>
            <a:ext cx="5464175" cy="2591435"/>
          </a:xfrm>
          <a:prstGeom prst="rect">
            <a:avLst/>
          </a:prstGeom>
        </p:spPr>
        <p:txBody>
          <a:bodyPr vert="horz" wrap="square" lIns="0" tIns="12700" rIns="0" bIns="0" rtlCol="0">
            <a:spAutoFit/>
          </a:bodyPr>
          <a:lstStyle/>
          <a:p>
            <a:pPr marL="471805" algn="ctr">
              <a:lnSpc>
                <a:spcPct val="100000"/>
              </a:lnSpc>
              <a:spcBef>
                <a:spcPts val="100"/>
              </a:spcBef>
            </a:pPr>
            <a:r>
              <a:rPr sz="2400" b="1" spc="-5" dirty="0">
                <a:latin typeface="Calibri"/>
                <a:cs typeface="Calibri"/>
              </a:rPr>
              <a:t>42-11-10 </a:t>
            </a:r>
            <a:r>
              <a:rPr sz="2400" b="1" dirty="0">
                <a:latin typeface="Calibri"/>
                <a:cs typeface="Calibri"/>
              </a:rPr>
              <a:t>– </a:t>
            </a:r>
            <a:r>
              <a:rPr sz="2400" b="1" spc="-20" dirty="0">
                <a:latin typeface="Calibri"/>
                <a:cs typeface="Calibri"/>
              </a:rPr>
              <a:t>State </a:t>
            </a:r>
            <a:r>
              <a:rPr sz="2400" b="1" spc="-5" dirty="0">
                <a:latin typeface="Calibri"/>
                <a:cs typeface="Calibri"/>
              </a:rPr>
              <a:t>Guide Plan</a:t>
            </a:r>
            <a:r>
              <a:rPr sz="2400" b="1" spc="-20" dirty="0">
                <a:latin typeface="Calibri"/>
                <a:cs typeface="Calibri"/>
              </a:rPr>
              <a:t> </a:t>
            </a:r>
            <a:r>
              <a:rPr sz="2400" b="1" spc="-10" dirty="0">
                <a:latin typeface="Calibri"/>
                <a:cs typeface="Calibri"/>
              </a:rPr>
              <a:t>Law</a:t>
            </a:r>
            <a:endParaRPr sz="2400" dirty="0">
              <a:latin typeface="Calibri"/>
              <a:cs typeface="Calibri"/>
            </a:endParaRPr>
          </a:p>
          <a:p>
            <a:pPr>
              <a:lnSpc>
                <a:spcPct val="100000"/>
              </a:lnSpc>
            </a:pPr>
            <a:endParaRPr sz="1800" dirty="0">
              <a:latin typeface="Calibri"/>
              <a:cs typeface="Calibri"/>
            </a:endParaRPr>
          </a:p>
          <a:p>
            <a:pPr marL="12700" marR="5080" indent="-635">
              <a:lnSpc>
                <a:spcPct val="100000"/>
              </a:lnSpc>
              <a:spcBef>
                <a:spcPts val="5"/>
              </a:spcBef>
            </a:pPr>
            <a:r>
              <a:rPr sz="1800" spc="-5" dirty="0">
                <a:latin typeface="Calibri"/>
                <a:cs typeface="Calibri"/>
              </a:rPr>
              <a:t>Series of </a:t>
            </a:r>
            <a:r>
              <a:rPr sz="1800" spc="-10" dirty="0">
                <a:latin typeface="Calibri"/>
                <a:cs typeface="Calibri"/>
              </a:rPr>
              <a:t>topical </a:t>
            </a:r>
            <a:r>
              <a:rPr sz="1800" dirty="0">
                <a:latin typeface="Calibri"/>
                <a:cs typeface="Calibri"/>
              </a:rPr>
              <a:t>plans </a:t>
            </a:r>
            <a:r>
              <a:rPr sz="1800" spc="-5" dirty="0">
                <a:latin typeface="Calibri"/>
                <a:cs typeface="Calibri"/>
              </a:rPr>
              <a:t>used </a:t>
            </a:r>
            <a:r>
              <a:rPr sz="1800" spc="-15" dirty="0">
                <a:latin typeface="Calibri"/>
                <a:cs typeface="Calibri"/>
              </a:rPr>
              <a:t>to centralize </a:t>
            </a:r>
            <a:r>
              <a:rPr sz="1800" spc="-10" dirty="0">
                <a:latin typeface="Calibri"/>
                <a:cs typeface="Calibri"/>
              </a:rPr>
              <a:t>long-range </a:t>
            </a:r>
            <a:r>
              <a:rPr sz="1800" spc="-5" dirty="0">
                <a:latin typeface="Calibri"/>
                <a:cs typeface="Calibri"/>
              </a:rPr>
              <a:t>goals,  policies, plans, </a:t>
            </a:r>
            <a:r>
              <a:rPr sz="1800" dirty="0">
                <a:latin typeface="Calibri"/>
                <a:cs typeface="Calibri"/>
              </a:rPr>
              <a:t>and </a:t>
            </a:r>
            <a:r>
              <a:rPr sz="1800" spc="-10" dirty="0">
                <a:latin typeface="Calibri"/>
                <a:cs typeface="Calibri"/>
              </a:rPr>
              <a:t>implementation </a:t>
            </a:r>
            <a:r>
              <a:rPr sz="1800" spc="-5" dirty="0">
                <a:latin typeface="Calibri"/>
                <a:cs typeface="Calibri"/>
              </a:rPr>
              <a:t>activities. </a:t>
            </a:r>
            <a:r>
              <a:rPr sz="1800" spc="-15" dirty="0">
                <a:latin typeface="Calibri"/>
                <a:cs typeface="Calibri"/>
              </a:rPr>
              <a:t>for </a:t>
            </a:r>
            <a:r>
              <a:rPr sz="1800" spc="-5" dirty="0">
                <a:latin typeface="Calibri"/>
                <a:cs typeface="Calibri"/>
              </a:rPr>
              <a:t>the</a:t>
            </a:r>
            <a:r>
              <a:rPr sz="1800" spc="125" dirty="0">
                <a:latin typeface="Calibri"/>
                <a:cs typeface="Calibri"/>
              </a:rPr>
              <a:t> </a:t>
            </a:r>
            <a:r>
              <a:rPr sz="1800" spc="-15" dirty="0">
                <a:latin typeface="Calibri"/>
                <a:cs typeface="Calibri"/>
              </a:rPr>
              <a:t>State</a:t>
            </a:r>
            <a:endParaRPr sz="1800" dirty="0">
              <a:latin typeface="Calibri"/>
              <a:cs typeface="Calibri"/>
            </a:endParaRPr>
          </a:p>
          <a:p>
            <a:pPr marL="12700">
              <a:lnSpc>
                <a:spcPct val="100000"/>
              </a:lnSpc>
            </a:pPr>
            <a:r>
              <a:rPr sz="1800" dirty="0">
                <a:latin typeface="Calibri"/>
                <a:cs typeface="Calibri"/>
              </a:rPr>
              <a:t>.</a:t>
            </a:r>
          </a:p>
          <a:p>
            <a:pPr marL="12700" marR="241935">
              <a:lnSpc>
                <a:spcPct val="100000"/>
              </a:lnSpc>
            </a:pPr>
            <a:r>
              <a:rPr sz="1800" spc="-5" dirty="0">
                <a:latin typeface="Calibri"/>
                <a:cs typeface="Calibri"/>
              </a:rPr>
              <a:t>The </a:t>
            </a:r>
            <a:r>
              <a:rPr sz="1800" u="heavy" spc="-15" dirty="0">
                <a:solidFill>
                  <a:srgbClr val="F7B614"/>
                </a:solidFill>
                <a:uFill>
                  <a:solidFill>
                    <a:srgbClr val="F7B614"/>
                  </a:solidFill>
                </a:uFill>
                <a:latin typeface="Calibri"/>
                <a:cs typeface="Calibri"/>
                <a:hlinkClick r:id="rId6"/>
              </a:rPr>
              <a:t>State </a:t>
            </a:r>
            <a:r>
              <a:rPr sz="1800" u="heavy" dirty="0">
                <a:solidFill>
                  <a:srgbClr val="F7B614"/>
                </a:solidFill>
                <a:uFill>
                  <a:solidFill>
                    <a:srgbClr val="F7B614"/>
                  </a:solidFill>
                </a:uFill>
                <a:latin typeface="Calibri"/>
                <a:cs typeface="Calibri"/>
                <a:hlinkClick r:id="rId6"/>
              </a:rPr>
              <a:t>Planning </a:t>
            </a:r>
            <a:r>
              <a:rPr sz="1800" u="heavy" spc="-5" dirty="0">
                <a:solidFill>
                  <a:srgbClr val="F7B614"/>
                </a:solidFill>
                <a:uFill>
                  <a:solidFill>
                    <a:srgbClr val="F7B614"/>
                  </a:solidFill>
                </a:uFill>
                <a:latin typeface="Calibri"/>
                <a:cs typeface="Calibri"/>
                <a:hlinkClick r:id="rId6"/>
              </a:rPr>
              <a:t>Council</a:t>
            </a:r>
            <a:r>
              <a:rPr sz="1800" spc="-5" dirty="0">
                <a:solidFill>
                  <a:srgbClr val="F7B614"/>
                </a:solidFill>
                <a:latin typeface="Calibri"/>
                <a:cs typeface="Calibri"/>
                <a:hlinkClick r:id="rId6"/>
              </a:rPr>
              <a:t> </a:t>
            </a:r>
            <a:r>
              <a:rPr sz="1800" dirty="0">
                <a:latin typeface="Calibri"/>
                <a:cs typeface="Calibri"/>
              </a:rPr>
              <a:t>is </a:t>
            </a:r>
            <a:r>
              <a:rPr sz="1800" spc="-5" dirty="0">
                <a:latin typeface="Calibri"/>
                <a:cs typeface="Calibri"/>
              </a:rPr>
              <a:t>responsible </a:t>
            </a:r>
            <a:r>
              <a:rPr sz="1800" spc="-15" dirty="0">
                <a:latin typeface="Calibri"/>
                <a:cs typeface="Calibri"/>
              </a:rPr>
              <a:t>for </a:t>
            </a:r>
            <a:r>
              <a:rPr sz="1800" spc="-10" dirty="0">
                <a:latin typeface="Calibri"/>
                <a:cs typeface="Calibri"/>
              </a:rPr>
              <a:t>approval </a:t>
            </a:r>
            <a:r>
              <a:rPr sz="1800" spc="-5" dirty="0">
                <a:latin typeface="Calibri"/>
                <a:cs typeface="Calibri"/>
              </a:rPr>
              <a:t>of  elements of the </a:t>
            </a:r>
            <a:r>
              <a:rPr sz="1800" spc="-15" dirty="0">
                <a:latin typeface="Calibri"/>
                <a:cs typeface="Calibri"/>
              </a:rPr>
              <a:t>State </a:t>
            </a:r>
            <a:r>
              <a:rPr sz="1800" spc="-5" dirty="0">
                <a:latin typeface="Calibri"/>
                <a:cs typeface="Calibri"/>
              </a:rPr>
              <a:t>Guide</a:t>
            </a:r>
            <a:r>
              <a:rPr sz="1800" spc="70" dirty="0">
                <a:latin typeface="Calibri"/>
                <a:cs typeface="Calibri"/>
              </a:rPr>
              <a:t> </a:t>
            </a:r>
            <a:r>
              <a:rPr sz="1800" dirty="0">
                <a:latin typeface="Calibri"/>
                <a:cs typeface="Calibri"/>
              </a:rPr>
              <a:t>Plan.</a:t>
            </a:r>
          </a:p>
          <a:p>
            <a:pPr>
              <a:lnSpc>
                <a:spcPct val="100000"/>
              </a:lnSpc>
              <a:spcBef>
                <a:spcPts val="20"/>
              </a:spcBef>
            </a:pPr>
            <a:endParaRPr sz="1750" dirty="0">
              <a:latin typeface="Calibri"/>
              <a:cs typeface="Calibri"/>
            </a:endParaRPr>
          </a:p>
          <a:p>
            <a:pPr marL="12700">
              <a:lnSpc>
                <a:spcPct val="100000"/>
              </a:lnSpc>
            </a:pPr>
            <a:r>
              <a:rPr sz="1800" spc="-10" dirty="0">
                <a:latin typeface="Calibri"/>
                <a:cs typeface="Calibri"/>
              </a:rPr>
              <a:t>Currently there are </a:t>
            </a:r>
            <a:r>
              <a:rPr sz="1800" spc="-5" dirty="0">
                <a:latin typeface="Calibri"/>
                <a:cs typeface="Calibri"/>
              </a:rPr>
              <a:t>1</a:t>
            </a:r>
            <a:r>
              <a:rPr lang="en-US" sz="1800" spc="-5" dirty="0">
                <a:latin typeface="Calibri"/>
                <a:cs typeface="Calibri"/>
              </a:rPr>
              <a:t>7</a:t>
            </a:r>
            <a:r>
              <a:rPr sz="1800" spc="-5" dirty="0">
                <a:latin typeface="Calibri"/>
                <a:cs typeface="Calibri"/>
              </a:rPr>
              <a:t> Elements of </a:t>
            </a:r>
            <a:r>
              <a:rPr sz="1800" spc="-15" dirty="0">
                <a:latin typeface="Calibri"/>
                <a:cs typeface="Calibri"/>
              </a:rPr>
              <a:t>State </a:t>
            </a:r>
            <a:r>
              <a:rPr sz="1800" spc="-5" dirty="0">
                <a:latin typeface="Calibri"/>
                <a:cs typeface="Calibri"/>
              </a:rPr>
              <a:t>Guide</a:t>
            </a:r>
            <a:r>
              <a:rPr sz="1800" spc="110" dirty="0">
                <a:latin typeface="Calibri"/>
                <a:cs typeface="Calibri"/>
              </a:rPr>
              <a:t> </a:t>
            </a:r>
            <a:r>
              <a:rPr sz="1800" dirty="0">
                <a:latin typeface="Calibri"/>
                <a:cs typeface="Calibri"/>
              </a:rPr>
              <a:t>Plan</a:t>
            </a:r>
          </a:p>
        </p:txBody>
      </p:sp>
      <p:sp>
        <p:nvSpPr>
          <p:cNvPr id="7" name="object 7"/>
          <p:cNvSpPr/>
          <p:nvPr/>
        </p:nvSpPr>
        <p:spPr>
          <a:xfrm>
            <a:off x="7543800" y="1053846"/>
            <a:ext cx="3797046" cy="5123687"/>
          </a:xfrm>
          <a:prstGeom prst="rect">
            <a:avLst/>
          </a:prstGeom>
          <a:blipFill>
            <a:blip r:embed="rId7" cstate="print"/>
            <a:stretch>
              <a:fillRect/>
            </a:stretch>
          </a:blipFill>
        </p:spPr>
        <p:txBody>
          <a:bodyPr wrap="square" lIns="0" tIns="0" rIns="0" bIns="0" rtlCol="0"/>
          <a:lstStyle/>
          <a:p>
            <a:endParaRP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53905875-9072-4961-8CA5-5705C1CD2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853" y="642563"/>
            <a:ext cx="6873559" cy="6873559"/>
          </a:xfrm>
          <a:prstGeom prst="rect">
            <a:avLst/>
          </a:prstGeom>
        </p:spPr>
      </p:pic>
      <p:sp>
        <p:nvSpPr>
          <p:cNvPr id="9" name="Rectangle 8">
            <a:extLst>
              <a:ext uri="{FF2B5EF4-FFF2-40B4-BE49-F238E27FC236}">
                <a16:creationId xmlns:a16="http://schemas.microsoft.com/office/drawing/2014/main" id="{E5FDE5F3-C3CB-40F2-AF4F-3AA73C8A8F1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Oval 4">
            <a:extLst>
              <a:ext uri="{FF2B5EF4-FFF2-40B4-BE49-F238E27FC236}">
                <a16:creationId xmlns:a16="http://schemas.microsoft.com/office/drawing/2014/main" id="{FA6C1EA7-F14E-49C6-ACF1-0AD62A33E01B}"/>
              </a:ext>
            </a:extLst>
          </p:cNvPr>
          <p:cNvSpPr>
            <a:spLocks noChangeArrowheads="1"/>
          </p:cNvSpPr>
          <p:nvPr/>
        </p:nvSpPr>
        <p:spPr bwMode="auto">
          <a:xfrm>
            <a:off x="2208225" y="2152337"/>
            <a:ext cx="2470870" cy="689762"/>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Economic Development</a:t>
            </a:r>
          </a:p>
        </p:txBody>
      </p:sp>
      <p:sp>
        <p:nvSpPr>
          <p:cNvPr id="11" name="Oval 6">
            <a:extLst>
              <a:ext uri="{FF2B5EF4-FFF2-40B4-BE49-F238E27FC236}">
                <a16:creationId xmlns:a16="http://schemas.microsoft.com/office/drawing/2014/main" id="{79A61F0C-65FF-4C52-B648-6884EFE66C4F}"/>
              </a:ext>
            </a:extLst>
          </p:cNvPr>
          <p:cNvSpPr>
            <a:spLocks noChangeArrowheads="1"/>
          </p:cNvSpPr>
          <p:nvPr/>
        </p:nvSpPr>
        <p:spPr bwMode="auto">
          <a:xfrm>
            <a:off x="7527553" y="3884586"/>
            <a:ext cx="1526796" cy="613858"/>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Land Use</a:t>
            </a:r>
          </a:p>
        </p:txBody>
      </p:sp>
      <p:sp>
        <p:nvSpPr>
          <p:cNvPr id="12" name="Oval 6">
            <a:extLst>
              <a:ext uri="{FF2B5EF4-FFF2-40B4-BE49-F238E27FC236}">
                <a16:creationId xmlns:a16="http://schemas.microsoft.com/office/drawing/2014/main" id="{9EA07FE6-101F-4B4F-8FA9-68EB1EC67F74}"/>
              </a:ext>
            </a:extLst>
          </p:cNvPr>
          <p:cNvSpPr>
            <a:spLocks noChangeArrowheads="1"/>
          </p:cNvSpPr>
          <p:nvPr/>
        </p:nvSpPr>
        <p:spPr bwMode="auto">
          <a:xfrm>
            <a:off x="6737555" y="1188576"/>
            <a:ext cx="1500820" cy="507324"/>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Energy</a:t>
            </a:r>
          </a:p>
        </p:txBody>
      </p:sp>
      <p:sp>
        <p:nvSpPr>
          <p:cNvPr id="13" name="Oval 7">
            <a:extLst>
              <a:ext uri="{FF2B5EF4-FFF2-40B4-BE49-F238E27FC236}">
                <a16:creationId xmlns:a16="http://schemas.microsoft.com/office/drawing/2014/main" id="{4EF1EC5D-B72E-4159-8615-38A72FBC4B76}"/>
              </a:ext>
            </a:extLst>
          </p:cNvPr>
          <p:cNvSpPr>
            <a:spLocks noChangeArrowheads="1"/>
          </p:cNvSpPr>
          <p:nvPr/>
        </p:nvSpPr>
        <p:spPr bwMode="auto">
          <a:xfrm>
            <a:off x="7278129" y="2778435"/>
            <a:ext cx="2870255" cy="824342"/>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Historical Preservation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and Cultural Heritage</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endParaRPr>
          </a:p>
        </p:txBody>
      </p:sp>
      <p:sp>
        <p:nvSpPr>
          <p:cNvPr id="14" name="Oval 6">
            <a:extLst>
              <a:ext uri="{FF2B5EF4-FFF2-40B4-BE49-F238E27FC236}">
                <a16:creationId xmlns:a16="http://schemas.microsoft.com/office/drawing/2014/main" id="{13A50C73-256E-4228-B7A4-DF60AA63E3CB}"/>
              </a:ext>
            </a:extLst>
          </p:cNvPr>
          <p:cNvSpPr>
            <a:spLocks noChangeArrowheads="1"/>
          </p:cNvSpPr>
          <p:nvPr/>
        </p:nvSpPr>
        <p:spPr bwMode="auto">
          <a:xfrm>
            <a:off x="2988408" y="3090666"/>
            <a:ext cx="1474891" cy="601557"/>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Housing</a:t>
            </a:r>
          </a:p>
        </p:txBody>
      </p:sp>
      <p:sp>
        <p:nvSpPr>
          <p:cNvPr id="15" name="Oval 3">
            <a:extLst>
              <a:ext uri="{FF2B5EF4-FFF2-40B4-BE49-F238E27FC236}">
                <a16:creationId xmlns:a16="http://schemas.microsoft.com/office/drawing/2014/main" id="{359B5072-A8B9-4A08-AFFA-D3B4DAC83CAF}"/>
              </a:ext>
            </a:extLst>
          </p:cNvPr>
          <p:cNvSpPr>
            <a:spLocks noChangeArrowheads="1"/>
          </p:cNvSpPr>
          <p:nvPr/>
        </p:nvSpPr>
        <p:spPr bwMode="auto">
          <a:xfrm>
            <a:off x="2555337" y="3995688"/>
            <a:ext cx="1907449" cy="906011"/>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Recreation &amp;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Open Space</a:t>
            </a:r>
          </a:p>
        </p:txBody>
      </p:sp>
      <p:sp>
        <p:nvSpPr>
          <p:cNvPr id="16" name="Oval 4">
            <a:extLst>
              <a:ext uri="{FF2B5EF4-FFF2-40B4-BE49-F238E27FC236}">
                <a16:creationId xmlns:a16="http://schemas.microsoft.com/office/drawing/2014/main" id="{A3B9C871-786B-408D-A8EC-3E81CBD713C9}"/>
              </a:ext>
            </a:extLst>
          </p:cNvPr>
          <p:cNvSpPr>
            <a:spLocks noChangeArrowheads="1"/>
          </p:cNvSpPr>
          <p:nvPr/>
        </p:nvSpPr>
        <p:spPr bwMode="auto">
          <a:xfrm>
            <a:off x="6096000" y="4583346"/>
            <a:ext cx="2256640" cy="736133"/>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Natural Resources</a:t>
            </a:r>
          </a:p>
        </p:txBody>
      </p:sp>
      <p:sp>
        <p:nvSpPr>
          <p:cNvPr id="17" name="Oval 4">
            <a:extLst>
              <a:ext uri="{FF2B5EF4-FFF2-40B4-BE49-F238E27FC236}">
                <a16:creationId xmlns:a16="http://schemas.microsoft.com/office/drawing/2014/main" id="{0A8E52A8-21F5-49D1-8B92-D36DD366A96E}"/>
              </a:ext>
            </a:extLst>
          </p:cNvPr>
          <p:cNvSpPr>
            <a:spLocks noChangeArrowheads="1"/>
          </p:cNvSpPr>
          <p:nvPr/>
        </p:nvSpPr>
        <p:spPr bwMode="auto">
          <a:xfrm>
            <a:off x="4762502" y="726470"/>
            <a:ext cx="1862004" cy="659934"/>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Transportation</a:t>
            </a:r>
          </a:p>
        </p:txBody>
      </p:sp>
      <p:sp>
        <p:nvSpPr>
          <p:cNvPr id="18" name="Oval 6">
            <a:extLst>
              <a:ext uri="{FF2B5EF4-FFF2-40B4-BE49-F238E27FC236}">
                <a16:creationId xmlns:a16="http://schemas.microsoft.com/office/drawing/2014/main" id="{BA762DA5-991D-498F-B540-4C3796E2EF85}"/>
              </a:ext>
            </a:extLst>
          </p:cNvPr>
          <p:cNvSpPr>
            <a:spLocks noChangeArrowheads="1"/>
          </p:cNvSpPr>
          <p:nvPr/>
        </p:nvSpPr>
        <p:spPr bwMode="auto">
          <a:xfrm>
            <a:off x="4168075" y="5882266"/>
            <a:ext cx="3187816" cy="659934"/>
          </a:xfrm>
          <a:prstGeom prst="ellipse">
            <a:avLst/>
          </a:prstGeom>
          <a:solidFill>
            <a:schemeClr val="bg2">
              <a:lumMod val="90000"/>
            </a:schemeClr>
          </a:solidFill>
          <a:ln w="9525">
            <a:solidFill>
              <a:schemeClr val="tx2"/>
            </a:solid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Climate Change &amp; Resiliency</a:t>
            </a:r>
          </a:p>
        </p:txBody>
      </p:sp>
      <p:sp>
        <p:nvSpPr>
          <p:cNvPr id="19" name="Oval 6">
            <a:extLst>
              <a:ext uri="{FF2B5EF4-FFF2-40B4-BE49-F238E27FC236}">
                <a16:creationId xmlns:a16="http://schemas.microsoft.com/office/drawing/2014/main" id="{2F132128-AA0A-4A05-B50A-59C38FCA93B4}"/>
              </a:ext>
            </a:extLst>
          </p:cNvPr>
          <p:cNvSpPr>
            <a:spLocks noChangeArrowheads="1"/>
          </p:cNvSpPr>
          <p:nvPr/>
        </p:nvSpPr>
        <p:spPr bwMode="auto">
          <a:xfrm>
            <a:off x="2988408" y="5372837"/>
            <a:ext cx="1245237" cy="553442"/>
          </a:xfrm>
          <a:prstGeom prst="ellipse">
            <a:avLst/>
          </a:prstGeom>
          <a:solidFill>
            <a:schemeClr val="bg2">
              <a:lumMod val="90000"/>
            </a:schemeClr>
          </a:solidFill>
          <a:ln w="9525">
            <a:solidFill>
              <a:schemeClr val="tx2"/>
            </a:solid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Equity</a:t>
            </a:r>
          </a:p>
        </p:txBody>
      </p:sp>
      <p:sp>
        <p:nvSpPr>
          <p:cNvPr id="20" name="Oval 4">
            <a:extLst>
              <a:ext uri="{FF2B5EF4-FFF2-40B4-BE49-F238E27FC236}">
                <a16:creationId xmlns:a16="http://schemas.microsoft.com/office/drawing/2014/main" id="{938B69CE-EA2C-4534-A8B0-8CBB0450F178}"/>
              </a:ext>
            </a:extLst>
          </p:cNvPr>
          <p:cNvSpPr>
            <a:spLocks noChangeArrowheads="1"/>
          </p:cNvSpPr>
          <p:nvPr/>
        </p:nvSpPr>
        <p:spPr bwMode="auto">
          <a:xfrm>
            <a:off x="2657300" y="1175194"/>
            <a:ext cx="1998962" cy="736133"/>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Solid Waste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Management </a:t>
            </a:r>
          </a:p>
        </p:txBody>
      </p:sp>
      <p:sp>
        <p:nvSpPr>
          <p:cNvPr id="21" name="Oval 4">
            <a:extLst>
              <a:ext uri="{FF2B5EF4-FFF2-40B4-BE49-F238E27FC236}">
                <a16:creationId xmlns:a16="http://schemas.microsoft.com/office/drawing/2014/main" id="{5529A9B7-7C12-4BBE-8436-3B5C53F55D9C}"/>
              </a:ext>
            </a:extLst>
          </p:cNvPr>
          <p:cNvSpPr>
            <a:spLocks noChangeArrowheads="1"/>
          </p:cNvSpPr>
          <p:nvPr/>
        </p:nvSpPr>
        <p:spPr bwMode="auto">
          <a:xfrm>
            <a:off x="6737555" y="1904109"/>
            <a:ext cx="1998962" cy="603406"/>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Water Resources</a:t>
            </a:r>
          </a:p>
        </p:txBody>
      </p:sp>
    </p:spTree>
    <p:extLst>
      <p:ext uri="{BB962C8B-B14F-4D97-AF65-F5344CB8AC3E}">
        <p14:creationId xmlns:p14="http://schemas.microsoft.com/office/powerpoint/2010/main" val="38123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1"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fltVal val="0"/>
                                          </p:val>
                                        </p:tav>
                                        <p:tav tm="100000">
                                          <p:val>
                                            <p:strVal val="#ppt_w"/>
                                          </p:val>
                                        </p:tav>
                                      </p:tavLst>
                                    </p:anim>
                                    <p:anim calcmode="lin" valueType="num">
                                      <p:cBhvr>
                                        <p:cTn id="21" dur="1000" fill="hold"/>
                                        <p:tgtEl>
                                          <p:spTgt spid="20"/>
                                        </p:tgtEl>
                                        <p:attrNameLst>
                                          <p:attrName>ppt_h</p:attrName>
                                        </p:attrNameLst>
                                      </p:cBhvr>
                                      <p:tavLst>
                                        <p:tav tm="0">
                                          <p:val>
                                            <p:fltVal val="0"/>
                                          </p:val>
                                        </p:tav>
                                        <p:tav tm="100000">
                                          <p:val>
                                            <p:strVal val="#ppt_h"/>
                                          </p:val>
                                        </p:tav>
                                      </p:tavLst>
                                    </p:anim>
                                    <p:anim calcmode="lin" valueType="num">
                                      <p:cBhvr>
                                        <p:cTn id="22" dur="1000" fill="hold"/>
                                        <p:tgtEl>
                                          <p:spTgt spid="20"/>
                                        </p:tgtEl>
                                        <p:attrNameLst>
                                          <p:attrName>style.rotation</p:attrName>
                                        </p:attrNameLst>
                                      </p:cBhvr>
                                      <p:tavLst>
                                        <p:tav tm="0">
                                          <p:val>
                                            <p:fltVal val="90"/>
                                          </p:val>
                                        </p:tav>
                                        <p:tav tm="100000">
                                          <p:val>
                                            <p:fltVal val="0"/>
                                          </p:val>
                                        </p:tav>
                                      </p:tavLst>
                                    </p:anim>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1"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1"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80">
                                          <p:stCondLst>
                                            <p:cond delay="0"/>
                                          </p:stCondLst>
                                        </p:cTn>
                                        <p:tgtEl>
                                          <p:spTgt spid="13"/>
                                        </p:tgtEl>
                                      </p:cBhvr>
                                    </p:animEffect>
                                    <p:anim calcmode="lin" valueType="num">
                                      <p:cBhvr>
                                        <p:cTn id="4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1" dur="26">
                                          <p:stCondLst>
                                            <p:cond delay="650"/>
                                          </p:stCondLst>
                                        </p:cTn>
                                        <p:tgtEl>
                                          <p:spTgt spid="13"/>
                                        </p:tgtEl>
                                      </p:cBhvr>
                                      <p:to x="100000" y="60000"/>
                                    </p:animScale>
                                    <p:animScale>
                                      <p:cBhvr>
                                        <p:cTn id="52" dur="166" decel="50000">
                                          <p:stCondLst>
                                            <p:cond delay="676"/>
                                          </p:stCondLst>
                                        </p:cTn>
                                        <p:tgtEl>
                                          <p:spTgt spid="13"/>
                                        </p:tgtEl>
                                      </p:cBhvr>
                                      <p:to x="100000" y="100000"/>
                                    </p:animScale>
                                    <p:animScale>
                                      <p:cBhvr>
                                        <p:cTn id="53" dur="26">
                                          <p:stCondLst>
                                            <p:cond delay="1312"/>
                                          </p:stCondLst>
                                        </p:cTn>
                                        <p:tgtEl>
                                          <p:spTgt spid="13"/>
                                        </p:tgtEl>
                                      </p:cBhvr>
                                      <p:to x="100000" y="80000"/>
                                    </p:animScale>
                                    <p:animScale>
                                      <p:cBhvr>
                                        <p:cTn id="54" dur="166" decel="50000">
                                          <p:stCondLst>
                                            <p:cond delay="1338"/>
                                          </p:stCondLst>
                                        </p:cTn>
                                        <p:tgtEl>
                                          <p:spTgt spid="13"/>
                                        </p:tgtEl>
                                      </p:cBhvr>
                                      <p:to x="100000" y="100000"/>
                                    </p:animScale>
                                    <p:animScale>
                                      <p:cBhvr>
                                        <p:cTn id="55" dur="26">
                                          <p:stCondLst>
                                            <p:cond delay="1642"/>
                                          </p:stCondLst>
                                        </p:cTn>
                                        <p:tgtEl>
                                          <p:spTgt spid="13"/>
                                        </p:tgtEl>
                                      </p:cBhvr>
                                      <p:to x="100000" y="90000"/>
                                    </p:animScale>
                                    <p:animScale>
                                      <p:cBhvr>
                                        <p:cTn id="56" dur="166" decel="50000">
                                          <p:stCondLst>
                                            <p:cond delay="1668"/>
                                          </p:stCondLst>
                                        </p:cTn>
                                        <p:tgtEl>
                                          <p:spTgt spid="13"/>
                                        </p:tgtEl>
                                      </p:cBhvr>
                                      <p:to x="100000" y="100000"/>
                                    </p:animScale>
                                    <p:animScale>
                                      <p:cBhvr>
                                        <p:cTn id="57" dur="26">
                                          <p:stCondLst>
                                            <p:cond delay="1808"/>
                                          </p:stCondLst>
                                        </p:cTn>
                                        <p:tgtEl>
                                          <p:spTgt spid="13"/>
                                        </p:tgtEl>
                                      </p:cBhvr>
                                      <p:to x="100000" y="95000"/>
                                    </p:animScale>
                                    <p:animScale>
                                      <p:cBhvr>
                                        <p:cTn id="58" dur="166" decel="50000">
                                          <p:stCondLst>
                                            <p:cond delay="1834"/>
                                          </p:stCondLst>
                                        </p:cTn>
                                        <p:tgtEl>
                                          <p:spTgt spid="1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1"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2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1"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fltVal val="0"/>
                                          </p:val>
                                        </p:tav>
                                        <p:tav tm="100000">
                                          <p:val>
                                            <p:strVal val="#ppt_w"/>
                                          </p:val>
                                        </p:tav>
                                      </p:tavLst>
                                    </p:anim>
                                    <p:anim calcmode="lin" valueType="num">
                                      <p:cBhvr>
                                        <p:cTn id="69" dur="1000" fill="hold"/>
                                        <p:tgtEl>
                                          <p:spTgt spid="11"/>
                                        </p:tgtEl>
                                        <p:attrNameLst>
                                          <p:attrName>ppt_h</p:attrName>
                                        </p:attrNameLst>
                                      </p:cBhvr>
                                      <p:tavLst>
                                        <p:tav tm="0">
                                          <p:val>
                                            <p:fltVal val="0"/>
                                          </p:val>
                                        </p:tav>
                                        <p:tav tm="100000">
                                          <p:val>
                                            <p:strVal val="#ppt_h"/>
                                          </p:val>
                                        </p:tav>
                                      </p:tavLst>
                                    </p:anim>
                                    <p:anim calcmode="lin" valueType="num">
                                      <p:cBhvr>
                                        <p:cTn id="70" dur="1000" fill="hold"/>
                                        <p:tgtEl>
                                          <p:spTgt spid="11"/>
                                        </p:tgtEl>
                                        <p:attrNameLst>
                                          <p:attrName>style.rotation</p:attrName>
                                        </p:attrNameLst>
                                      </p:cBhvr>
                                      <p:tavLst>
                                        <p:tav tm="0">
                                          <p:val>
                                            <p:fltVal val="90"/>
                                          </p:val>
                                        </p:tav>
                                        <p:tav tm="100000">
                                          <p:val>
                                            <p:fltVal val="0"/>
                                          </p:val>
                                        </p:tav>
                                      </p:tavLst>
                                    </p:anim>
                                    <p:animEffect transition="in" filter="fade">
                                      <p:cBhvr>
                                        <p:cTn id="71" dur="10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1"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circle(in)">
                                      <p:cBhvr>
                                        <p:cTn id="76" dur="2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1"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circle(in)">
                                      <p:cBhvr>
                                        <p:cTn id="81" dur="20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1" nodeType="clickEffect">
                                  <p:stCondLst>
                                    <p:cond delay="0"/>
                                  </p:stCondLst>
                                  <p:iterate type="lt">
                                    <p:tmPct val="0"/>
                                  </p:iterate>
                                  <p:childTnLst>
                                    <p:set>
                                      <p:cBhvr>
                                        <p:cTn id="85" dur="1" fill="hold">
                                          <p:stCondLst>
                                            <p:cond delay="0"/>
                                          </p:stCondLst>
                                        </p:cTn>
                                        <p:tgtEl>
                                          <p:spTgt spid="18"/>
                                        </p:tgtEl>
                                        <p:attrNameLst>
                                          <p:attrName>style.visibility</p:attrName>
                                        </p:attrNameLst>
                                      </p:cBhvr>
                                      <p:to>
                                        <p:strVal val="visible"/>
                                      </p:to>
                                    </p:set>
                                    <p:anim calcmode="lin" valueType="num">
                                      <p:cBhvr>
                                        <p:cTn id="86" dur="1000" fill="hold"/>
                                        <p:tgtEl>
                                          <p:spTgt spid="18"/>
                                        </p:tgtEl>
                                        <p:attrNameLst>
                                          <p:attrName>ppt_w</p:attrName>
                                        </p:attrNameLst>
                                      </p:cBhvr>
                                      <p:tavLst>
                                        <p:tav tm="0">
                                          <p:val>
                                            <p:fltVal val="0"/>
                                          </p:val>
                                        </p:tav>
                                        <p:tav tm="100000">
                                          <p:val>
                                            <p:strVal val="#ppt_w"/>
                                          </p:val>
                                        </p:tav>
                                      </p:tavLst>
                                    </p:anim>
                                    <p:anim calcmode="lin" valueType="num">
                                      <p:cBhvr>
                                        <p:cTn id="87" dur="1000" fill="hold"/>
                                        <p:tgtEl>
                                          <p:spTgt spid="18"/>
                                        </p:tgtEl>
                                        <p:attrNameLst>
                                          <p:attrName>ppt_h</p:attrName>
                                        </p:attrNameLst>
                                      </p:cBhvr>
                                      <p:tavLst>
                                        <p:tav tm="0">
                                          <p:val>
                                            <p:fltVal val="0"/>
                                          </p:val>
                                        </p:tav>
                                        <p:tav tm="100000">
                                          <p:val>
                                            <p:strVal val="#ppt_h"/>
                                          </p:val>
                                        </p:tav>
                                      </p:tavLst>
                                    </p:anim>
                                    <p:anim calcmode="lin" valueType="num">
                                      <p:cBhvr>
                                        <p:cTn id="88" dur="1000" fill="hold"/>
                                        <p:tgtEl>
                                          <p:spTgt spid="18"/>
                                        </p:tgtEl>
                                        <p:attrNameLst>
                                          <p:attrName>style.rotation</p:attrName>
                                        </p:attrNameLst>
                                      </p:cBhvr>
                                      <p:tavLst>
                                        <p:tav tm="0">
                                          <p:val>
                                            <p:fltVal val="90"/>
                                          </p:val>
                                        </p:tav>
                                        <p:tav tm="100000">
                                          <p:val>
                                            <p:fltVal val="0"/>
                                          </p:val>
                                        </p:tav>
                                      </p:tavLst>
                                    </p:anim>
                                    <p:animEffect transition="in" filter="fade">
                                      <p:cBhvr>
                                        <p:cTn id="8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1000"/>
                                        <p:tgtEl>
                                          <p:spTgt spid="12"/>
                                        </p:tgtEl>
                                      </p:cBhvr>
                                    </p:animEffect>
                                    <p:anim calcmode="lin" valueType="num">
                                      <p:cBhvr>
                                        <p:cTn id="101" dur="1000" fill="hold"/>
                                        <p:tgtEl>
                                          <p:spTgt spid="12"/>
                                        </p:tgtEl>
                                        <p:attrNameLst>
                                          <p:attrName>ppt_x</p:attrName>
                                        </p:attrNameLst>
                                      </p:cBhvr>
                                      <p:tavLst>
                                        <p:tav tm="0">
                                          <p:val>
                                            <p:strVal val="#ppt_x"/>
                                          </p:val>
                                        </p:tav>
                                        <p:tav tm="100000">
                                          <p:val>
                                            <p:strVal val="#ppt_x"/>
                                          </p:val>
                                        </p:tav>
                                      </p:tavLst>
                                    </p:anim>
                                    <p:anim calcmode="lin" valueType="num">
                                      <p:cBhvr>
                                        <p:cTn id="102" dur="1000" fill="hold"/>
                                        <p:tgtEl>
                                          <p:spTgt spid="12"/>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1000"/>
                                        <p:tgtEl>
                                          <p:spTgt spid="21"/>
                                        </p:tgtEl>
                                      </p:cBhvr>
                                    </p:animEffect>
                                    <p:anim calcmode="lin" valueType="num">
                                      <p:cBhvr>
                                        <p:cTn id="106" dur="1000" fill="hold"/>
                                        <p:tgtEl>
                                          <p:spTgt spid="21"/>
                                        </p:tgtEl>
                                        <p:attrNameLst>
                                          <p:attrName>ppt_x</p:attrName>
                                        </p:attrNameLst>
                                      </p:cBhvr>
                                      <p:tavLst>
                                        <p:tav tm="0">
                                          <p:val>
                                            <p:strVal val="#ppt_x"/>
                                          </p:val>
                                        </p:tav>
                                        <p:tav tm="100000">
                                          <p:val>
                                            <p:strVal val="#ppt_x"/>
                                          </p:val>
                                        </p:tav>
                                      </p:tavLst>
                                    </p:anim>
                                    <p:anim calcmode="lin" valueType="num">
                                      <p:cBhvr>
                                        <p:cTn id="107" dur="1000" fill="hold"/>
                                        <p:tgtEl>
                                          <p:spTgt spid="21"/>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fade">
                                      <p:cBhvr>
                                        <p:cTn id="110" dur="1000"/>
                                        <p:tgtEl>
                                          <p:spTgt spid="13"/>
                                        </p:tgtEl>
                                      </p:cBhvr>
                                    </p:animEffect>
                                    <p:anim calcmode="lin" valueType="num">
                                      <p:cBhvr>
                                        <p:cTn id="111" dur="1000" fill="hold"/>
                                        <p:tgtEl>
                                          <p:spTgt spid="13"/>
                                        </p:tgtEl>
                                        <p:attrNameLst>
                                          <p:attrName>ppt_x</p:attrName>
                                        </p:attrNameLst>
                                      </p:cBhvr>
                                      <p:tavLst>
                                        <p:tav tm="0">
                                          <p:val>
                                            <p:strVal val="#ppt_x"/>
                                          </p:val>
                                        </p:tav>
                                        <p:tav tm="100000">
                                          <p:val>
                                            <p:strVal val="#ppt_x"/>
                                          </p:val>
                                        </p:tav>
                                      </p:tavLst>
                                    </p:anim>
                                    <p:anim calcmode="lin" valueType="num">
                                      <p:cBhvr>
                                        <p:cTn id="112" dur="1000" fill="hold"/>
                                        <p:tgtEl>
                                          <p:spTgt spid="13"/>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1000"/>
                                        <p:tgtEl>
                                          <p:spTgt spid="11"/>
                                        </p:tgtEl>
                                      </p:cBhvr>
                                    </p:animEffect>
                                    <p:anim calcmode="lin" valueType="num">
                                      <p:cBhvr>
                                        <p:cTn id="116" dur="1000" fill="hold"/>
                                        <p:tgtEl>
                                          <p:spTgt spid="11"/>
                                        </p:tgtEl>
                                        <p:attrNameLst>
                                          <p:attrName>ppt_x</p:attrName>
                                        </p:attrNameLst>
                                      </p:cBhvr>
                                      <p:tavLst>
                                        <p:tav tm="0">
                                          <p:val>
                                            <p:strVal val="#ppt_x"/>
                                          </p:val>
                                        </p:tav>
                                        <p:tav tm="100000">
                                          <p:val>
                                            <p:strVal val="#ppt_x"/>
                                          </p:val>
                                        </p:tav>
                                      </p:tavLst>
                                    </p:anim>
                                    <p:anim calcmode="lin" valueType="num">
                                      <p:cBhvr>
                                        <p:cTn id="117" dur="1000" fill="hold"/>
                                        <p:tgtEl>
                                          <p:spTgt spid="1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1000"/>
                                        <p:tgtEl>
                                          <p:spTgt spid="16"/>
                                        </p:tgtEl>
                                      </p:cBhvr>
                                    </p:animEffect>
                                    <p:anim calcmode="lin" valueType="num">
                                      <p:cBhvr>
                                        <p:cTn id="121" dur="1000" fill="hold"/>
                                        <p:tgtEl>
                                          <p:spTgt spid="16"/>
                                        </p:tgtEl>
                                        <p:attrNameLst>
                                          <p:attrName>ppt_x</p:attrName>
                                        </p:attrNameLst>
                                      </p:cBhvr>
                                      <p:tavLst>
                                        <p:tav tm="0">
                                          <p:val>
                                            <p:strVal val="#ppt_x"/>
                                          </p:val>
                                        </p:tav>
                                        <p:tav tm="100000">
                                          <p:val>
                                            <p:strVal val="#ppt_x"/>
                                          </p:val>
                                        </p:tav>
                                      </p:tavLst>
                                    </p:anim>
                                    <p:anim calcmode="lin" valueType="num">
                                      <p:cBhvr>
                                        <p:cTn id="122" dur="1000" fill="hold"/>
                                        <p:tgtEl>
                                          <p:spTgt spid="16"/>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fade">
                                      <p:cBhvr>
                                        <p:cTn id="125" dur="1000"/>
                                        <p:tgtEl>
                                          <p:spTgt spid="15"/>
                                        </p:tgtEl>
                                      </p:cBhvr>
                                    </p:animEffect>
                                    <p:anim calcmode="lin" valueType="num">
                                      <p:cBhvr>
                                        <p:cTn id="126" dur="1000" fill="hold"/>
                                        <p:tgtEl>
                                          <p:spTgt spid="15"/>
                                        </p:tgtEl>
                                        <p:attrNameLst>
                                          <p:attrName>ppt_x</p:attrName>
                                        </p:attrNameLst>
                                      </p:cBhvr>
                                      <p:tavLst>
                                        <p:tav tm="0">
                                          <p:val>
                                            <p:strVal val="#ppt_x"/>
                                          </p:val>
                                        </p:tav>
                                        <p:tav tm="100000">
                                          <p:val>
                                            <p:strVal val="#ppt_x"/>
                                          </p:val>
                                        </p:tav>
                                      </p:tavLst>
                                    </p:anim>
                                    <p:anim calcmode="lin" valueType="num">
                                      <p:cBhvr>
                                        <p:cTn id="127" dur="1000" fill="hold"/>
                                        <p:tgtEl>
                                          <p:spTgt spid="15"/>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fade">
                                      <p:cBhvr>
                                        <p:cTn id="130" dur="1000"/>
                                        <p:tgtEl>
                                          <p:spTgt spid="14"/>
                                        </p:tgtEl>
                                      </p:cBhvr>
                                    </p:animEffect>
                                    <p:anim calcmode="lin" valueType="num">
                                      <p:cBhvr>
                                        <p:cTn id="131" dur="1000" fill="hold"/>
                                        <p:tgtEl>
                                          <p:spTgt spid="14"/>
                                        </p:tgtEl>
                                        <p:attrNameLst>
                                          <p:attrName>ppt_x</p:attrName>
                                        </p:attrNameLst>
                                      </p:cBhvr>
                                      <p:tavLst>
                                        <p:tav tm="0">
                                          <p:val>
                                            <p:strVal val="#ppt_x"/>
                                          </p:val>
                                        </p:tav>
                                        <p:tav tm="100000">
                                          <p:val>
                                            <p:strVal val="#ppt_x"/>
                                          </p:val>
                                        </p:tav>
                                      </p:tavLst>
                                    </p:anim>
                                    <p:anim calcmode="lin" valueType="num">
                                      <p:cBhvr>
                                        <p:cTn id="132" dur="1000" fill="hold"/>
                                        <p:tgtEl>
                                          <p:spTgt spid="14"/>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1000"/>
                                        <p:tgtEl>
                                          <p:spTgt spid="10"/>
                                        </p:tgtEl>
                                      </p:cBhvr>
                                    </p:animEffect>
                                    <p:anim calcmode="lin" valueType="num">
                                      <p:cBhvr>
                                        <p:cTn id="136" dur="1000" fill="hold"/>
                                        <p:tgtEl>
                                          <p:spTgt spid="10"/>
                                        </p:tgtEl>
                                        <p:attrNameLst>
                                          <p:attrName>ppt_x</p:attrName>
                                        </p:attrNameLst>
                                      </p:cBhvr>
                                      <p:tavLst>
                                        <p:tav tm="0">
                                          <p:val>
                                            <p:strVal val="#ppt_x"/>
                                          </p:val>
                                        </p:tav>
                                        <p:tav tm="100000">
                                          <p:val>
                                            <p:strVal val="#ppt_x"/>
                                          </p:val>
                                        </p:tav>
                                      </p:tavLst>
                                    </p:anim>
                                    <p:anim calcmode="lin" valueType="num">
                                      <p:cBhvr>
                                        <p:cTn id="137" dur="1000" fill="hold"/>
                                        <p:tgtEl>
                                          <p:spTgt spid="10"/>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iterate type="lt">
                                    <p:tmPct val="0"/>
                                  </p:iterate>
                                  <p:childTnLst>
                                    <p:set>
                                      <p:cBhvr>
                                        <p:cTn id="139" dur="1" fill="hold">
                                          <p:stCondLst>
                                            <p:cond delay="0"/>
                                          </p:stCondLst>
                                        </p:cTn>
                                        <p:tgtEl>
                                          <p:spTgt spid="18"/>
                                        </p:tgtEl>
                                        <p:attrNameLst>
                                          <p:attrName>style.visibility</p:attrName>
                                        </p:attrNameLst>
                                      </p:cBhvr>
                                      <p:to>
                                        <p:strVal val="visible"/>
                                      </p:to>
                                    </p:set>
                                    <p:animEffect transition="in" filter="fade">
                                      <p:cBhvr>
                                        <p:cTn id="140" dur="1000"/>
                                        <p:tgtEl>
                                          <p:spTgt spid="18"/>
                                        </p:tgtEl>
                                      </p:cBhvr>
                                    </p:animEffect>
                                    <p:anim calcmode="lin" valueType="num">
                                      <p:cBhvr>
                                        <p:cTn id="141" dur="1000" fill="hold"/>
                                        <p:tgtEl>
                                          <p:spTgt spid="18"/>
                                        </p:tgtEl>
                                        <p:attrNameLst>
                                          <p:attrName>ppt_x</p:attrName>
                                        </p:attrNameLst>
                                      </p:cBhvr>
                                      <p:tavLst>
                                        <p:tav tm="0">
                                          <p:val>
                                            <p:strVal val="#ppt_x"/>
                                          </p:val>
                                        </p:tav>
                                        <p:tav tm="100000">
                                          <p:val>
                                            <p:strVal val="#ppt_x"/>
                                          </p:val>
                                        </p:tav>
                                      </p:tavLst>
                                    </p:anim>
                                    <p:anim calcmode="lin" valueType="num">
                                      <p:cBhvr>
                                        <p:cTn id="142" dur="1000" fill="hold"/>
                                        <p:tgtEl>
                                          <p:spTgt spid="18"/>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fade">
                                      <p:cBhvr>
                                        <p:cTn id="145" dur="1000"/>
                                        <p:tgtEl>
                                          <p:spTgt spid="19"/>
                                        </p:tgtEl>
                                      </p:cBhvr>
                                    </p:animEffect>
                                    <p:anim calcmode="lin" valueType="num">
                                      <p:cBhvr>
                                        <p:cTn id="146" dur="1000" fill="hold"/>
                                        <p:tgtEl>
                                          <p:spTgt spid="19"/>
                                        </p:tgtEl>
                                        <p:attrNameLst>
                                          <p:attrName>ppt_x</p:attrName>
                                        </p:attrNameLst>
                                      </p:cBhvr>
                                      <p:tavLst>
                                        <p:tav tm="0">
                                          <p:val>
                                            <p:strVal val="#ppt_x"/>
                                          </p:val>
                                        </p:tav>
                                        <p:tav tm="100000">
                                          <p:val>
                                            <p:strVal val="#ppt_x"/>
                                          </p:val>
                                        </p:tav>
                                      </p:tavLst>
                                    </p:anim>
                                    <p:anim calcmode="lin" valueType="num">
                                      <p:cBhvr>
                                        <p:cTn id="1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148" restart="whenNotActive" fill="hold" evtFilter="cancelBubble" nodeType="interactiveSeq">
                <p:stCondLst>
                  <p:cond evt="onClick" delay="0">
                    <p:tgtEl>
                      <p:spTgt spid="11"/>
                    </p:tgtEl>
                  </p:cond>
                </p:stCondLst>
                <p:endSync evt="end" delay="0">
                  <p:rtn val="all"/>
                </p:endSync>
                <p:childTnLst>
                  <p:par>
                    <p:cTn id="149" fill="hold">
                      <p:stCondLst>
                        <p:cond delay="0"/>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1000"/>
                                        <p:tgtEl>
                                          <p:spTgt spid="17"/>
                                        </p:tgtEl>
                                      </p:cBhvr>
                                    </p:animEffect>
                                    <p:anim calcmode="lin" valueType="num">
                                      <p:cBhvr>
                                        <p:cTn id="154" dur="1000" fill="hold"/>
                                        <p:tgtEl>
                                          <p:spTgt spid="17"/>
                                        </p:tgtEl>
                                        <p:attrNameLst>
                                          <p:attrName>ppt_x</p:attrName>
                                        </p:attrNameLst>
                                      </p:cBhvr>
                                      <p:tavLst>
                                        <p:tav tm="0">
                                          <p:val>
                                            <p:strVal val="#ppt_x"/>
                                          </p:val>
                                        </p:tav>
                                        <p:tav tm="100000">
                                          <p:val>
                                            <p:strVal val="#ppt_x"/>
                                          </p:val>
                                        </p:tav>
                                      </p:tavLst>
                                    </p:anim>
                                    <p:anim calcmode="lin" valueType="num">
                                      <p:cBhvr>
                                        <p:cTn id="1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1887895" y="191278"/>
            <a:ext cx="8686799" cy="6424126"/>
          </a:xfrm>
          <a:prstGeom prst="rect">
            <a:avLst/>
          </a:prstGeom>
          <a:noFill/>
          <a:ln w="50800" cmpd="tri">
            <a:solidFill>
              <a:schemeClr val="accent1"/>
            </a:solidFill>
          </a:ln>
        </p:spPr>
        <p:txBody>
          <a:bodyPr wrap="square" lIns="91440" tIns="45720" rIns="91440" bIns="45720" rtlCol="0" anchor="t">
            <a:normAutofit/>
          </a:bodyPr>
          <a:lstStyle/>
          <a:p>
            <a:pPr algn="ctr"/>
            <a:r>
              <a:rPr lang="en-US" b="1" u="sng" dirty="0">
                <a:latin typeface="Georgia" panose="02040502050405020303" pitchFamily="18" charset="0"/>
              </a:rPr>
              <a:t>What is the State Guide Plan?</a:t>
            </a:r>
          </a:p>
          <a:p>
            <a:endParaRPr lang="en-US" b="1" dirty="0">
              <a:latin typeface="Georgia" panose="02040502050405020303" pitchFamily="18" charset="0"/>
            </a:endParaRPr>
          </a:p>
          <a:p>
            <a:pPr>
              <a:lnSpc>
                <a:spcPct val="150000"/>
              </a:lnSpc>
            </a:pPr>
            <a:r>
              <a:rPr lang="en-US" dirty="0">
                <a:latin typeface="Georgia"/>
              </a:rPr>
              <a:t>The SGP provides a degree of continuity and permanent policy direction for the State’s future development.  </a:t>
            </a:r>
            <a:endParaRPr lang="en-US" dirty="0">
              <a:latin typeface="Georgia" panose="02040502050405020303" pitchFamily="18" charset="0"/>
            </a:endParaRPr>
          </a:p>
          <a:p>
            <a:pPr marL="285750" indent="-285750">
              <a:lnSpc>
                <a:spcPct val="150000"/>
              </a:lnSpc>
              <a:buFont typeface="Arial" panose="020B0604020202020204" pitchFamily="34" charset="0"/>
              <a:buChar char="•"/>
            </a:pPr>
            <a:endParaRPr lang="en-US" dirty="0">
              <a:latin typeface="Georgia" panose="02040502050405020303" pitchFamily="18" charset="0"/>
            </a:endParaRPr>
          </a:p>
          <a:p>
            <a:pPr>
              <a:lnSpc>
                <a:spcPct val="150000"/>
              </a:lnSpc>
            </a:pPr>
            <a:r>
              <a:rPr lang="en-US" dirty="0">
                <a:latin typeface="Georgia"/>
              </a:rPr>
              <a:t>The SPC is responsible for approval of all elements of the SGP, which has four primary functions: </a:t>
            </a:r>
          </a:p>
          <a:p>
            <a:pPr marL="742950" lvl="1" indent="-285750">
              <a:lnSpc>
                <a:spcPct val="150000"/>
              </a:lnSpc>
              <a:buFont typeface="Arial" panose="020B0604020202020204" pitchFamily="34" charset="0"/>
              <a:buChar char="•"/>
            </a:pPr>
            <a:r>
              <a:rPr lang="en-US" dirty="0">
                <a:latin typeface="Georgia"/>
              </a:rPr>
              <a:t>It sets long-range goals and policy positions (generally twenty years); </a:t>
            </a:r>
            <a:endParaRPr lang="en-US">
              <a:latin typeface="Calibri" panose="020F0502020204030204"/>
              <a:cs typeface="Calibri" panose="020F0502020204030204"/>
            </a:endParaRPr>
          </a:p>
          <a:p>
            <a:pPr marL="742950" lvl="1" indent="-285750">
              <a:lnSpc>
                <a:spcPct val="150000"/>
              </a:lnSpc>
              <a:buFont typeface="Arial" panose="020B0604020202020204" pitchFamily="34" charset="0"/>
              <a:buChar char="•"/>
            </a:pPr>
            <a:r>
              <a:rPr lang="en-US" dirty="0">
                <a:latin typeface="Georgia"/>
              </a:rPr>
              <a:t>It provides a means to evaluate and coordinate projects or proposals of State importance; </a:t>
            </a:r>
            <a:endParaRPr lang="en-US">
              <a:latin typeface="Calibri" panose="020F0502020204030204"/>
              <a:cs typeface="Calibri" panose="020F0502020204030204"/>
            </a:endParaRPr>
          </a:p>
          <a:p>
            <a:pPr marL="742950" lvl="1" indent="-285750">
              <a:lnSpc>
                <a:spcPct val="150000"/>
              </a:lnSpc>
              <a:buFont typeface="Arial" panose="020B0604020202020204" pitchFamily="34" charset="0"/>
              <a:buChar char="•"/>
            </a:pPr>
            <a:r>
              <a:rPr lang="en-US" dirty="0">
                <a:latin typeface="Georgia"/>
              </a:rPr>
              <a:t>It sets standards for comprehensive community plans; and </a:t>
            </a:r>
            <a:endParaRPr lang="en-US" dirty="0">
              <a:latin typeface="Calibri" panose="020F0502020204030204"/>
              <a:cs typeface="Calibri" panose="020F0502020204030204"/>
            </a:endParaRPr>
          </a:p>
          <a:p>
            <a:pPr marL="742950" lvl="1" indent="-285750">
              <a:lnSpc>
                <a:spcPct val="150000"/>
              </a:lnSpc>
              <a:buFont typeface="Arial" panose="020B0604020202020204" pitchFamily="34" charset="0"/>
              <a:buChar char="•"/>
            </a:pPr>
            <a:r>
              <a:rPr lang="en-US" dirty="0">
                <a:latin typeface="Georgia"/>
              </a:rPr>
              <a:t>It serves as a source of information on various topics of statewide </a:t>
            </a:r>
            <a:r>
              <a:rPr lang="en-US">
                <a:latin typeface="Georgia"/>
              </a:rPr>
              <a:t>importance.  </a:t>
            </a:r>
            <a:endParaRPr lang="en-US">
              <a:cs typeface="Calibri" panose="020F0502020204030204"/>
            </a:endParaRPr>
          </a:p>
        </p:txBody>
      </p:sp>
    </p:spTree>
    <p:extLst>
      <p:ext uri="{BB962C8B-B14F-4D97-AF65-F5344CB8AC3E}">
        <p14:creationId xmlns:p14="http://schemas.microsoft.com/office/powerpoint/2010/main" val="22345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1887896" y="191278"/>
            <a:ext cx="8565501" cy="6424126"/>
          </a:xfrm>
          <a:prstGeom prst="rect">
            <a:avLst/>
          </a:prstGeom>
          <a:noFill/>
          <a:ln w="50800" cmpd="tri">
            <a:solidFill>
              <a:schemeClr val="accent1"/>
            </a:solidFill>
          </a:ln>
        </p:spPr>
        <p:txBody>
          <a:bodyPr wrap="square" lIns="91440" tIns="45720" rIns="91440" bIns="45720" rtlCol="0" anchor="t">
            <a:normAutofit/>
          </a:bodyPr>
          <a:lstStyle/>
          <a:p>
            <a:pPr algn="ctr"/>
            <a:r>
              <a:rPr lang="en-US" b="1" u="sng" dirty="0">
                <a:latin typeface="Georgia" panose="02040502050405020303" pitchFamily="18" charset="0"/>
              </a:rPr>
              <a:t>How Do We Review Local Community Comprehensive Plans?</a:t>
            </a:r>
          </a:p>
          <a:p>
            <a:endParaRPr lang="en-US" b="1" dirty="0">
              <a:latin typeface="Georgia" panose="02040502050405020303" pitchFamily="18" charset="0"/>
            </a:endParaRPr>
          </a:p>
          <a:p>
            <a:endParaRPr lang="en-US" b="1" dirty="0">
              <a:latin typeface="Georgia" panose="02040502050405020303" pitchFamily="18" charset="0"/>
            </a:endParaRPr>
          </a:p>
        </p:txBody>
      </p:sp>
      <p:pic>
        <p:nvPicPr>
          <p:cNvPr id="3" name="Picture 2" descr="A screenshot of a computer&#10;&#10;Description automatically generated with medium confidence">
            <a:extLst>
              <a:ext uri="{FF2B5EF4-FFF2-40B4-BE49-F238E27FC236}">
                <a16:creationId xmlns:a16="http://schemas.microsoft.com/office/drawing/2014/main" id="{A585A406-75E6-4AD7-B68D-7306138B0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219" y="982768"/>
            <a:ext cx="5890770" cy="4892464"/>
          </a:xfrm>
          <a:prstGeom prst="rect">
            <a:avLst/>
          </a:prstGeom>
        </p:spPr>
      </p:pic>
    </p:spTree>
    <p:extLst>
      <p:ext uri="{BB962C8B-B14F-4D97-AF65-F5344CB8AC3E}">
        <p14:creationId xmlns:p14="http://schemas.microsoft.com/office/powerpoint/2010/main" val="224407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F732ACA-D857-4C63-A1E1-09C9C5BF8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127" y="422728"/>
            <a:ext cx="4509407" cy="6012543"/>
          </a:xfrm>
          <a:prstGeom prst="rect">
            <a:avLst/>
          </a:prstGeom>
        </p:spPr>
      </p:pic>
    </p:spTree>
    <p:extLst>
      <p:ext uri="{BB962C8B-B14F-4D97-AF65-F5344CB8AC3E}">
        <p14:creationId xmlns:p14="http://schemas.microsoft.com/office/powerpoint/2010/main" val="329027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C406-EF72-4937-BED6-5A28B708C99A}"/>
              </a:ext>
            </a:extLst>
          </p:cNvPr>
          <p:cNvSpPr>
            <a:spLocks noGrp="1"/>
          </p:cNvSpPr>
          <p:nvPr>
            <p:ph type="title"/>
          </p:nvPr>
        </p:nvSpPr>
        <p:spPr>
          <a:xfrm>
            <a:off x="447868" y="495787"/>
            <a:ext cx="6410131" cy="1103998"/>
          </a:xfrm>
        </p:spPr>
        <p:txBody>
          <a:bodyPr>
            <a:normAutofit/>
          </a:bodyPr>
          <a:lstStyle/>
          <a:p>
            <a:r>
              <a:rPr lang="en-US" sz="4000" dirty="0">
                <a:latin typeface="Georgia Pro" panose="02040502050405020303" pitchFamily="18" charset="0"/>
              </a:rPr>
              <a:t>Local Comprehensive Plans</a:t>
            </a:r>
          </a:p>
        </p:txBody>
      </p:sp>
      <p:graphicFrame>
        <p:nvGraphicFramePr>
          <p:cNvPr id="5" name="Content Placeholder 2">
            <a:extLst>
              <a:ext uri="{FF2B5EF4-FFF2-40B4-BE49-F238E27FC236}">
                <a16:creationId xmlns:a16="http://schemas.microsoft.com/office/drawing/2014/main" id="{FE9F2133-BAFC-4F37-AD18-7AA58D0FE130}"/>
              </a:ext>
            </a:extLst>
          </p:cNvPr>
          <p:cNvGraphicFramePr>
            <a:graphicFrameLocks noGrp="1"/>
          </p:cNvGraphicFramePr>
          <p:nvPr>
            <p:ph idx="1"/>
            <p:extLst>
              <p:ext uri="{D42A27DB-BD31-4B8C-83A1-F6EECF244321}">
                <p14:modId xmlns:p14="http://schemas.microsoft.com/office/powerpoint/2010/main" val="39730371"/>
              </p:ext>
            </p:extLst>
          </p:nvPr>
        </p:nvGraphicFramePr>
        <p:xfrm>
          <a:off x="641448" y="3215389"/>
          <a:ext cx="11170118" cy="3624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Clipboard with solid fill">
            <a:extLst>
              <a:ext uri="{FF2B5EF4-FFF2-40B4-BE49-F238E27FC236}">
                <a16:creationId xmlns:a16="http://schemas.microsoft.com/office/drawing/2014/main" id="{E8761E58-FB4B-4CFD-B217-04A5CB5A27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43608" y="-107383"/>
            <a:ext cx="2924314" cy="2924314"/>
          </a:xfrm>
          <a:prstGeom prst="rect">
            <a:avLst/>
          </a:prstGeom>
        </p:spPr>
      </p:pic>
      <p:pic>
        <p:nvPicPr>
          <p:cNvPr id="6" name="Picture 5" descr="People checking a computer">
            <a:extLst>
              <a:ext uri="{FF2B5EF4-FFF2-40B4-BE49-F238E27FC236}">
                <a16:creationId xmlns:a16="http://schemas.microsoft.com/office/drawing/2014/main" id="{4663FF3F-6ADA-4B4C-B9A9-25FAB86DFA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5003" y="1354774"/>
            <a:ext cx="3000272" cy="2000181"/>
          </a:xfrm>
          <a:prstGeom prst="rect">
            <a:avLst/>
          </a:prstGeom>
        </p:spPr>
      </p:pic>
      <p:sp>
        <p:nvSpPr>
          <p:cNvPr id="3" name="TextBox 2">
            <a:extLst>
              <a:ext uri="{FF2B5EF4-FFF2-40B4-BE49-F238E27FC236}">
                <a16:creationId xmlns:a16="http://schemas.microsoft.com/office/drawing/2014/main" id="{997E0991-8A10-4861-B0FF-D32AC1D36C6B}"/>
              </a:ext>
            </a:extLst>
          </p:cNvPr>
          <p:cNvSpPr txBox="1"/>
          <p:nvPr/>
        </p:nvSpPr>
        <p:spPr>
          <a:xfrm>
            <a:off x="2898724" y="1754699"/>
            <a:ext cx="2676316" cy="1200329"/>
          </a:xfrm>
          <a:prstGeom prst="rect">
            <a:avLst/>
          </a:prstGeom>
          <a:solidFill>
            <a:srgbClr val="FFFFCC"/>
          </a:solidFill>
        </p:spPr>
        <p:txBody>
          <a:bodyPr wrap="square" rtlCol="0">
            <a:spAutoFit/>
          </a:bodyPr>
          <a:lstStyle/>
          <a:p>
            <a:pPr marL="285750" indent="-285750">
              <a:buFont typeface="Wingdings" panose="05000000000000000000" pitchFamily="2" charset="2"/>
              <a:buChar char="ü"/>
            </a:pPr>
            <a:r>
              <a:rPr lang="en-US" sz="2400" dirty="0"/>
              <a:t>26 fully-approved</a:t>
            </a:r>
          </a:p>
          <a:p>
            <a:pPr marL="285750" indent="-285750">
              <a:buFont typeface="Arial" panose="020B0604020202020204" pitchFamily="34" charset="0"/>
              <a:buChar char="•"/>
            </a:pPr>
            <a:r>
              <a:rPr lang="en-US" sz="2400" dirty="0"/>
              <a:t>11 expired</a:t>
            </a:r>
            <a:endParaRPr lang="en-US" sz="3200" dirty="0"/>
          </a:p>
          <a:p>
            <a:pPr marL="285750" indent="-285750">
              <a:buBlip>
                <a:blip r:embed="rId10">
                  <a:extLst>
                    <a:ext uri="{96DAC541-7B7A-43D3-8B79-37D633B846F1}">
                      <asvg:svgBlip xmlns:asvg="http://schemas.microsoft.com/office/drawing/2016/SVG/main" r:embed="rId11"/>
                    </a:ext>
                  </a:extLst>
                </a:blip>
              </a:buBlip>
            </a:pPr>
            <a:r>
              <a:rPr lang="en-US" sz="2400" dirty="0"/>
              <a:t>2 denied</a:t>
            </a:r>
          </a:p>
        </p:txBody>
      </p:sp>
    </p:spTree>
    <p:extLst>
      <p:ext uri="{BB962C8B-B14F-4D97-AF65-F5344CB8AC3E}">
        <p14:creationId xmlns:p14="http://schemas.microsoft.com/office/powerpoint/2010/main" val="1441517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7CE467-D35C-4DED-9370-AAEC8FFD293A}"/>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9E2E10E-A5B4-4604-9B93-B32F1767D092}"/>
              </a:ext>
            </a:extLst>
          </p:cNvPr>
          <p:cNvSpPr>
            <a:spLocks noGrp="1"/>
          </p:cNvSpPr>
          <p:nvPr>
            <p:ph type="title"/>
          </p:nvPr>
        </p:nvSpPr>
        <p:spPr>
          <a:xfrm>
            <a:off x="500577" y="868914"/>
            <a:ext cx="3313164" cy="4726276"/>
          </a:xfrm>
        </p:spPr>
        <p:txBody>
          <a:bodyPr>
            <a:normAutofit/>
          </a:bodyPr>
          <a:lstStyle/>
          <a:p>
            <a:pPr algn="r"/>
            <a:r>
              <a:rPr lang="en-US" sz="4000" dirty="0">
                <a:latin typeface="Georgia Pro" panose="02040502050405020303" pitchFamily="18" charset="0"/>
              </a:rPr>
              <a:t>Why a Status Report?</a:t>
            </a:r>
          </a:p>
        </p:txBody>
      </p:sp>
      <p:graphicFrame>
        <p:nvGraphicFramePr>
          <p:cNvPr id="5" name="Content Placeholder 2">
            <a:extLst>
              <a:ext uri="{FF2B5EF4-FFF2-40B4-BE49-F238E27FC236}">
                <a16:creationId xmlns:a16="http://schemas.microsoft.com/office/drawing/2014/main" id="{AC017BA4-2945-4F98-B277-D697DA4EBCAC}"/>
              </a:ext>
            </a:extLst>
          </p:cNvPr>
          <p:cNvGraphicFramePr>
            <a:graphicFrameLocks noGrp="1"/>
          </p:cNvGraphicFramePr>
          <p:nvPr>
            <p:ph idx="1"/>
          </p:nvPr>
        </p:nvGraphicFramePr>
        <p:xfrm>
          <a:off x="4653373" y="393895"/>
          <a:ext cx="7205688" cy="6161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330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1DBFE-761A-4211-967B-801756550A42}"/>
              </a:ext>
            </a:extLst>
          </p:cNvPr>
          <p:cNvSpPr>
            <a:spLocks noGrp="1"/>
          </p:cNvSpPr>
          <p:nvPr>
            <p:ph type="title"/>
          </p:nvPr>
        </p:nvSpPr>
        <p:spPr>
          <a:xfrm>
            <a:off x="589560" y="109728"/>
            <a:ext cx="5763303" cy="1874520"/>
          </a:xfrm>
        </p:spPr>
        <p:txBody>
          <a:bodyPr vert="horz" lIns="91440" tIns="45720" rIns="91440" bIns="45720" rtlCol="0" anchor="ctr">
            <a:normAutofit/>
          </a:bodyPr>
          <a:lstStyle/>
          <a:p>
            <a:pPr>
              <a:lnSpc>
                <a:spcPct val="100000"/>
              </a:lnSpc>
            </a:pPr>
            <a:r>
              <a:rPr lang="en-US" sz="2400" kern="1200" dirty="0">
                <a:solidFill>
                  <a:schemeClr val="tx1"/>
                </a:solidFill>
                <a:latin typeface="Georgia Pro" panose="02040502050405020303" pitchFamily="18" charset="0"/>
              </a:rPr>
              <a:t>Are Communities Penalized If They Don’t Have An Approved Comp Plan or Exceed the 5 Year Reporting Deadline ?</a:t>
            </a:r>
          </a:p>
        </p:txBody>
      </p:sp>
      <p:sp>
        <p:nvSpPr>
          <p:cNvPr id="4" name="Content Placeholder 3">
            <a:extLst>
              <a:ext uri="{FF2B5EF4-FFF2-40B4-BE49-F238E27FC236}">
                <a16:creationId xmlns:a16="http://schemas.microsoft.com/office/drawing/2014/main" id="{C16871AB-1C72-4C81-AEE4-0FCE3F5DF5C0}"/>
              </a:ext>
            </a:extLst>
          </p:cNvPr>
          <p:cNvSpPr>
            <a:spLocks noGrp="1"/>
          </p:cNvSpPr>
          <p:nvPr>
            <p:ph sz="half" idx="2"/>
          </p:nvPr>
        </p:nvSpPr>
        <p:spPr>
          <a:xfrm>
            <a:off x="711144" y="1984248"/>
            <a:ext cx="5278066" cy="3979585"/>
          </a:xfrm>
        </p:spPr>
        <p:txBody>
          <a:bodyPr vert="horz" lIns="91440" tIns="45720" rIns="91440" bIns="45720" rtlCol="0" anchor="ctr">
            <a:normAutofit fontScale="62500" lnSpcReduction="20000"/>
          </a:bodyPr>
          <a:lstStyle/>
          <a:p>
            <a:pPr>
              <a:lnSpc>
                <a:spcPct val="120000"/>
              </a:lnSpc>
              <a:spcBef>
                <a:spcPts val="0"/>
              </a:spcBef>
            </a:pPr>
            <a:r>
              <a:rPr lang="en-US" dirty="0">
                <a:latin typeface="Georgia Pro" panose="02040502050405020303" pitchFamily="18" charset="0"/>
              </a:rPr>
              <a:t>Although the required by law, </a:t>
            </a:r>
            <a:r>
              <a:rPr lang="en-US" b="1" u="sng" dirty="0">
                <a:latin typeface="Georgia Pro" panose="02040502050405020303" pitchFamily="18" charset="0"/>
              </a:rPr>
              <a:t>there is no specific penalty </a:t>
            </a:r>
            <a:r>
              <a:rPr lang="en-US" dirty="0">
                <a:latin typeface="Georgia Pro" panose="02040502050405020303" pitchFamily="18" charset="0"/>
              </a:rPr>
              <a:t>for failure to comply.</a:t>
            </a:r>
          </a:p>
          <a:p>
            <a:pPr marL="0" indent="0">
              <a:buNone/>
            </a:pPr>
            <a:endParaRPr lang="en-US" dirty="0">
              <a:latin typeface="Georgia Pro" panose="02040502050405020303" pitchFamily="18" charset="0"/>
            </a:endParaRPr>
          </a:p>
          <a:p>
            <a:pPr>
              <a:lnSpc>
                <a:spcPct val="120000"/>
              </a:lnSpc>
              <a:spcBef>
                <a:spcPts val="0"/>
              </a:spcBef>
            </a:pPr>
            <a:r>
              <a:rPr lang="en-US" dirty="0">
                <a:latin typeface="Georgia Pro" panose="02040502050405020303" pitchFamily="18" charset="0"/>
              </a:rPr>
              <a:t>Per RIGL 45-22.2-13 “(h) Upon approval by the chief or superior court, the municipality is eligible for all benefits and incentives conditioned on an approved comprehensive plan pursuant to this chapter, and the municipality is allowed to submit the approved comprehensive plan or relevant section thereof to any state agency which requires the submission of a plan as part of its requirements, and the plan or relevant section thereof shall satisfy that requirement.”</a:t>
            </a:r>
          </a:p>
        </p:txBody>
      </p:sp>
      <p:pic>
        <p:nvPicPr>
          <p:cNvPr id="5" name="Picture 4" descr="Business handshake">
            <a:extLst>
              <a:ext uri="{FF2B5EF4-FFF2-40B4-BE49-F238E27FC236}">
                <a16:creationId xmlns:a16="http://schemas.microsoft.com/office/drawing/2014/main" id="{E4237167-5579-4BC4-9DCC-AE679A60C058}"/>
              </a:ext>
            </a:extLst>
          </p:cNvPr>
          <p:cNvPicPr>
            <a:picLocks noChangeAspect="1"/>
          </p:cNvPicPr>
          <p:nvPr/>
        </p:nvPicPr>
        <p:blipFill rotWithShape="1">
          <a:blip r:embed="rId2">
            <a:extLst>
              <a:ext uri="{28A0092B-C50C-407E-A947-70E740481C1C}">
                <a14:useLocalDpi xmlns:a14="http://schemas.microsoft.com/office/drawing/2010/main" val="0"/>
              </a:ext>
            </a:extLst>
          </a:blip>
          <a:srcRect t="14190" r="4" b="4"/>
          <a:stretch/>
        </p:blipFill>
        <p:spPr>
          <a:xfrm>
            <a:off x="7083423" y="581892"/>
            <a:ext cx="4397433" cy="2518756"/>
          </a:xfrm>
          <a:prstGeom prst="rect">
            <a:avLst/>
          </a:prstGeom>
        </p:spPr>
      </p:pic>
      <p:pic>
        <p:nvPicPr>
          <p:cNvPr id="1028" name="Picture 4" descr="Image result for don't pass go monopoly">
            <a:extLst>
              <a:ext uri="{FF2B5EF4-FFF2-40B4-BE49-F238E27FC236}">
                <a16:creationId xmlns:a16="http://schemas.microsoft.com/office/drawing/2014/main" id="{9DCBFE5B-0B8D-4CC2-9984-0D77AA692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 r="1" b="1"/>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51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object 2"/>
          <p:cNvSpPr/>
          <p:nvPr/>
        </p:nvSpPr>
        <p:spPr>
          <a:xfrm>
            <a:off x="3949446" y="240791"/>
            <a:ext cx="7831835" cy="66293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89952" rIns="0" bIns="0" rtlCol="0">
            <a:spAutoFit/>
          </a:bodyPr>
          <a:lstStyle/>
          <a:p>
            <a:pPr marL="4170045" algn="ctr">
              <a:lnSpc>
                <a:spcPct val="100000"/>
              </a:lnSpc>
              <a:spcBef>
                <a:spcPts val="100"/>
              </a:spcBef>
            </a:pPr>
            <a:r>
              <a:rPr sz="1800" spc="-15" dirty="0">
                <a:solidFill>
                  <a:srgbClr val="000000"/>
                </a:solidFill>
              </a:rPr>
              <a:t>Federal</a:t>
            </a:r>
            <a:r>
              <a:rPr sz="1800" spc="-10" dirty="0">
                <a:solidFill>
                  <a:srgbClr val="000000"/>
                </a:solidFill>
              </a:rPr>
              <a:t> Government</a:t>
            </a:r>
            <a:endParaRPr sz="1800"/>
          </a:p>
          <a:p>
            <a:pPr marL="4170045" algn="ctr">
              <a:lnSpc>
                <a:spcPct val="100000"/>
              </a:lnSpc>
            </a:pPr>
            <a:r>
              <a:rPr sz="1800" b="0" spc="-15" dirty="0">
                <a:solidFill>
                  <a:srgbClr val="000000"/>
                </a:solidFill>
                <a:latin typeface="Calibri"/>
                <a:cs typeface="Calibri"/>
              </a:rPr>
              <a:t>Delegates </a:t>
            </a:r>
            <a:r>
              <a:rPr sz="1800" b="0" spc="-10" dirty="0">
                <a:solidFill>
                  <a:srgbClr val="000000"/>
                </a:solidFill>
                <a:latin typeface="Calibri"/>
                <a:cs typeface="Calibri"/>
              </a:rPr>
              <a:t>power </a:t>
            </a:r>
            <a:r>
              <a:rPr sz="1800" b="0" dirty="0">
                <a:solidFill>
                  <a:srgbClr val="000000"/>
                </a:solidFill>
                <a:latin typeface="Calibri"/>
                <a:cs typeface="Calibri"/>
              </a:rPr>
              <a:t>via </a:t>
            </a:r>
            <a:r>
              <a:rPr sz="1800" b="0" spc="-10" dirty="0">
                <a:solidFill>
                  <a:srgbClr val="000000"/>
                </a:solidFill>
                <a:latin typeface="Calibri"/>
                <a:cs typeface="Calibri"/>
              </a:rPr>
              <a:t>constitution </a:t>
            </a:r>
            <a:r>
              <a:rPr sz="1800" b="0" dirty="0">
                <a:solidFill>
                  <a:srgbClr val="000000"/>
                </a:solidFill>
                <a:latin typeface="Calibri"/>
                <a:cs typeface="Calibri"/>
              </a:rPr>
              <a:t>and</a:t>
            </a:r>
            <a:r>
              <a:rPr sz="1800" b="0" spc="90" dirty="0">
                <a:solidFill>
                  <a:srgbClr val="000000"/>
                </a:solidFill>
                <a:latin typeface="Calibri"/>
                <a:cs typeface="Calibri"/>
              </a:rPr>
              <a:t> </a:t>
            </a:r>
            <a:r>
              <a:rPr sz="1800" b="0" spc="-10" dirty="0">
                <a:solidFill>
                  <a:srgbClr val="000000"/>
                </a:solidFill>
                <a:latin typeface="Calibri"/>
                <a:cs typeface="Calibri"/>
              </a:rPr>
              <a:t>laws</a:t>
            </a:r>
            <a:endParaRPr sz="1800">
              <a:latin typeface="Calibri"/>
              <a:cs typeface="Calibri"/>
            </a:endParaRPr>
          </a:p>
        </p:txBody>
      </p:sp>
      <p:sp>
        <p:nvSpPr>
          <p:cNvPr id="4" name="object 4"/>
          <p:cNvSpPr/>
          <p:nvPr/>
        </p:nvSpPr>
        <p:spPr>
          <a:xfrm>
            <a:off x="4513326" y="1503425"/>
            <a:ext cx="6704075" cy="149428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5694734" y="1537728"/>
            <a:ext cx="4341495" cy="1397000"/>
          </a:xfrm>
          <a:prstGeom prst="rect">
            <a:avLst/>
          </a:prstGeom>
        </p:spPr>
        <p:txBody>
          <a:bodyPr vert="horz" wrap="square" lIns="0" tIns="12700" rIns="0" bIns="0" rtlCol="0">
            <a:spAutoFit/>
          </a:bodyPr>
          <a:lstStyle/>
          <a:p>
            <a:pPr marL="200025"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5" normalizeH="0" baseline="0" noProof="0" dirty="0">
                <a:ln>
                  <a:noFill/>
                </a:ln>
                <a:solidFill>
                  <a:prstClr val="black"/>
                </a:solidFill>
                <a:effectLst/>
                <a:uLnTx/>
                <a:uFillTx/>
                <a:latin typeface="Calibri"/>
                <a:ea typeface="+mn-ea"/>
                <a:cs typeface="Calibri"/>
              </a:rPr>
              <a:t>State </a:t>
            </a:r>
            <a:r>
              <a:rPr kumimoji="0" sz="1800" b="1" i="0" u="none" strike="noStrike" kern="1200" cap="none" spc="-5" normalizeH="0" baseline="0" noProof="0" dirty="0">
                <a:ln>
                  <a:noFill/>
                </a:ln>
                <a:solidFill>
                  <a:prstClr val="black"/>
                </a:solidFill>
                <a:effectLst/>
                <a:uLnTx/>
                <a:uFillTx/>
                <a:latin typeface="Calibri"/>
                <a:ea typeface="+mn-ea"/>
                <a:cs typeface="Calibri"/>
              </a:rPr>
              <a:t>of Rhode Island Enabling</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Legislation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922655" marR="0" lvl="0" indent="-167005" algn="l" defTabSz="914400" rtl="0" eaLnBrk="1" fontAlgn="auto" latinLnBrk="0" hangingPunct="1">
              <a:lnSpc>
                <a:spcPct val="100000"/>
              </a:lnSpc>
              <a:spcBef>
                <a:spcPts val="0"/>
              </a:spcBef>
              <a:spcAft>
                <a:spcPts val="0"/>
              </a:spcAft>
              <a:buClrTx/>
              <a:buSzTx/>
              <a:buFontTx/>
              <a:buChar char="•"/>
              <a:tabLst>
                <a:tab pos="92329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Comprehensive </a:t>
            </a:r>
            <a:r>
              <a:rPr kumimoji="0" sz="1800" b="0" i="0" u="none" strike="noStrike" kern="1200" cap="none" spc="0" normalizeH="0" baseline="0" noProof="0" dirty="0">
                <a:ln>
                  <a:noFill/>
                </a:ln>
                <a:solidFill>
                  <a:prstClr val="black"/>
                </a:solidFill>
                <a:effectLst/>
                <a:uLnTx/>
                <a:uFillTx/>
                <a:latin typeface="Calibri"/>
                <a:ea typeface="+mn-ea"/>
                <a:cs typeface="Calibri"/>
              </a:rPr>
              <a:t>Planning</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Act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363980" marR="0" lvl="1" indent="-219710" algn="l" defTabSz="914400" rtl="0" eaLnBrk="1" fontAlgn="auto" latinLnBrk="0" hangingPunct="1">
              <a:lnSpc>
                <a:spcPct val="100000"/>
              </a:lnSpc>
              <a:spcBef>
                <a:spcPts val="0"/>
              </a:spcBef>
              <a:spcAft>
                <a:spcPts val="0"/>
              </a:spcAft>
              <a:buClrTx/>
              <a:buSzTx/>
              <a:buFontTx/>
              <a:buChar char="•"/>
              <a:tabLst>
                <a:tab pos="1364615" algn="l"/>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Zoning </a:t>
            </a:r>
            <a:r>
              <a:rPr kumimoji="0" sz="1800" b="0" i="0" u="none" strike="noStrike" kern="1200" cap="none" spc="-5" normalizeH="0" baseline="0" noProof="0" dirty="0">
                <a:ln>
                  <a:noFill/>
                </a:ln>
                <a:solidFill>
                  <a:prstClr val="black"/>
                </a:solidFill>
                <a:effectLst/>
                <a:uLnTx/>
                <a:uFillTx/>
                <a:latin typeface="Calibri"/>
                <a:ea typeface="+mn-ea"/>
                <a:cs typeface="Calibri"/>
              </a:rPr>
              <a:t>Enabling</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Act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79070" marR="0" lvl="0" indent="-167005" algn="l" defTabSz="914400" rtl="0" eaLnBrk="1" fontAlgn="auto" latinLnBrk="0" hangingPunct="1">
              <a:lnSpc>
                <a:spcPct val="100000"/>
              </a:lnSpc>
              <a:spcBef>
                <a:spcPts val="0"/>
              </a:spcBef>
              <a:spcAft>
                <a:spcPts val="0"/>
              </a:spcAft>
              <a:buClrTx/>
              <a:buSzTx/>
              <a:buFontTx/>
              <a:buChar char="•"/>
              <a:tabLst>
                <a:tab pos="179705"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Land </a:t>
            </a:r>
            <a:r>
              <a:rPr kumimoji="0" sz="1800" b="0" i="0" u="none" strike="noStrike" kern="1200" cap="none" spc="-10" normalizeH="0" baseline="0" noProof="0" dirty="0">
                <a:ln>
                  <a:noFill/>
                </a:ln>
                <a:solidFill>
                  <a:prstClr val="black"/>
                </a:solidFill>
                <a:effectLst/>
                <a:uLnTx/>
                <a:uFillTx/>
                <a:latin typeface="Calibri"/>
                <a:ea typeface="+mn-ea"/>
                <a:cs typeface="Calibri"/>
              </a:rPr>
              <a:t>Development </a:t>
            </a:r>
            <a:r>
              <a:rPr kumimoji="0" sz="1800" b="0" i="0" u="none" strike="noStrike" kern="1200" cap="none" spc="0" normalizeH="0" baseline="0" noProof="0" dirty="0">
                <a:ln>
                  <a:noFill/>
                </a:ln>
                <a:solidFill>
                  <a:prstClr val="black"/>
                </a:solidFill>
                <a:effectLst/>
                <a:uLnTx/>
                <a:uFillTx/>
                <a:latin typeface="Calibri"/>
                <a:ea typeface="+mn-ea"/>
                <a:cs typeface="Calibri"/>
              </a:rPr>
              <a:t>&amp; </a:t>
            </a:r>
            <a:r>
              <a:rPr kumimoji="0" sz="1800" b="0" i="0" u="none" strike="noStrike" kern="1200" cap="none" spc="-5" normalizeH="0" baseline="0" noProof="0" dirty="0">
                <a:ln>
                  <a:noFill/>
                </a:ln>
                <a:solidFill>
                  <a:prstClr val="black"/>
                </a:solidFill>
                <a:effectLst/>
                <a:uLnTx/>
                <a:uFillTx/>
                <a:latin typeface="Calibri"/>
                <a:ea typeface="+mn-ea"/>
                <a:cs typeface="Calibri"/>
              </a:rPr>
              <a:t>Subdivision </a:t>
            </a:r>
            <a:r>
              <a:rPr kumimoji="0" sz="1800" b="0" i="0" u="none" strike="noStrike" kern="1200" cap="none" spc="-10" normalizeH="0" baseline="0" noProof="0" dirty="0">
                <a:ln>
                  <a:noFill/>
                </a:ln>
                <a:solidFill>
                  <a:prstClr val="black"/>
                </a:solidFill>
                <a:effectLst/>
                <a:uLnTx/>
                <a:uFillTx/>
                <a:latin typeface="Calibri"/>
                <a:ea typeface="+mn-ea"/>
                <a:cs typeface="Calibri"/>
              </a:rPr>
              <a:t>Review</a:t>
            </a:r>
            <a:r>
              <a:rPr kumimoji="0" sz="1800" b="0" i="0" u="none" strike="noStrike" kern="1200" cap="none" spc="7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Act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939289" marR="0" lvl="1" indent="-167005" algn="l" defTabSz="914400" rtl="0" eaLnBrk="1" fontAlgn="auto" latinLnBrk="0" hangingPunct="1">
              <a:lnSpc>
                <a:spcPct val="100000"/>
              </a:lnSpc>
              <a:spcBef>
                <a:spcPts val="0"/>
              </a:spcBef>
              <a:spcAft>
                <a:spcPts val="0"/>
              </a:spcAft>
              <a:buClrTx/>
              <a:buSzTx/>
              <a:buFontTx/>
              <a:buChar char="•"/>
              <a:tabLst>
                <a:tab pos="1939925" algn="l"/>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Others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4513326" y="3723132"/>
            <a:ext cx="6704075" cy="121691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614219" y="3749881"/>
            <a:ext cx="6502400" cy="112268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Municipality</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City/town council or </a:t>
            </a:r>
            <a:r>
              <a:rPr kumimoji="0" sz="1800" b="0" i="0" u="none" strike="noStrike" kern="1200" cap="none" spc="-15" normalizeH="0" baseline="0" noProof="0" dirty="0">
                <a:ln>
                  <a:noFill/>
                </a:ln>
                <a:solidFill>
                  <a:prstClr val="black"/>
                </a:solidFill>
                <a:effectLst/>
                <a:uLnTx/>
                <a:uFillTx/>
                <a:latin typeface="Calibri"/>
                <a:ea typeface="+mn-ea"/>
                <a:cs typeface="Calibri"/>
              </a:rPr>
              <a:t>mayor </a:t>
            </a:r>
            <a:r>
              <a:rPr kumimoji="0" sz="1800" b="0" i="0" u="none" strike="noStrike" kern="1200" cap="none" spc="-5" normalizeH="0" baseline="0" noProof="0" dirty="0">
                <a:ln>
                  <a:noFill/>
                </a:ln>
                <a:solidFill>
                  <a:prstClr val="black"/>
                </a:solidFill>
                <a:effectLst/>
                <a:uLnTx/>
                <a:uFillTx/>
                <a:latin typeface="Calibri"/>
                <a:ea typeface="+mn-ea"/>
                <a:cs typeface="Calibri"/>
              </a:rPr>
              <a:t>appoints </a:t>
            </a:r>
            <a:r>
              <a:rPr kumimoji="0" sz="1800" b="0" i="0" u="none" strike="noStrike" kern="1200" cap="none" spc="-10" normalizeH="0" baseline="0" noProof="0" dirty="0">
                <a:ln>
                  <a:noFill/>
                </a:ln>
                <a:solidFill>
                  <a:prstClr val="black"/>
                </a:solidFill>
                <a:effectLst/>
                <a:uLnTx/>
                <a:uFillTx/>
                <a:latin typeface="Calibri"/>
                <a:ea typeface="+mn-ea"/>
                <a:cs typeface="Calibri"/>
              </a:rPr>
              <a:t>board </a:t>
            </a:r>
            <a:r>
              <a:rPr kumimoji="0" sz="1800" b="0" i="0" u="none" strike="noStrike" kern="1200" cap="none" spc="0" normalizeH="0" baseline="0" noProof="0" dirty="0">
                <a:ln>
                  <a:noFill/>
                </a:ln>
                <a:solidFill>
                  <a:prstClr val="black"/>
                </a:solidFill>
                <a:effectLst/>
                <a:uLnTx/>
                <a:uFillTx/>
                <a:latin typeface="Calibri"/>
                <a:ea typeface="+mn-ea"/>
                <a:cs typeface="Calibri"/>
              </a:rPr>
              <a:t>and </a:t>
            </a:r>
            <a:r>
              <a:rPr kumimoji="0" sz="1800" b="0" i="0" u="none" strike="noStrike" kern="1200" cap="none" spc="-5" normalizeH="0" baseline="0" noProof="0" dirty="0">
                <a:ln>
                  <a:noFill/>
                </a:ln>
                <a:solidFill>
                  <a:prstClr val="black"/>
                </a:solidFill>
                <a:effectLst/>
                <a:uLnTx/>
                <a:uFillTx/>
                <a:latin typeface="Calibri"/>
                <a:ea typeface="+mn-ea"/>
                <a:cs typeface="Calibri"/>
              </a:rPr>
              <a:t>commission </a:t>
            </a:r>
            <a:r>
              <a:rPr kumimoji="0" sz="1800" b="0" i="0" u="none" strike="noStrike" kern="1200" cap="none" spc="-10" normalizeH="0" baseline="0" noProof="0" dirty="0">
                <a:ln>
                  <a:noFill/>
                </a:ln>
                <a:solidFill>
                  <a:prstClr val="black"/>
                </a:solidFill>
                <a:effectLst/>
                <a:uLnTx/>
                <a:uFillTx/>
                <a:latin typeface="Calibri"/>
                <a:ea typeface="+mn-ea"/>
                <a:cs typeface="Calibri"/>
              </a:rPr>
              <a:t>members  Legal </a:t>
            </a:r>
            <a:r>
              <a:rPr kumimoji="0" sz="1800" b="0" i="0" u="none" strike="noStrike" kern="1200" cap="none" spc="-5" normalizeH="0" baseline="0" noProof="0" dirty="0">
                <a:ln>
                  <a:noFill/>
                </a:ln>
                <a:solidFill>
                  <a:prstClr val="black"/>
                </a:solidFill>
                <a:effectLst/>
                <a:uLnTx/>
                <a:uFillTx/>
                <a:latin typeface="Calibri"/>
                <a:ea typeface="+mn-ea"/>
                <a:cs typeface="Calibri"/>
              </a:rPr>
              <a:t>Authority </a:t>
            </a:r>
            <a:r>
              <a:rPr kumimoji="0" sz="1800" b="0" i="0" u="none" strike="noStrike" kern="1200" cap="none" spc="-10" normalizeH="0" baseline="0" noProof="0" dirty="0">
                <a:ln>
                  <a:noFill/>
                </a:ln>
                <a:solidFill>
                  <a:prstClr val="black"/>
                </a:solidFill>
                <a:effectLst/>
                <a:uLnTx/>
                <a:uFillTx/>
                <a:latin typeface="Calibri"/>
                <a:ea typeface="+mn-ea"/>
                <a:cs typeface="Calibri"/>
              </a:rPr>
              <a:t>given </a:t>
            </a:r>
            <a:r>
              <a:rPr kumimoji="0" sz="1800" b="0" i="0" u="none" strike="noStrike" kern="1200" cap="none" spc="-15" normalizeH="0" baseline="0" noProof="0" dirty="0">
                <a:ln>
                  <a:noFill/>
                </a:ln>
                <a:solidFill>
                  <a:prstClr val="black"/>
                </a:solidFill>
                <a:effectLst/>
                <a:uLnTx/>
                <a:uFillTx/>
                <a:latin typeface="Calibri"/>
                <a:ea typeface="+mn-ea"/>
                <a:cs typeface="Calibri"/>
              </a:rPr>
              <a:t>to </a:t>
            </a:r>
            <a:r>
              <a:rPr kumimoji="0" sz="1800" b="0" i="0" u="none" strike="noStrike" kern="1200" cap="none" spc="0" normalizeH="0" baseline="0" noProof="0" dirty="0">
                <a:ln>
                  <a:noFill/>
                </a:ln>
                <a:solidFill>
                  <a:prstClr val="black"/>
                </a:solidFill>
                <a:effectLst/>
                <a:uLnTx/>
                <a:uFillTx/>
                <a:latin typeface="Calibri"/>
                <a:ea typeface="+mn-ea"/>
                <a:cs typeface="Calibri"/>
              </a:rPr>
              <a:t>public </a:t>
            </a:r>
            <a:r>
              <a:rPr kumimoji="0" sz="1800" b="0" i="0" u="none" strike="noStrike" kern="1200" cap="none" spc="-5" normalizeH="0" baseline="0" noProof="0" dirty="0">
                <a:ln>
                  <a:noFill/>
                </a:ln>
                <a:solidFill>
                  <a:prstClr val="black"/>
                </a:solidFill>
                <a:effectLst/>
                <a:uLnTx/>
                <a:uFillTx/>
                <a:latin typeface="Calibri"/>
                <a:ea typeface="+mn-ea"/>
                <a:cs typeface="Calibri"/>
              </a:rPr>
              <a:t>bodies </a:t>
            </a:r>
            <a:r>
              <a:rPr kumimoji="0" sz="1800" b="0" i="0" u="none" strike="noStrike" kern="1200" cap="none" spc="-10" normalizeH="0" baseline="0" noProof="0" dirty="0">
                <a:ln>
                  <a:noFill/>
                </a:ln>
                <a:solidFill>
                  <a:prstClr val="black"/>
                </a:solidFill>
                <a:effectLst/>
                <a:uLnTx/>
                <a:uFillTx/>
                <a:latin typeface="Calibri"/>
                <a:ea typeface="+mn-ea"/>
                <a:cs typeface="Calibri"/>
              </a:rPr>
              <a:t>provided </a:t>
            </a:r>
            <a:r>
              <a:rPr kumimoji="0" sz="1800" b="0" i="0" u="none" strike="noStrike" kern="1200" cap="none" spc="0" normalizeH="0" baseline="0" noProof="0" dirty="0">
                <a:ln>
                  <a:noFill/>
                </a:ln>
                <a:solidFill>
                  <a:prstClr val="black"/>
                </a:solidFill>
                <a:effectLst/>
                <a:uLnTx/>
                <a:uFillTx/>
                <a:latin typeface="Calibri"/>
                <a:ea typeface="+mn-ea"/>
                <a:cs typeface="Calibri"/>
              </a:rPr>
              <a:t>via </a:t>
            </a:r>
            <a:r>
              <a:rPr kumimoji="0" sz="1800" b="0" i="0" u="none" strike="noStrike" kern="1200" cap="none" spc="-15" normalizeH="0" baseline="0" noProof="0" dirty="0">
                <a:ln>
                  <a:noFill/>
                </a:ln>
                <a:solidFill>
                  <a:prstClr val="black"/>
                </a:solidFill>
                <a:effectLst/>
                <a:uLnTx/>
                <a:uFillTx/>
                <a:latin typeface="Calibri"/>
                <a:ea typeface="+mn-ea"/>
                <a:cs typeface="Calibri"/>
              </a:rPr>
              <a:t>State </a:t>
            </a:r>
            <a:r>
              <a:rPr kumimoji="0" sz="1800" b="0" i="0" u="none" strike="noStrike" kern="1200" cap="none" spc="-45" normalizeH="0" baseline="0" noProof="0" dirty="0">
                <a:ln>
                  <a:noFill/>
                </a:ln>
                <a:solidFill>
                  <a:prstClr val="black"/>
                </a:solidFill>
                <a:effectLst/>
                <a:uLnTx/>
                <a:uFillTx/>
                <a:latin typeface="Calibri"/>
                <a:ea typeface="+mn-ea"/>
                <a:cs typeface="Calibri"/>
              </a:rPr>
              <a:t>law,  </a:t>
            </a:r>
            <a:r>
              <a:rPr kumimoji="0" sz="1800" b="0" i="0" u="none" strike="noStrike" kern="1200" cap="none" spc="-5" normalizeH="0" baseline="0" noProof="0" dirty="0">
                <a:ln>
                  <a:noFill/>
                </a:ln>
                <a:solidFill>
                  <a:prstClr val="black"/>
                </a:solidFill>
                <a:effectLst/>
                <a:uLnTx/>
                <a:uFillTx/>
                <a:latin typeface="Calibri"/>
                <a:ea typeface="+mn-ea"/>
                <a:cs typeface="Calibri"/>
              </a:rPr>
              <a:t>municipal </a:t>
            </a:r>
            <a:r>
              <a:rPr kumimoji="0" sz="1800" b="0" i="0" u="none" strike="noStrike" kern="1200" cap="none" spc="-10" normalizeH="0" baseline="0" noProof="0" dirty="0">
                <a:ln>
                  <a:noFill/>
                </a:ln>
                <a:solidFill>
                  <a:prstClr val="black"/>
                </a:solidFill>
                <a:effectLst/>
                <a:uLnTx/>
                <a:uFillTx/>
                <a:latin typeface="Calibri"/>
                <a:ea typeface="+mn-ea"/>
                <a:cs typeface="Calibri"/>
              </a:rPr>
              <a:t>charters </a:t>
            </a:r>
            <a:r>
              <a:rPr kumimoji="0" sz="1800" b="0" i="0" u="none" strike="noStrike" kern="1200" cap="none" spc="0" normalizeH="0" baseline="0" noProof="0" dirty="0">
                <a:ln>
                  <a:noFill/>
                </a:ln>
                <a:solidFill>
                  <a:prstClr val="black"/>
                </a:solidFill>
                <a:effectLst/>
                <a:uLnTx/>
                <a:uFillTx/>
                <a:latin typeface="Calibri"/>
                <a:ea typeface="+mn-ea"/>
                <a:cs typeface="Calibri"/>
              </a:rPr>
              <a:t>and </a:t>
            </a:r>
            <a:r>
              <a:rPr kumimoji="0" sz="1800" b="0" i="0" u="none" strike="noStrike" kern="1200" cap="none" spc="-5" normalizeH="0" baseline="0" noProof="0" dirty="0">
                <a:ln>
                  <a:noFill/>
                </a:ln>
                <a:solidFill>
                  <a:prstClr val="black"/>
                </a:solidFill>
                <a:effectLst/>
                <a:uLnTx/>
                <a:uFillTx/>
                <a:latin typeface="Calibri"/>
                <a:ea typeface="+mn-ea"/>
                <a:cs typeface="Calibri"/>
              </a:rPr>
              <a:t>or local</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ordinances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4513326" y="5764529"/>
            <a:ext cx="6704075" cy="93954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5128968" y="5791096"/>
            <a:ext cx="6191885" cy="848360"/>
          </a:xfrm>
          <a:prstGeom prst="rect">
            <a:avLst/>
          </a:prstGeom>
        </p:spPr>
        <p:txBody>
          <a:bodyPr vert="horz" wrap="square" lIns="0" tIns="12700" rIns="0" bIns="0" rtlCol="0">
            <a:spAutoFit/>
          </a:bodyPr>
          <a:lstStyle/>
          <a:p>
            <a:pPr marL="2181225"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Public</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Body</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760" marR="30480" lvl="0" indent="-201295"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Protects </a:t>
            </a:r>
            <a:r>
              <a:rPr kumimoji="0" sz="1800" b="0" i="0" u="none" strike="noStrike" kern="1200" cap="none" spc="-5" normalizeH="0" baseline="0" noProof="0" dirty="0">
                <a:ln>
                  <a:noFill/>
                </a:ln>
                <a:solidFill>
                  <a:prstClr val="black"/>
                </a:solidFill>
                <a:effectLst/>
                <a:uLnTx/>
                <a:uFillTx/>
                <a:latin typeface="Calibri"/>
                <a:ea typeface="+mn-ea"/>
                <a:cs typeface="Calibri"/>
              </a:rPr>
              <a:t>the </a:t>
            </a:r>
            <a:r>
              <a:rPr kumimoji="0" sz="1800" b="0" i="0" u="none" strike="noStrike" kern="1200" cap="none" spc="0" normalizeH="0" baseline="0" noProof="0" dirty="0">
                <a:ln>
                  <a:noFill/>
                </a:ln>
                <a:solidFill>
                  <a:prstClr val="black"/>
                </a:solidFill>
                <a:effectLst/>
                <a:uLnTx/>
                <a:uFillTx/>
                <a:latin typeface="Calibri"/>
                <a:ea typeface="+mn-ea"/>
                <a:cs typeface="Calibri"/>
              </a:rPr>
              <a:t>public </a:t>
            </a:r>
            <a:r>
              <a:rPr kumimoji="0" sz="1800" b="0" i="0" u="none" strike="noStrike" kern="1200" cap="none" spc="-15" normalizeH="0" baseline="0" noProof="0" dirty="0">
                <a:ln>
                  <a:noFill/>
                </a:ln>
                <a:solidFill>
                  <a:prstClr val="black"/>
                </a:solidFill>
                <a:effectLst/>
                <a:uLnTx/>
                <a:uFillTx/>
                <a:latin typeface="Calibri"/>
                <a:ea typeface="+mn-ea"/>
                <a:cs typeface="Calibri"/>
              </a:rPr>
              <a:t>interest </a:t>
            </a:r>
            <a:r>
              <a:rPr kumimoji="0" sz="1800" b="0" i="0" u="none" strike="noStrike" kern="1200" cap="none" spc="-10" normalizeH="0" baseline="0" noProof="0" dirty="0">
                <a:ln>
                  <a:noFill/>
                </a:ln>
                <a:solidFill>
                  <a:prstClr val="black"/>
                </a:solidFill>
                <a:effectLst/>
                <a:uLnTx/>
                <a:uFillTx/>
                <a:latin typeface="Calibri"/>
                <a:ea typeface="+mn-ea"/>
                <a:cs typeface="Calibri"/>
              </a:rPr>
              <a:t>through </a:t>
            </a:r>
            <a:r>
              <a:rPr kumimoji="0" sz="1800" b="0" i="0" u="none" strike="noStrike" kern="1200" cap="none" spc="0" normalizeH="0" baseline="0" noProof="0" dirty="0">
                <a:ln>
                  <a:noFill/>
                </a:ln>
                <a:solidFill>
                  <a:prstClr val="black"/>
                </a:solidFill>
                <a:effectLst/>
                <a:uLnTx/>
                <a:uFillTx/>
                <a:latin typeface="Calibri"/>
                <a:ea typeface="+mn-ea"/>
                <a:cs typeface="Calibri"/>
              </a:rPr>
              <a:t>land </a:t>
            </a:r>
            <a:r>
              <a:rPr kumimoji="0" sz="1800" b="0" i="0" u="none" strike="noStrike" kern="1200" cap="none" spc="-5" normalizeH="0" baseline="0" noProof="0" dirty="0">
                <a:ln>
                  <a:noFill/>
                </a:ln>
                <a:solidFill>
                  <a:prstClr val="black"/>
                </a:solidFill>
                <a:effectLst/>
                <a:uLnTx/>
                <a:uFillTx/>
                <a:latin typeface="Calibri"/>
                <a:ea typeface="+mn-ea"/>
                <a:cs typeface="Calibri"/>
              </a:rPr>
              <a:t>use </a:t>
            </a:r>
            <a:r>
              <a:rPr kumimoji="0" sz="1800" b="0" i="0" u="none" strike="noStrike" kern="1200" cap="none" spc="0" normalizeH="0" baseline="0" noProof="0" dirty="0">
                <a:ln>
                  <a:noFill/>
                </a:ln>
                <a:solidFill>
                  <a:prstClr val="black"/>
                </a:solidFill>
                <a:effectLst/>
                <a:uLnTx/>
                <a:uFillTx/>
                <a:latin typeface="Calibri"/>
                <a:ea typeface="+mn-ea"/>
                <a:cs typeface="Calibri"/>
              </a:rPr>
              <a:t>planning and  </a:t>
            </a:r>
            <a:r>
              <a:rPr kumimoji="0" sz="1800" b="0" i="0" u="none" strike="noStrike" kern="1200" cap="none" spc="-10" normalizeH="0" baseline="0" noProof="0" dirty="0">
                <a:ln>
                  <a:noFill/>
                </a:ln>
                <a:solidFill>
                  <a:prstClr val="black"/>
                </a:solidFill>
                <a:effectLst/>
                <a:uLnTx/>
                <a:uFillTx/>
                <a:latin typeface="Calibri"/>
                <a:ea typeface="+mn-ea"/>
                <a:cs typeface="Calibri"/>
              </a:rPr>
              <a:t>administration </a:t>
            </a:r>
            <a:r>
              <a:rPr kumimoji="0" sz="1800" b="0" i="0" u="none" strike="noStrike" kern="1200" cap="none" spc="-5" normalizeH="0" baseline="0" noProof="0" dirty="0">
                <a:ln>
                  <a:noFill/>
                </a:ln>
                <a:solidFill>
                  <a:prstClr val="black"/>
                </a:solidFill>
                <a:effectLst/>
                <a:uLnTx/>
                <a:uFillTx/>
                <a:latin typeface="Calibri"/>
                <a:ea typeface="+mn-ea"/>
                <a:cs typeface="Calibri"/>
              </a:rPr>
              <a:t>of </a:t>
            </a:r>
            <a:r>
              <a:rPr kumimoji="0" sz="1800" b="0" i="0" u="none" strike="noStrike" kern="1200" cap="none" spc="0" normalizeH="0" baseline="0" noProof="0" dirty="0">
                <a:ln>
                  <a:noFill/>
                </a:ln>
                <a:solidFill>
                  <a:prstClr val="black"/>
                </a:solidFill>
                <a:effectLst/>
                <a:uLnTx/>
                <a:uFillTx/>
                <a:latin typeface="Calibri"/>
                <a:ea typeface="+mn-ea"/>
                <a:cs typeface="Calibri"/>
              </a:rPr>
              <a:t>land </a:t>
            </a:r>
            <a:r>
              <a:rPr kumimoji="0" sz="1800" b="0" i="0" u="none" strike="noStrike" kern="1200" cap="none" spc="-5" normalizeH="0" baseline="0" noProof="0" dirty="0">
                <a:ln>
                  <a:noFill/>
                </a:ln>
                <a:solidFill>
                  <a:prstClr val="black"/>
                </a:solidFill>
                <a:effectLst/>
                <a:uLnTx/>
                <a:uFillTx/>
                <a:latin typeface="Calibri"/>
                <a:ea typeface="+mn-ea"/>
                <a:cs typeface="Calibri"/>
              </a:rPr>
              <a:t>use</a:t>
            </a:r>
            <a:r>
              <a:rPr lang="en-US" spc="-5" dirty="0">
                <a:solidFill>
                  <a:prstClr val="black"/>
                </a:solidFill>
                <a:latin typeface="Calibri"/>
                <a:cs typeface="Calibri"/>
              </a:rPr>
              <a:t> regulations and ordinances.</a:t>
            </a:r>
            <a:endParaRPr kumimoji="0" sz="2700" b="0" i="0" u="none" strike="noStrike" kern="1200" cap="none" spc="0" normalizeH="0" baseline="-10802" noProof="0" dirty="0">
              <a:ln>
                <a:noFill/>
              </a:ln>
              <a:solidFill>
                <a:prstClr val="black"/>
              </a:solidFill>
              <a:effectLst/>
              <a:uLnTx/>
              <a:uFillTx/>
              <a:latin typeface="Calibri"/>
              <a:ea typeface="+mn-ea"/>
              <a:cs typeface="Calibri"/>
            </a:endParaRPr>
          </a:p>
        </p:txBody>
      </p:sp>
      <p:sp>
        <p:nvSpPr>
          <p:cNvPr id="10" name="object 10"/>
          <p:cNvSpPr/>
          <p:nvPr/>
        </p:nvSpPr>
        <p:spPr>
          <a:xfrm>
            <a:off x="380" y="380"/>
            <a:ext cx="3041650" cy="6858000"/>
          </a:xfrm>
          <a:custGeom>
            <a:avLst/>
            <a:gdLst/>
            <a:ahLst/>
            <a:cxnLst/>
            <a:rect l="l" t="t" r="r" b="b"/>
            <a:pathLst>
              <a:path w="3041650" h="6858000">
                <a:moveTo>
                  <a:pt x="0" y="6857619"/>
                </a:moveTo>
                <a:lnTo>
                  <a:pt x="3041142" y="6857619"/>
                </a:lnTo>
                <a:lnTo>
                  <a:pt x="3041142" y="0"/>
                </a:lnTo>
                <a:lnTo>
                  <a:pt x="0" y="0"/>
                </a:lnTo>
                <a:lnTo>
                  <a:pt x="0" y="6857619"/>
                </a:lnTo>
                <a:close/>
              </a:path>
            </a:pathLst>
          </a:custGeom>
          <a:solidFill>
            <a:schemeClr val="accent3">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accent3">
                  <a:lumMod val="60000"/>
                  <a:lumOff val="40000"/>
                </a:schemeClr>
              </a:solidFill>
              <a:effectLst/>
              <a:uLnTx/>
              <a:uFillTx/>
              <a:latin typeface="Calibri"/>
              <a:ea typeface="+mn-ea"/>
              <a:cs typeface="+mn-cs"/>
            </a:endParaRPr>
          </a:p>
        </p:txBody>
      </p:sp>
      <p:sp>
        <p:nvSpPr>
          <p:cNvPr id="11" name="object 11"/>
          <p:cNvSpPr/>
          <p:nvPr/>
        </p:nvSpPr>
        <p:spPr>
          <a:xfrm>
            <a:off x="380" y="380"/>
            <a:ext cx="3041650" cy="6858000"/>
          </a:xfrm>
          <a:custGeom>
            <a:avLst/>
            <a:gdLst/>
            <a:ahLst/>
            <a:cxnLst/>
            <a:rect l="l" t="t" r="r" b="b"/>
            <a:pathLst>
              <a:path w="3041650" h="6858000">
                <a:moveTo>
                  <a:pt x="0" y="0"/>
                </a:moveTo>
                <a:lnTo>
                  <a:pt x="3041142" y="0"/>
                </a:lnTo>
                <a:lnTo>
                  <a:pt x="3041142" y="6858000"/>
                </a:lnTo>
                <a:lnTo>
                  <a:pt x="0" y="6858000"/>
                </a:lnTo>
                <a:lnTo>
                  <a:pt x="0" y="0"/>
                </a:lnTo>
                <a:close/>
              </a:path>
            </a:pathLst>
          </a:custGeom>
          <a:ln w="12700">
            <a:solidFill>
              <a:srgbClr val="787B5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180832" y="739934"/>
            <a:ext cx="2759075" cy="4937249"/>
          </a:xfrm>
          <a:prstGeom prst="rect">
            <a:avLst/>
          </a:prstGeom>
        </p:spPr>
        <p:txBody>
          <a:bodyPr vert="horz" wrap="square" lIns="0" tIns="12700" rIns="0" bIns="0" rtlCol="0">
            <a:spAutoFit/>
          </a:bodyPr>
          <a:lstStyle/>
          <a:p>
            <a:pPr marL="12065" marR="5080" lvl="0" indent="1270" algn="ctr" defTabSz="914400" rtl="0" eaLnBrk="1" fontAlgn="auto" latinLnBrk="0" hangingPunct="1">
              <a:lnSpc>
                <a:spcPct val="100000"/>
              </a:lnSpc>
              <a:spcBef>
                <a:spcPts val="100"/>
              </a:spcBef>
              <a:spcAft>
                <a:spcPts val="0"/>
              </a:spcAft>
              <a:buClrTx/>
              <a:buSzTx/>
              <a:buFontTx/>
              <a:buNone/>
              <a:tabLst/>
              <a:defRPr/>
            </a:pPr>
            <a:r>
              <a:rPr kumimoji="0" sz="4000" b="1" i="0" u="none" strike="noStrike" kern="1200" cap="none" spc="-10" normalizeH="0" baseline="0" noProof="0" dirty="0">
                <a:ln>
                  <a:noFill/>
                </a:ln>
                <a:solidFill>
                  <a:srgbClr val="FFFFCC"/>
                </a:solidFill>
                <a:effectLst/>
                <a:uLnTx/>
                <a:uFillTx/>
                <a:latin typeface="Georgia Pro" panose="02040502050405020303" pitchFamily="18" charset="0"/>
                <a:cs typeface="Calibri"/>
              </a:rPr>
              <a:t>Where </a:t>
            </a:r>
            <a:r>
              <a:rPr kumimoji="0" sz="4000" b="1" i="0" u="none" strike="noStrike" kern="1200" cap="none" spc="0" normalizeH="0" baseline="0" noProof="0" dirty="0">
                <a:ln>
                  <a:noFill/>
                </a:ln>
                <a:solidFill>
                  <a:srgbClr val="FFFFCC"/>
                </a:solidFill>
                <a:effectLst/>
                <a:uLnTx/>
                <a:uFillTx/>
                <a:latin typeface="Georgia Pro" panose="02040502050405020303" pitchFamily="18" charset="0"/>
                <a:cs typeface="Calibri"/>
              </a:rPr>
              <a:t>does </a:t>
            </a:r>
            <a:r>
              <a:rPr kumimoji="0" sz="4000" b="1" i="0" u="none" strike="noStrike" kern="1200" cap="none" spc="-5" normalizeH="0" baseline="0" noProof="0" dirty="0">
                <a:ln>
                  <a:noFill/>
                </a:ln>
                <a:solidFill>
                  <a:srgbClr val="FFFFCC"/>
                </a:solidFill>
                <a:effectLst/>
                <a:uLnTx/>
                <a:uFillTx/>
                <a:latin typeface="Georgia Pro" panose="02040502050405020303" pitchFamily="18" charset="0"/>
                <a:cs typeface="Calibri"/>
              </a:rPr>
              <a:t>the </a:t>
            </a:r>
            <a:r>
              <a:rPr kumimoji="0" sz="4000" b="1" i="0" u="none" strike="noStrike" kern="1200" cap="none" spc="-10" normalizeH="0" baseline="0" noProof="0" dirty="0">
                <a:ln>
                  <a:noFill/>
                </a:ln>
                <a:solidFill>
                  <a:srgbClr val="FFFFCC"/>
                </a:solidFill>
                <a:effectLst/>
                <a:uLnTx/>
                <a:uFillTx/>
                <a:latin typeface="Georgia Pro" panose="02040502050405020303" pitchFamily="18" charset="0"/>
                <a:cs typeface="Calibri"/>
              </a:rPr>
              <a:t>power</a:t>
            </a:r>
            <a:r>
              <a:rPr kumimoji="0" sz="4000" b="1" i="0" u="none" strike="noStrike" kern="1200" cap="none" spc="-80" normalizeH="0" baseline="0" noProof="0" dirty="0">
                <a:ln>
                  <a:noFill/>
                </a:ln>
                <a:solidFill>
                  <a:srgbClr val="FFFFCC"/>
                </a:solidFill>
                <a:effectLst/>
                <a:uLnTx/>
                <a:uFillTx/>
                <a:latin typeface="Georgia Pro" panose="02040502050405020303" pitchFamily="18" charset="0"/>
                <a:cs typeface="Calibri"/>
              </a:rPr>
              <a:t> </a:t>
            </a:r>
            <a:r>
              <a:rPr kumimoji="0" sz="4000" b="1" i="0" u="none" strike="noStrike" kern="1200" cap="none" spc="-25" normalizeH="0" baseline="0" noProof="0" dirty="0">
                <a:ln>
                  <a:noFill/>
                </a:ln>
                <a:solidFill>
                  <a:srgbClr val="FFFFCC"/>
                </a:solidFill>
                <a:effectLst/>
                <a:uLnTx/>
                <a:uFillTx/>
                <a:latin typeface="Georgia Pro" panose="02040502050405020303" pitchFamily="18" charset="0"/>
                <a:cs typeface="Calibri"/>
              </a:rPr>
              <a:t>to  </a:t>
            </a:r>
            <a:r>
              <a:rPr kumimoji="0" sz="4000" b="1" i="0" u="none" strike="noStrike" kern="1200" cap="none" spc="-15" normalizeH="0" baseline="0" noProof="0" dirty="0">
                <a:ln>
                  <a:noFill/>
                </a:ln>
                <a:solidFill>
                  <a:srgbClr val="FFFFCC"/>
                </a:solidFill>
                <a:effectLst/>
                <a:uLnTx/>
                <a:uFillTx/>
                <a:latin typeface="Georgia Pro" panose="02040502050405020303" pitchFamily="18" charset="0"/>
                <a:cs typeface="Calibri"/>
              </a:rPr>
              <a:t>protect </a:t>
            </a:r>
            <a:r>
              <a:rPr kumimoji="0" sz="4000" b="1" i="0" u="none" strike="noStrike" kern="1200" cap="none" spc="-5" normalizeH="0" baseline="0" noProof="0" dirty="0">
                <a:ln>
                  <a:noFill/>
                </a:ln>
                <a:solidFill>
                  <a:srgbClr val="FFFFCC"/>
                </a:solidFill>
                <a:effectLst/>
                <a:uLnTx/>
                <a:uFillTx/>
                <a:latin typeface="Georgia Pro" panose="02040502050405020303" pitchFamily="18" charset="0"/>
                <a:cs typeface="Calibri"/>
              </a:rPr>
              <a:t>the </a:t>
            </a:r>
            <a:r>
              <a:rPr kumimoji="0" sz="4000" b="1" i="0" u="none" strike="noStrike" kern="1200" cap="none" spc="0" normalizeH="0" baseline="0" noProof="0" dirty="0">
                <a:ln>
                  <a:noFill/>
                </a:ln>
                <a:solidFill>
                  <a:srgbClr val="FFFFCC"/>
                </a:solidFill>
                <a:effectLst/>
                <a:uLnTx/>
                <a:uFillTx/>
                <a:latin typeface="Georgia Pro" panose="02040502050405020303" pitchFamily="18" charset="0"/>
                <a:cs typeface="Calibri"/>
              </a:rPr>
              <a:t>public  </a:t>
            </a:r>
            <a:r>
              <a:rPr kumimoji="0" sz="4000" b="1" i="0" u="none" strike="noStrike" kern="1200" cap="none" spc="-25" normalizeH="0" baseline="0" noProof="0" dirty="0">
                <a:ln>
                  <a:noFill/>
                </a:ln>
                <a:solidFill>
                  <a:srgbClr val="FFFFCC"/>
                </a:solidFill>
                <a:effectLst/>
                <a:uLnTx/>
                <a:uFillTx/>
                <a:latin typeface="Georgia Pro" panose="02040502050405020303" pitchFamily="18" charset="0"/>
                <a:cs typeface="Calibri"/>
              </a:rPr>
              <a:t>interest  </a:t>
            </a:r>
            <a:r>
              <a:rPr kumimoji="0" sz="4000" b="1" i="0" u="none" strike="noStrike" kern="1200" cap="none" spc="-5" normalizeH="0" baseline="0" noProof="0" dirty="0">
                <a:ln>
                  <a:noFill/>
                </a:ln>
                <a:solidFill>
                  <a:srgbClr val="FFFFCC"/>
                </a:solidFill>
                <a:effectLst/>
                <a:uLnTx/>
                <a:uFillTx/>
                <a:latin typeface="Georgia Pro" panose="02040502050405020303" pitchFamily="18" charset="0"/>
                <a:cs typeface="Calibri"/>
              </a:rPr>
              <a:t>come</a:t>
            </a:r>
            <a:r>
              <a:rPr kumimoji="0" sz="4000" b="1" i="0" u="none" strike="noStrike" kern="1200" cap="none" spc="-75" normalizeH="0" baseline="0" noProof="0" dirty="0">
                <a:ln>
                  <a:noFill/>
                </a:ln>
                <a:solidFill>
                  <a:srgbClr val="FFFFCC"/>
                </a:solidFill>
                <a:effectLst/>
                <a:uLnTx/>
                <a:uFillTx/>
                <a:latin typeface="Georgia Pro" panose="02040502050405020303" pitchFamily="18" charset="0"/>
                <a:cs typeface="Calibri"/>
              </a:rPr>
              <a:t> </a:t>
            </a:r>
            <a:r>
              <a:rPr kumimoji="0" sz="4000" b="1" i="0" u="none" strike="noStrike" kern="1200" cap="none" spc="-10" normalizeH="0" baseline="0" noProof="0" dirty="0">
                <a:ln>
                  <a:noFill/>
                </a:ln>
                <a:solidFill>
                  <a:srgbClr val="FFFFCC"/>
                </a:solidFill>
                <a:effectLst/>
                <a:uLnTx/>
                <a:uFillTx/>
                <a:latin typeface="Georgia Pro" panose="02040502050405020303" pitchFamily="18" charset="0"/>
                <a:cs typeface="Calibri"/>
              </a:rPr>
              <a:t>from?</a:t>
            </a:r>
            <a:endParaRPr kumimoji="0" sz="4000" b="0" i="0" u="none" strike="noStrike" kern="1200" cap="none" spc="0" normalizeH="0" baseline="0" noProof="0" dirty="0">
              <a:ln>
                <a:noFill/>
              </a:ln>
              <a:solidFill>
                <a:srgbClr val="FFFFCC"/>
              </a:solidFill>
              <a:effectLst/>
              <a:uLnTx/>
              <a:uFillTx/>
              <a:latin typeface="Georgia Pro" panose="02040502050405020303" pitchFamily="18" charset="0"/>
              <a:cs typeface="Calibri"/>
            </a:endParaRPr>
          </a:p>
        </p:txBody>
      </p:sp>
      <p:sp>
        <p:nvSpPr>
          <p:cNvPr id="13" name="object 13"/>
          <p:cNvSpPr/>
          <p:nvPr/>
        </p:nvSpPr>
        <p:spPr>
          <a:xfrm>
            <a:off x="7623429" y="947547"/>
            <a:ext cx="485140" cy="519430"/>
          </a:xfrm>
          <a:custGeom>
            <a:avLst/>
            <a:gdLst/>
            <a:ahLst/>
            <a:cxnLst/>
            <a:rect l="l" t="t" r="r" b="b"/>
            <a:pathLst>
              <a:path w="485140" h="519430">
                <a:moveTo>
                  <a:pt x="484631" y="276605"/>
                </a:moveTo>
                <a:lnTo>
                  <a:pt x="0" y="276605"/>
                </a:lnTo>
                <a:lnTo>
                  <a:pt x="242315" y="518921"/>
                </a:lnTo>
                <a:lnTo>
                  <a:pt x="484631" y="276605"/>
                </a:lnTo>
                <a:close/>
              </a:path>
              <a:path w="485140" h="519430">
                <a:moveTo>
                  <a:pt x="363474" y="0"/>
                </a:moveTo>
                <a:lnTo>
                  <a:pt x="121157" y="0"/>
                </a:lnTo>
                <a:lnTo>
                  <a:pt x="121157" y="276605"/>
                </a:lnTo>
                <a:lnTo>
                  <a:pt x="363474" y="276605"/>
                </a:lnTo>
                <a:lnTo>
                  <a:pt x="363474" y="0"/>
                </a:lnTo>
                <a:close/>
              </a:path>
            </a:pathLst>
          </a:custGeom>
          <a:solidFill>
            <a:srgbClr val="DD80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7623429" y="947547"/>
            <a:ext cx="485140" cy="519430"/>
          </a:xfrm>
          <a:custGeom>
            <a:avLst/>
            <a:gdLst/>
            <a:ahLst/>
            <a:cxnLst/>
            <a:rect l="l" t="t" r="r" b="b"/>
            <a:pathLst>
              <a:path w="485140" h="519430">
                <a:moveTo>
                  <a:pt x="0" y="276605"/>
                </a:moveTo>
                <a:lnTo>
                  <a:pt x="121157" y="276605"/>
                </a:lnTo>
                <a:lnTo>
                  <a:pt x="121157" y="0"/>
                </a:lnTo>
                <a:lnTo>
                  <a:pt x="363474" y="0"/>
                </a:lnTo>
                <a:lnTo>
                  <a:pt x="363474" y="276605"/>
                </a:lnTo>
                <a:lnTo>
                  <a:pt x="484631" y="276605"/>
                </a:lnTo>
                <a:lnTo>
                  <a:pt x="242315" y="518921"/>
                </a:lnTo>
                <a:lnTo>
                  <a:pt x="0" y="276605"/>
                </a:lnTo>
                <a:close/>
              </a:path>
            </a:pathLst>
          </a:custGeom>
          <a:ln w="12700">
            <a:solidFill>
              <a:srgbClr val="6B859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623429" y="3056763"/>
            <a:ext cx="485140" cy="518159"/>
          </a:xfrm>
          <a:custGeom>
            <a:avLst/>
            <a:gdLst/>
            <a:ahLst/>
            <a:cxnLst/>
            <a:rect l="l" t="t" r="r" b="b"/>
            <a:pathLst>
              <a:path w="485140" h="518160">
                <a:moveTo>
                  <a:pt x="484631" y="275843"/>
                </a:moveTo>
                <a:lnTo>
                  <a:pt x="0" y="275843"/>
                </a:lnTo>
                <a:lnTo>
                  <a:pt x="242315" y="518159"/>
                </a:lnTo>
                <a:lnTo>
                  <a:pt x="484631" y="275843"/>
                </a:lnTo>
                <a:close/>
              </a:path>
              <a:path w="485140" h="518160">
                <a:moveTo>
                  <a:pt x="363474" y="0"/>
                </a:moveTo>
                <a:lnTo>
                  <a:pt x="121157" y="0"/>
                </a:lnTo>
                <a:lnTo>
                  <a:pt x="121157" y="275843"/>
                </a:lnTo>
                <a:lnTo>
                  <a:pt x="363474" y="275843"/>
                </a:lnTo>
                <a:lnTo>
                  <a:pt x="363474" y="0"/>
                </a:lnTo>
                <a:close/>
              </a:path>
            </a:pathLst>
          </a:custGeom>
          <a:solidFill>
            <a:srgbClr val="DD80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7623429" y="3056763"/>
            <a:ext cx="485140" cy="518159"/>
          </a:xfrm>
          <a:custGeom>
            <a:avLst/>
            <a:gdLst/>
            <a:ahLst/>
            <a:cxnLst/>
            <a:rect l="l" t="t" r="r" b="b"/>
            <a:pathLst>
              <a:path w="485140" h="518160">
                <a:moveTo>
                  <a:pt x="0" y="275843"/>
                </a:moveTo>
                <a:lnTo>
                  <a:pt x="121157" y="275843"/>
                </a:lnTo>
                <a:lnTo>
                  <a:pt x="121157" y="0"/>
                </a:lnTo>
                <a:lnTo>
                  <a:pt x="363474" y="0"/>
                </a:lnTo>
                <a:lnTo>
                  <a:pt x="363474" y="275843"/>
                </a:lnTo>
                <a:lnTo>
                  <a:pt x="484631" y="275843"/>
                </a:lnTo>
                <a:lnTo>
                  <a:pt x="242315" y="518159"/>
                </a:lnTo>
                <a:lnTo>
                  <a:pt x="0" y="275843"/>
                </a:lnTo>
                <a:close/>
              </a:path>
            </a:pathLst>
          </a:custGeom>
          <a:ln w="12700">
            <a:solidFill>
              <a:srgbClr val="6B859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7623429" y="5188839"/>
            <a:ext cx="485140" cy="518159"/>
          </a:xfrm>
          <a:custGeom>
            <a:avLst/>
            <a:gdLst/>
            <a:ahLst/>
            <a:cxnLst/>
            <a:rect l="l" t="t" r="r" b="b"/>
            <a:pathLst>
              <a:path w="485140" h="518160">
                <a:moveTo>
                  <a:pt x="484631" y="275844"/>
                </a:moveTo>
                <a:lnTo>
                  <a:pt x="0" y="275844"/>
                </a:lnTo>
                <a:lnTo>
                  <a:pt x="242315" y="518160"/>
                </a:lnTo>
                <a:lnTo>
                  <a:pt x="484631" y="275844"/>
                </a:lnTo>
                <a:close/>
              </a:path>
              <a:path w="485140" h="518160">
                <a:moveTo>
                  <a:pt x="363474" y="0"/>
                </a:moveTo>
                <a:lnTo>
                  <a:pt x="121157" y="0"/>
                </a:lnTo>
                <a:lnTo>
                  <a:pt x="121157" y="275844"/>
                </a:lnTo>
                <a:lnTo>
                  <a:pt x="363474" y="275844"/>
                </a:lnTo>
                <a:lnTo>
                  <a:pt x="363474" y="0"/>
                </a:lnTo>
                <a:close/>
              </a:path>
            </a:pathLst>
          </a:custGeom>
          <a:solidFill>
            <a:srgbClr val="DD80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623429" y="5188839"/>
            <a:ext cx="485140" cy="518159"/>
          </a:xfrm>
          <a:custGeom>
            <a:avLst/>
            <a:gdLst/>
            <a:ahLst/>
            <a:cxnLst/>
            <a:rect l="l" t="t" r="r" b="b"/>
            <a:pathLst>
              <a:path w="485140" h="518160">
                <a:moveTo>
                  <a:pt x="0" y="275844"/>
                </a:moveTo>
                <a:lnTo>
                  <a:pt x="121157" y="275844"/>
                </a:lnTo>
                <a:lnTo>
                  <a:pt x="121157" y="0"/>
                </a:lnTo>
                <a:lnTo>
                  <a:pt x="363474" y="0"/>
                </a:lnTo>
                <a:lnTo>
                  <a:pt x="363474" y="275844"/>
                </a:lnTo>
                <a:lnTo>
                  <a:pt x="484631" y="275844"/>
                </a:lnTo>
                <a:lnTo>
                  <a:pt x="242315" y="518160"/>
                </a:lnTo>
                <a:lnTo>
                  <a:pt x="0" y="275844"/>
                </a:lnTo>
                <a:close/>
              </a:path>
            </a:pathLst>
          </a:custGeom>
          <a:ln w="12700">
            <a:solidFill>
              <a:srgbClr val="6B859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26EA4C-510A-4F25-AEBB-2145ABEC1E03}"/>
              </a:ext>
            </a:extLst>
          </p:cNvPr>
          <p:cNvPicPr>
            <a:picLocks noChangeAspect="1"/>
          </p:cNvPicPr>
          <p:nvPr/>
        </p:nvPicPr>
        <p:blipFill rotWithShape="1">
          <a:blip r:embed="rId3">
            <a:extLst>
              <a:ext uri="{28A0092B-C50C-407E-A947-70E740481C1C}">
                <a14:useLocalDpi xmlns:a14="http://schemas.microsoft.com/office/drawing/2010/main" val="0"/>
              </a:ext>
            </a:extLst>
          </a:blip>
          <a:srcRect l="30006" r="5994"/>
          <a:stretch/>
        </p:blipFill>
        <p:spPr>
          <a:xfrm>
            <a:off x="0" y="10"/>
            <a:ext cx="12191998" cy="6857990"/>
          </a:xfrm>
          <a:prstGeom prst="rect">
            <a:avLst/>
          </a:prstGeom>
        </p:spPr>
      </p:pic>
      <p:sp>
        <p:nvSpPr>
          <p:cNvPr id="2" name="Title 1">
            <a:extLst>
              <a:ext uri="{FF2B5EF4-FFF2-40B4-BE49-F238E27FC236}">
                <a16:creationId xmlns:a16="http://schemas.microsoft.com/office/drawing/2014/main" id="{35064FF1-AB63-4B89-8048-F16E436D7560}"/>
              </a:ext>
            </a:extLst>
          </p:cNvPr>
          <p:cNvSpPr>
            <a:spLocks noGrp="1"/>
          </p:cNvSpPr>
          <p:nvPr>
            <p:ph type="ctrTitle"/>
          </p:nvPr>
        </p:nvSpPr>
        <p:spPr>
          <a:xfrm>
            <a:off x="693294" y="2324621"/>
            <a:ext cx="4572000" cy="1806260"/>
          </a:xfrm>
        </p:spPr>
        <p:txBody>
          <a:bodyPr anchor="b">
            <a:normAutofit/>
          </a:bodyPr>
          <a:lstStyle/>
          <a:p>
            <a:r>
              <a:rPr lang="en-US" sz="4700" b="1" dirty="0">
                <a:solidFill>
                  <a:srgbClr val="FFFFFF"/>
                </a:solidFill>
                <a:latin typeface="Lucida Fax"/>
              </a:rPr>
              <a:t>Land Use </a:t>
            </a:r>
            <a:r>
              <a:rPr lang="en-US" sz="4700" b="1">
                <a:solidFill>
                  <a:srgbClr val="FFFFFF"/>
                </a:solidFill>
                <a:latin typeface="Lucida Fax"/>
              </a:rPr>
              <a:t>2025</a:t>
            </a:r>
            <a:endParaRPr lang="en-US" sz="4700" dirty="0">
              <a:solidFill>
                <a:srgbClr val="FFFFFF"/>
              </a:solidFill>
              <a:latin typeface="Lucida Fax"/>
            </a:endParaRPr>
          </a:p>
        </p:txBody>
      </p:sp>
    </p:spTree>
    <p:extLst>
      <p:ext uri="{BB962C8B-B14F-4D97-AF65-F5344CB8AC3E}">
        <p14:creationId xmlns:p14="http://schemas.microsoft.com/office/powerpoint/2010/main" val="2757865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3648536" y="522636"/>
            <a:ext cx="4359546" cy="593321"/>
          </a:xfrm>
          <a:prstGeom prst="rect">
            <a:avLst/>
          </a:prstGeom>
          <a:solidFill>
            <a:srgbClr val="FFFFCC"/>
          </a:solidFill>
        </p:spPr>
        <p:txBody>
          <a:bodyPr vert="horz" wrap="square" lIns="0" tIns="96241" rIns="0" bIns="0" rtlCol="0">
            <a:spAutoFit/>
          </a:bodyPr>
          <a:lstStyle/>
          <a:p>
            <a:pPr algn="ctr">
              <a:spcBef>
                <a:spcPts val="758"/>
              </a:spcBef>
            </a:pPr>
            <a:r>
              <a:rPr sz="3212" spc="-5" dirty="0"/>
              <a:t>Land Use</a:t>
            </a:r>
            <a:r>
              <a:rPr sz="3212" spc="-15" dirty="0"/>
              <a:t> </a:t>
            </a:r>
            <a:r>
              <a:rPr sz="3212" spc="-5" dirty="0"/>
              <a:t>2025</a:t>
            </a:r>
            <a:endParaRPr sz="3212"/>
          </a:p>
        </p:txBody>
      </p:sp>
      <p:sp>
        <p:nvSpPr>
          <p:cNvPr id="16" name="object 16"/>
          <p:cNvSpPr txBox="1"/>
          <p:nvPr/>
        </p:nvSpPr>
        <p:spPr>
          <a:xfrm>
            <a:off x="2122184" y="2007431"/>
            <a:ext cx="5991827" cy="2977111"/>
          </a:xfrm>
          <a:prstGeom prst="rect">
            <a:avLst/>
          </a:prstGeom>
        </p:spPr>
        <p:txBody>
          <a:bodyPr vert="horz" wrap="square" lIns="0" tIns="12110" rIns="0" bIns="0" rtlCol="0">
            <a:spAutoFit/>
          </a:bodyPr>
          <a:lstStyle/>
          <a:p>
            <a:pPr marL="356916" indent="-344169" defTabSz="917783">
              <a:spcBef>
                <a:spcPts val="95"/>
              </a:spcBef>
              <a:buClr>
                <a:srgbClr val="FFFFCC"/>
              </a:buClr>
              <a:buSzPct val="55000"/>
              <a:buFont typeface="Wingdings"/>
              <a:buChar char=""/>
              <a:tabLst>
                <a:tab pos="356278" algn="l"/>
                <a:tab pos="356916" algn="l"/>
              </a:tabLst>
            </a:pPr>
            <a:r>
              <a:rPr sz="2007" b="1" spc="-5" dirty="0">
                <a:solidFill>
                  <a:prstClr val="black"/>
                </a:solidFill>
                <a:latin typeface="Tahoma"/>
                <a:cs typeface="Tahoma"/>
              </a:rPr>
              <a:t>Where are we, and where are we</a:t>
            </a:r>
            <a:r>
              <a:rPr sz="2007" b="1" spc="30" dirty="0">
                <a:solidFill>
                  <a:prstClr val="black"/>
                </a:solidFill>
                <a:latin typeface="Tahoma"/>
                <a:cs typeface="Tahoma"/>
              </a:rPr>
              <a:t> </a:t>
            </a:r>
            <a:r>
              <a:rPr sz="2007" b="1" spc="-5" dirty="0">
                <a:solidFill>
                  <a:prstClr val="black"/>
                </a:solidFill>
                <a:latin typeface="Tahoma"/>
                <a:cs typeface="Tahoma"/>
              </a:rPr>
              <a:t>going?</a:t>
            </a:r>
            <a:endParaRPr sz="2007">
              <a:solidFill>
                <a:prstClr val="black"/>
              </a:solidFill>
              <a:latin typeface="Tahoma"/>
              <a:cs typeface="Tahoma"/>
            </a:endParaRPr>
          </a:p>
          <a:p>
            <a:pPr defTabSz="917783">
              <a:spcBef>
                <a:spcPts val="15"/>
              </a:spcBef>
              <a:buClr>
                <a:srgbClr val="FFFFCC"/>
              </a:buClr>
              <a:buFont typeface="Wingdings"/>
              <a:buChar char=""/>
            </a:pPr>
            <a:endParaRPr sz="2309">
              <a:solidFill>
                <a:prstClr val="black"/>
              </a:solidFill>
              <a:latin typeface="Tahoma"/>
              <a:cs typeface="Tahoma"/>
            </a:endParaRPr>
          </a:p>
          <a:p>
            <a:pPr marL="356916" indent="-344169" defTabSz="917783">
              <a:buClr>
                <a:srgbClr val="FFFFCC"/>
              </a:buClr>
              <a:buSzPct val="55000"/>
              <a:buFont typeface="Wingdings"/>
              <a:buChar char=""/>
              <a:tabLst>
                <a:tab pos="356278" algn="l"/>
                <a:tab pos="356916" algn="l"/>
              </a:tabLst>
            </a:pPr>
            <a:r>
              <a:rPr sz="2007" b="1" spc="-5" dirty="0">
                <a:solidFill>
                  <a:prstClr val="black"/>
                </a:solidFill>
                <a:latin typeface="Tahoma"/>
                <a:cs typeface="Tahoma"/>
              </a:rPr>
              <a:t>Where do we want to be in</a:t>
            </a:r>
            <a:r>
              <a:rPr sz="2007" b="1" spc="25" dirty="0">
                <a:solidFill>
                  <a:prstClr val="black"/>
                </a:solidFill>
                <a:latin typeface="Tahoma"/>
                <a:cs typeface="Tahoma"/>
              </a:rPr>
              <a:t> </a:t>
            </a:r>
            <a:r>
              <a:rPr sz="2007" b="1" spc="-5" dirty="0">
                <a:solidFill>
                  <a:prstClr val="black"/>
                </a:solidFill>
                <a:latin typeface="Tahoma"/>
                <a:cs typeface="Tahoma"/>
              </a:rPr>
              <a:t>2025?</a:t>
            </a:r>
            <a:endParaRPr sz="2007">
              <a:solidFill>
                <a:prstClr val="black"/>
              </a:solidFill>
              <a:latin typeface="Tahoma"/>
              <a:cs typeface="Tahoma"/>
            </a:endParaRPr>
          </a:p>
          <a:p>
            <a:pPr defTabSz="917783">
              <a:spcBef>
                <a:spcPts val="15"/>
              </a:spcBef>
              <a:buClr>
                <a:srgbClr val="FFFFCC"/>
              </a:buClr>
              <a:buFont typeface="Wingdings"/>
              <a:buChar char=""/>
            </a:pPr>
            <a:endParaRPr sz="2309">
              <a:solidFill>
                <a:prstClr val="black"/>
              </a:solidFill>
              <a:latin typeface="Tahoma"/>
              <a:cs typeface="Tahoma"/>
            </a:endParaRPr>
          </a:p>
          <a:p>
            <a:pPr marL="356916" indent="-344169" defTabSz="917783">
              <a:buClr>
                <a:srgbClr val="FFFFCC"/>
              </a:buClr>
              <a:buSzPct val="55000"/>
              <a:buFont typeface="Wingdings"/>
              <a:buChar char=""/>
              <a:tabLst>
                <a:tab pos="356278" algn="l"/>
                <a:tab pos="356916" algn="l"/>
              </a:tabLst>
            </a:pPr>
            <a:r>
              <a:rPr sz="2007" b="1" spc="-10" dirty="0">
                <a:solidFill>
                  <a:prstClr val="black"/>
                </a:solidFill>
                <a:latin typeface="Tahoma"/>
                <a:cs typeface="Tahoma"/>
              </a:rPr>
              <a:t>Issues </a:t>
            </a:r>
            <a:r>
              <a:rPr sz="2007" b="1" spc="-5" dirty="0">
                <a:solidFill>
                  <a:prstClr val="black"/>
                </a:solidFill>
                <a:latin typeface="Tahoma"/>
                <a:cs typeface="Tahoma"/>
              </a:rPr>
              <a:t>to be </a:t>
            </a:r>
            <a:r>
              <a:rPr sz="2007" b="1" spc="-10" dirty="0">
                <a:solidFill>
                  <a:prstClr val="black"/>
                </a:solidFill>
                <a:latin typeface="Tahoma"/>
                <a:cs typeface="Tahoma"/>
              </a:rPr>
              <a:t>concerned </a:t>
            </a:r>
            <a:r>
              <a:rPr sz="2007" b="1" spc="-5" dirty="0">
                <a:solidFill>
                  <a:prstClr val="black"/>
                </a:solidFill>
                <a:latin typeface="Tahoma"/>
                <a:cs typeface="Tahoma"/>
              </a:rPr>
              <a:t>while </a:t>
            </a:r>
            <a:r>
              <a:rPr sz="2007" b="1" spc="-10" dirty="0">
                <a:solidFill>
                  <a:prstClr val="black"/>
                </a:solidFill>
                <a:latin typeface="Tahoma"/>
                <a:cs typeface="Tahoma"/>
              </a:rPr>
              <a:t>getting</a:t>
            </a:r>
            <a:r>
              <a:rPr sz="2007" b="1" spc="75" dirty="0">
                <a:solidFill>
                  <a:prstClr val="black"/>
                </a:solidFill>
                <a:latin typeface="Tahoma"/>
                <a:cs typeface="Tahoma"/>
              </a:rPr>
              <a:t> </a:t>
            </a:r>
            <a:r>
              <a:rPr sz="2007" b="1" spc="-10" dirty="0">
                <a:solidFill>
                  <a:prstClr val="black"/>
                </a:solidFill>
                <a:latin typeface="Tahoma"/>
                <a:cs typeface="Tahoma"/>
              </a:rPr>
              <a:t>there?</a:t>
            </a:r>
            <a:endParaRPr sz="2007">
              <a:solidFill>
                <a:prstClr val="black"/>
              </a:solidFill>
              <a:latin typeface="Tahoma"/>
              <a:cs typeface="Tahoma"/>
            </a:endParaRPr>
          </a:p>
          <a:p>
            <a:pPr defTabSz="917783">
              <a:spcBef>
                <a:spcPts val="5"/>
              </a:spcBef>
              <a:buClr>
                <a:srgbClr val="FFFFCC"/>
              </a:buClr>
              <a:buFont typeface="Wingdings"/>
              <a:buChar char=""/>
            </a:pPr>
            <a:endParaRPr sz="2309">
              <a:solidFill>
                <a:prstClr val="black"/>
              </a:solidFill>
              <a:latin typeface="Tahoma"/>
              <a:cs typeface="Tahoma"/>
            </a:endParaRPr>
          </a:p>
          <a:p>
            <a:pPr marL="356916" indent="-344169" defTabSz="917783">
              <a:buClr>
                <a:srgbClr val="FFFFCC"/>
              </a:buClr>
              <a:buSzPct val="55000"/>
              <a:buFont typeface="Wingdings"/>
              <a:buChar char=""/>
              <a:tabLst>
                <a:tab pos="356278" algn="l"/>
                <a:tab pos="356916" algn="l"/>
              </a:tabLst>
            </a:pPr>
            <a:r>
              <a:rPr sz="2007" b="1" spc="-5" dirty="0">
                <a:solidFill>
                  <a:prstClr val="black"/>
                </a:solidFill>
                <a:latin typeface="Tahoma"/>
                <a:cs typeface="Tahoma"/>
              </a:rPr>
              <a:t>How do we get</a:t>
            </a:r>
            <a:r>
              <a:rPr sz="2007" b="1" spc="10" dirty="0">
                <a:solidFill>
                  <a:prstClr val="black"/>
                </a:solidFill>
                <a:latin typeface="Tahoma"/>
                <a:cs typeface="Tahoma"/>
              </a:rPr>
              <a:t> </a:t>
            </a:r>
            <a:r>
              <a:rPr sz="2007" b="1" spc="-5" dirty="0">
                <a:solidFill>
                  <a:prstClr val="black"/>
                </a:solidFill>
                <a:latin typeface="Tahoma"/>
                <a:cs typeface="Tahoma"/>
              </a:rPr>
              <a:t>there?</a:t>
            </a:r>
            <a:endParaRPr sz="2007">
              <a:solidFill>
                <a:prstClr val="black"/>
              </a:solidFill>
              <a:latin typeface="Tahoma"/>
              <a:cs typeface="Tahoma"/>
            </a:endParaRPr>
          </a:p>
          <a:p>
            <a:pPr defTabSz="917783">
              <a:spcBef>
                <a:spcPts val="15"/>
              </a:spcBef>
              <a:buClr>
                <a:srgbClr val="FFFFCC"/>
              </a:buClr>
              <a:buFont typeface="Wingdings"/>
              <a:buChar char=""/>
            </a:pPr>
            <a:endParaRPr sz="2309">
              <a:solidFill>
                <a:prstClr val="black"/>
              </a:solidFill>
              <a:latin typeface="Tahoma"/>
              <a:cs typeface="Tahoma"/>
            </a:endParaRPr>
          </a:p>
          <a:p>
            <a:pPr marL="356916" indent="-344169" defTabSz="917783">
              <a:buClr>
                <a:srgbClr val="FFFFCC"/>
              </a:buClr>
              <a:buSzPct val="55000"/>
              <a:buFont typeface="Wingdings"/>
              <a:buChar char=""/>
              <a:tabLst>
                <a:tab pos="356278" algn="l"/>
                <a:tab pos="356916" algn="l"/>
              </a:tabLst>
            </a:pPr>
            <a:r>
              <a:rPr sz="2007" b="1" spc="-5" dirty="0">
                <a:solidFill>
                  <a:prstClr val="black"/>
                </a:solidFill>
                <a:latin typeface="Tahoma"/>
                <a:cs typeface="Tahoma"/>
              </a:rPr>
              <a:t>What must be done to achieve</a:t>
            </a:r>
            <a:r>
              <a:rPr sz="2007" b="1" spc="25" dirty="0">
                <a:solidFill>
                  <a:prstClr val="black"/>
                </a:solidFill>
                <a:latin typeface="Tahoma"/>
                <a:cs typeface="Tahoma"/>
              </a:rPr>
              <a:t> </a:t>
            </a:r>
            <a:r>
              <a:rPr sz="2007" b="1" spc="-5" dirty="0">
                <a:solidFill>
                  <a:prstClr val="black"/>
                </a:solidFill>
                <a:latin typeface="Tahoma"/>
                <a:cs typeface="Tahoma"/>
              </a:rPr>
              <a:t>vision?</a:t>
            </a:r>
            <a:endParaRPr sz="2007">
              <a:solidFill>
                <a:prstClr val="black"/>
              </a:solidFill>
              <a:latin typeface="Tahoma"/>
              <a:cs typeface="Tahoma"/>
            </a:endParaRPr>
          </a:p>
        </p:txBody>
      </p:sp>
      <p:sp>
        <p:nvSpPr>
          <p:cNvPr id="17" name="object 17"/>
          <p:cNvSpPr/>
          <p:nvPr/>
        </p:nvSpPr>
        <p:spPr>
          <a:xfrm>
            <a:off x="4566335" y="5341082"/>
            <a:ext cx="4741962" cy="1516918"/>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p:nvPr/>
        </p:nvSpPr>
        <p:spPr>
          <a:xfrm>
            <a:off x="1519751" y="5341082"/>
            <a:ext cx="1563573" cy="1516918"/>
          </a:xfrm>
          <a:prstGeom prst="rect">
            <a:avLst/>
          </a:prstGeom>
          <a:blipFill>
            <a:blip r:embed="rId1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9" name="object 19"/>
          <p:cNvSpPr/>
          <p:nvPr/>
        </p:nvSpPr>
        <p:spPr>
          <a:xfrm>
            <a:off x="3036670" y="5341082"/>
            <a:ext cx="1596205" cy="1516918"/>
          </a:xfrm>
          <a:prstGeom prst="rect">
            <a:avLst/>
          </a:prstGeom>
          <a:blipFill>
            <a:blip r:embed="rId1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0" name="object 20"/>
          <p:cNvSpPr/>
          <p:nvPr/>
        </p:nvSpPr>
        <p:spPr>
          <a:xfrm>
            <a:off x="9308297" y="5341082"/>
            <a:ext cx="1363952" cy="1516918"/>
          </a:xfrm>
          <a:prstGeom prst="rect">
            <a:avLst/>
          </a:prstGeom>
          <a:blipFill>
            <a:blip r:embed="rId18" cstate="print"/>
            <a:stretch>
              <a:fillRect/>
            </a:stretch>
          </a:blipFill>
        </p:spPr>
        <p:txBody>
          <a:bodyPr wrap="square" lIns="0" tIns="0" rIns="0" bIns="0" rtlCol="0"/>
          <a:lstStyle/>
          <a:p>
            <a:pPr defTabSz="917783"/>
            <a:endParaRPr sz="1807">
              <a:solidFill>
                <a:prstClr val="black"/>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1889420" y="599119"/>
            <a:ext cx="3977130" cy="631937"/>
          </a:xfrm>
          <a:prstGeom prst="rect">
            <a:avLst/>
          </a:prstGeom>
          <a:solidFill>
            <a:srgbClr val="FFFFCC"/>
          </a:solidFill>
        </p:spPr>
        <p:txBody>
          <a:bodyPr vert="horz" wrap="square" lIns="0" tIns="134483" rIns="0" bIns="0" rtlCol="0">
            <a:spAutoFit/>
          </a:bodyPr>
          <a:lstStyle/>
          <a:p>
            <a:pPr marL="448057">
              <a:spcBef>
                <a:spcPts val="1059"/>
              </a:spcBef>
            </a:pPr>
            <a:r>
              <a:rPr sz="3212" spc="-5" dirty="0"/>
              <a:t>Where are</a:t>
            </a:r>
            <a:r>
              <a:rPr sz="3212" spc="-10" dirty="0"/>
              <a:t> </a:t>
            </a:r>
            <a:r>
              <a:rPr sz="3212" spc="-5" dirty="0"/>
              <a:t>we?</a:t>
            </a:r>
            <a:endParaRPr sz="3212"/>
          </a:p>
        </p:txBody>
      </p:sp>
      <p:sp>
        <p:nvSpPr>
          <p:cNvPr id="16" name="object 16"/>
          <p:cNvSpPr txBox="1"/>
          <p:nvPr/>
        </p:nvSpPr>
        <p:spPr>
          <a:xfrm>
            <a:off x="1586800" y="1905709"/>
            <a:ext cx="4443678" cy="3605549"/>
          </a:xfrm>
          <a:prstGeom prst="rect">
            <a:avLst/>
          </a:prstGeom>
        </p:spPr>
        <p:txBody>
          <a:bodyPr vert="horz" wrap="square" lIns="0" tIns="42703" rIns="0" bIns="0" rtlCol="0">
            <a:spAutoFit/>
          </a:bodyPr>
          <a:lstStyle/>
          <a:p>
            <a:pPr marL="356916" marR="5099" indent="-344169" defTabSz="917783">
              <a:lnSpc>
                <a:spcPct val="90100"/>
              </a:lnSpc>
              <a:spcBef>
                <a:spcPts val="336"/>
              </a:spcBef>
              <a:buClr>
                <a:srgbClr val="FFFFCC"/>
              </a:buClr>
              <a:buSzPct val="55000"/>
              <a:buFont typeface="Wingdings"/>
              <a:buChar char=""/>
              <a:tabLst>
                <a:tab pos="356278" algn="l"/>
                <a:tab pos="356916" algn="l"/>
              </a:tabLst>
            </a:pPr>
            <a:r>
              <a:rPr sz="2007" b="1" spc="-10" dirty="0">
                <a:solidFill>
                  <a:prstClr val="black"/>
                </a:solidFill>
                <a:latin typeface="Tahoma"/>
                <a:cs typeface="Tahoma"/>
              </a:rPr>
              <a:t>80%+ Rhode </a:t>
            </a:r>
            <a:r>
              <a:rPr sz="2007" b="1" spc="-5" dirty="0">
                <a:solidFill>
                  <a:prstClr val="black"/>
                </a:solidFill>
                <a:latin typeface="Tahoma"/>
                <a:cs typeface="Tahoma"/>
              </a:rPr>
              <a:t>Islanders still </a:t>
            </a:r>
            <a:r>
              <a:rPr sz="2007" b="1" spc="-10" dirty="0">
                <a:solidFill>
                  <a:prstClr val="black"/>
                </a:solidFill>
                <a:latin typeface="Tahoma"/>
                <a:cs typeface="Tahoma"/>
              </a:rPr>
              <a:t>live  </a:t>
            </a:r>
            <a:r>
              <a:rPr sz="2007" b="1" spc="-5" dirty="0">
                <a:solidFill>
                  <a:prstClr val="black"/>
                </a:solidFill>
                <a:latin typeface="Tahoma"/>
                <a:cs typeface="Tahoma"/>
              </a:rPr>
              <a:t>in </a:t>
            </a:r>
            <a:r>
              <a:rPr sz="2007" b="1" spc="-10" dirty="0">
                <a:solidFill>
                  <a:prstClr val="black"/>
                </a:solidFill>
                <a:latin typeface="Tahoma"/>
                <a:cs typeface="Tahoma"/>
              </a:rPr>
              <a:t>urbanized </a:t>
            </a:r>
            <a:r>
              <a:rPr sz="2007" b="1" spc="-5" dirty="0">
                <a:solidFill>
                  <a:prstClr val="black"/>
                </a:solidFill>
                <a:latin typeface="Tahoma"/>
                <a:cs typeface="Tahoma"/>
              </a:rPr>
              <a:t>areas along the  Bay &amp; </a:t>
            </a:r>
            <a:r>
              <a:rPr sz="2007" b="1" dirty="0">
                <a:solidFill>
                  <a:prstClr val="black"/>
                </a:solidFill>
                <a:latin typeface="Tahoma"/>
                <a:cs typeface="Tahoma"/>
              </a:rPr>
              <a:t>major </a:t>
            </a:r>
            <a:r>
              <a:rPr sz="2007" b="1" spc="-5" dirty="0">
                <a:solidFill>
                  <a:prstClr val="black"/>
                </a:solidFill>
                <a:latin typeface="Tahoma"/>
                <a:cs typeface="Tahoma"/>
              </a:rPr>
              <a:t>rivers</a:t>
            </a:r>
            <a:endParaRPr sz="2007">
              <a:solidFill>
                <a:prstClr val="black"/>
              </a:solidFill>
              <a:latin typeface="Tahoma"/>
              <a:cs typeface="Tahoma"/>
            </a:endParaRPr>
          </a:p>
          <a:p>
            <a:pPr defTabSz="917783">
              <a:spcBef>
                <a:spcPts val="30"/>
              </a:spcBef>
              <a:buClr>
                <a:srgbClr val="FFFFCC"/>
              </a:buClr>
              <a:buFont typeface="Wingdings"/>
              <a:buChar char=""/>
            </a:pPr>
            <a:endParaRPr sz="2559">
              <a:solidFill>
                <a:prstClr val="black"/>
              </a:solidFill>
              <a:latin typeface="Tahoma"/>
              <a:cs typeface="Tahoma"/>
            </a:endParaRPr>
          </a:p>
          <a:p>
            <a:pPr marL="356916" marR="77757" indent="-344169" defTabSz="917783">
              <a:lnSpc>
                <a:spcPct val="90100"/>
              </a:lnSpc>
              <a:spcBef>
                <a:spcPts val="5"/>
              </a:spcBef>
              <a:buClr>
                <a:srgbClr val="FFFFCC"/>
              </a:buClr>
              <a:buSzPct val="55000"/>
              <a:buFont typeface="Wingdings"/>
              <a:buChar char=""/>
              <a:tabLst>
                <a:tab pos="356278" algn="l"/>
                <a:tab pos="356916" algn="l"/>
              </a:tabLst>
            </a:pPr>
            <a:r>
              <a:rPr sz="2007" b="1" spc="-5" dirty="0">
                <a:solidFill>
                  <a:prstClr val="black"/>
                </a:solidFill>
                <a:latin typeface="Tahoma"/>
                <a:cs typeface="Tahoma"/>
              </a:rPr>
              <a:t>In recent </a:t>
            </a:r>
            <a:r>
              <a:rPr sz="2007" b="1" spc="-10" dirty="0">
                <a:solidFill>
                  <a:prstClr val="black"/>
                </a:solidFill>
                <a:latin typeface="Tahoma"/>
                <a:cs typeface="Tahoma"/>
              </a:rPr>
              <a:t>decades, growth has  </a:t>
            </a:r>
            <a:r>
              <a:rPr sz="2007" b="1" spc="-5" dirty="0">
                <a:solidFill>
                  <a:prstClr val="black"/>
                </a:solidFill>
                <a:latin typeface="Tahoma"/>
                <a:cs typeface="Tahoma"/>
              </a:rPr>
              <a:t>been both </a:t>
            </a:r>
            <a:r>
              <a:rPr sz="2007" b="1" spc="-10" dirty="0">
                <a:solidFill>
                  <a:prstClr val="black"/>
                </a:solidFill>
                <a:latin typeface="Tahoma"/>
                <a:cs typeface="Tahoma"/>
              </a:rPr>
              <a:t>outward from </a:t>
            </a:r>
            <a:r>
              <a:rPr sz="2007" b="1" spc="-5" dirty="0">
                <a:solidFill>
                  <a:prstClr val="black"/>
                </a:solidFill>
                <a:latin typeface="Tahoma"/>
                <a:cs typeface="Tahoma"/>
              </a:rPr>
              <a:t>this  core; and coming into the state  </a:t>
            </a:r>
            <a:r>
              <a:rPr sz="2007" b="1" spc="-10" dirty="0">
                <a:solidFill>
                  <a:prstClr val="black"/>
                </a:solidFill>
                <a:latin typeface="Tahoma"/>
                <a:cs typeface="Tahoma"/>
              </a:rPr>
              <a:t>from neighboring</a:t>
            </a:r>
            <a:r>
              <a:rPr sz="2007" b="1" spc="5" dirty="0">
                <a:solidFill>
                  <a:prstClr val="black"/>
                </a:solidFill>
                <a:latin typeface="Tahoma"/>
                <a:cs typeface="Tahoma"/>
              </a:rPr>
              <a:t> </a:t>
            </a:r>
            <a:r>
              <a:rPr sz="2007" b="1" spc="-10" dirty="0">
                <a:solidFill>
                  <a:prstClr val="black"/>
                </a:solidFill>
                <a:latin typeface="Tahoma"/>
                <a:cs typeface="Tahoma"/>
              </a:rPr>
              <a:t>states</a:t>
            </a:r>
            <a:endParaRPr sz="2007">
              <a:solidFill>
                <a:prstClr val="black"/>
              </a:solidFill>
              <a:latin typeface="Tahoma"/>
              <a:cs typeface="Tahoma"/>
            </a:endParaRPr>
          </a:p>
          <a:p>
            <a:pPr defTabSz="917783">
              <a:spcBef>
                <a:spcPts val="30"/>
              </a:spcBef>
              <a:buClr>
                <a:srgbClr val="FFFFCC"/>
              </a:buClr>
              <a:buFont typeface="Wingdings"/>
              <a:buChar char=""/>
            </a:pPr>
            <a:endParaRPr sz="2559">
              <a:solidFill>
                <a:prstClr val="black"/>
              </a:solidFill>
              <a:latin typeface="Tahoma"/>
              <a:cs typeface="Tahoma"/>
            </a:endParaRPr>
          </a:p>
          <a:p>
            <a:pPr marL="356916" marR="189293" indent="-344169" algn="just" defTabSz="917783">
              <a:lnSpc>
                <a:spcPct val="90100"/>
              </a:lnSpc>
              <a:buClr>
                <a:srgbClr val="FFFFCC"/>
              </a:buClr>
              <a:buSzPct val="55000"/>
              <a:buFont typeface="Wingdings"/>
              <a:buChar char=""/>
              <a:tabLst>
                <a:tab pos="356916" algn="l"/>
              </a:tabLst>
            </a:pPr>
            <a:r>
              <a:rPr sz="2007" b="1" spc="-10" dirty="0">
                <a:solidFill>
                  <a:prstClr val="black"/>
                </a:solidFill>
                <a:latin typeface="Tahoma"/>
                <a:cs typeface="Tahoma"/>
              </a:rPr>
              <a:t>More significant </a:t>
            </a:r>
            <a:r>
              <a:rPr sz="2007" b="1" spc="-5" dirty="0">
                <a:solidFill>
                  <a:prstClr val="black"/>
                </a:solidFill>
                <a:latin typeface="Tahoma"/>
                <a:cs typeface="Tahoma"/>
              </a:rPr>
              <a:t>is the way </a:t>
            </a:r>
            <a:r>
              <a:rPr sz="2007" b="1" spc="-10" dirty="0">
                <a:solidFill>
                  <a:prstClr val="black"/>
                </a:solidFill>
                <a:latin typeface="Tahoma"/>
                <a:cs typeface="Tahoma"/>
              </a:rPr>
              <a:t>we  </a:t>
            </a:r>
            <a:r>
              <a:rPr sz="2007" b="1" spc="-5" dirty="0">
                <a:solidFill>
                  <a:prstClr val="black"/>
                </a:solidFill>
                <a:latin typeface="Tahoma"/>
                <a:cs typeface="Tahoma"/>
              </a:rPr>
              <a:t>are growing and impacting on  the RI</a:t>
            </a:r>
            <a:r>
              <a:rPr sz="2007" b="1" dirty="0">
                <a:solidFill>
                  <a:prstClr val="black"/>
                </a:solidFill>
                <a:latin typeface="Tahoma"/>
                <a:cs typeface="Tahoma"/>
              </a:rPr>
              <a:t> </a:t>
            </a:r>
            <a:r>
              <a:rPr sz="2007" b="1" spc="-10" dirty="0">
                <a:solidFill>
                  <a:prstClr val="black"/>
                </a:solidFill>
                <a:latin typeface="Tahoma"/>
                <a:cs typeface="Tahoma"/>
              </a:rPr>
              <a:t>landscape</a:t>
            </a:r>
            <a:endParaRPr sz="2007">
              <a:solidFill>
                <a:prstClr val="black"/>
              </a:solidFill>
              <a:latin typeface="Tahoma"/>
              <a:cs typeface="Tahoma"/>
            </a:endParaRPr>
          </a:p>
        </p:txBody>
      </p:sp>
      <p:sp>
        <p:nvSpPr>
          <p:cNvPr id="17" name="object 17"/>
          <p:cNvSpPr/>
          <p:nvPr/>
        </p:nvSpPr>
        <p:spPr>
          <a:xfrm>
            <a:off x="6034049" y="0"/>
            <a:ext cx="4638200" cy="6858000"/>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txBox="1"/>
          <p:nvPr/>
        </p:nvSpPr>
        <p:spPr>
          <a:xfrm>
            <a:off x="1586801" y="668973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
        <p:nvSpPr>
          <p:cNvPr id="19" name="object 19"/>
          <p:cNvSpPr/>
          <p:nvPr/>
        </p:nvSpPr>
        <p:spPr>
          <a:xfrm>
            <a:off x="6936551" y="3496304"/>
            <a:ext cx="1126854" cy="935645"/>
          </a:xfrm>
          <a:custGeom>
            <a:avLst/>
            <a:gdLst/>
            <a:ahLst/>
            <a:cxnLst/>
            <a:rect l="l" t="t" r="r" b="b"/>
            <a:pathLst>
              <a:path w="1122679" h="932179">
                <a:moveTo>
                  <a:pt x="1122426" y="153162"/>
                </a:moveTo>
                <a:lnTo>
                  <a:pt x="998982" y="0"/>
                </a:lnTo>
                <a:lnTo>
                  <a:pt x="252222" y="601979"/>
                </a:lnTo>
                <a:lnTo>
                  <a:pt x="190500" y="525018"/>
                </a:lnTo>
                <a:lnTo>
                  <a:pt x="0" y="931926"/>
                </a:lnTo>
                <a:lnTo>
                  <a:pt x="376427" y="845511"/>
                </a:lnTo>
                <a:lnTo>
                  <a:pt x="376427" y="755141"/>
                </a:lnTo>
                <a:lnTo>
                  <a:pt x="1122426" y="153162"/>
                </a:lnTo>
                <a:close/>
              </a:path>
              <a:path w="1122679" h="932179">
                <a:moveTo>
                  <a:pt x="438150" y="831341"/>
                </a:moveTo>
                <a:lnTo>
                  <a:pt x="376427" y="755141"/>
                </a:lnTo>
                <a:lnTo>
                  <a:pt x="376427" y="845511"/>
                </a:lnTo>
                <a:lnTo>
                  <a:pt x="438150" y="831341"/>
                </a:lnTo>
                <a:close/>
              </a:path>
            </a:pathLst>
          </a:custGeom>
          <a:solidFill>
            <a:srgbClr val="993300">
              <a:alpha val="64999"/>
            </a:srgbClr>
          </a:solidFill>
        </p:spPr>
        <p:txBody>
          <a:bodyPr wrap="square" lIns="0" tIns="0" rIns="0" bIns="0" rtlCol="0"/>
          <a:lstStyle/>
          <a:p>
            <a:pPr defTabSz="917783"/>
            <a:endParaRPr sz="1807">
              <a:solidFill>
                <a:prstClr val="black"/>
              </a:solidFill>
              <a:latin typeface="Calibri"/>
            </a:endParaRPr>
          </a:p>
        </p:txBody>
      </p:sp>
      <p:sp>
        <p:nvSpPr>
          <p:cNvPr id="20" name="object 20"/>
          <p:cNvSpPr/>
          <p:nvPr/>
        </p:nvSpPr>
        <p:spPr>
          <a:xfrm>
            <a:off x="7979017" y="3337221"/>
            <a:ext cx="281458" cy="281457"/>
          </a:xfrm>
          <a:prstGeom prst="rect">
            <a:avLst/>
          </a:prstGeom>
          <a:blipFill>
            <a:blip r:embed="rId1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1" name="object 21"/>
          <p:cNvSpPr/>
          <p:nvPr/>
        </p:nvSpPr>
        <p:spPr>
          <a:xfrm>
            <a:off x="6936551" y="3496304"/>
            <a:ext cx="1126854" cy="935645"/>
          </a:xfrm>
          <a:custGeom>
            <a:avLst/>
            <a:gdLst/>
            <a:ahLst/>
            <a:cxnLst/>
            <a:rect l="l" t="t" r="r" b="b"/>
            <a:pathLst>
              <a:path w="1122679" h="932179">
                <a:moveTo>
                  <a:pt x="438150" y="831341"/>
                </a:moveTo>
                <a:lnTo>
                  <a:pt x="376427" y="755141"/>
                </a:lnTo>
                <a:lnTo>
                  <a:pt x="1122426" y="153162"/>
                </a:lnTo>
                <a:lnTo>
                  <a:pt x="998982" y="0"/>
                </a:lnTo>
                <a:lnTo>
                  <a:pt x="252222" y="601979"/>
                </a:lnTo>
                <a:lnTo>
                  <a:pt x="190500" y="525018"/>
                </a:lnTo>
                <a:lnTo>
                  <a:pt x="0" y="931926"/>
                </a:lnTo>
                <a:lnTo>
                  <a:pt x="438150" y="831341"/>
                </a:lnTo>
                <a:close/>
              </a:path>
            </a:pathLst>
          </a:custGeom>
          <a:ln w="9525">
            <a:solidFill>
              <a:srgbClr val="000000"/>
            </a:solidFill>
            <a:prstDash val="dot"/>
          </a:ln>
        </p:spPr>
        <p:txBody>
          <a:bodyPr wrap="square" lIns="0" tIns="0" rIns="0" bIns="0" rtlCol="0"/>
          <a:lstStyle/>
          <a:p>
            <a:pPr defTabSz="917783"/>
            <a:endParaRPr sz="1807">
              <a:solidFill>
                <a:prstClr val="black"/>
              </a:solidFill>
              <a:latin typeface="Calibri"/>
            </a:endParaRPr>
          </a:p>
        </p:txBody>
      </p:sp>
      <p:sp>
        <p:nvSpPr>
          <p:cNvPr id="22" name="object 22"/>
          <p:cNvSpPr/>
          <p:nvPr/>
        </p:nvSpPr>
        <p:spPr>
          <a:xfrm>
            <a:off x="7974238" y="3332439"/>
            <a:ext cx="291019" cy="291018"/>
          </a:xfrm>
          <a:prstGeom prst="rect">
            <a:avLst/>
          </a:prstGeom>
          <a:blipFill>
            <a:blip r:embed="rId1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3" name="object 23"/>
          <p:cNvSpPr/>
          <p:nvPr/>
        </p:nvSpPr>
        <p:spPr>
          <a:xfrm>
            <a:off x="6861597" y="2302401"/>
            <a:ext cx="1325073" cy="381779"/>
          </a:xfrm>
          <a:custGeom>
            <a:avLst/>
            <a:gdLst/>
            <a:ahLst/>
            <a:cxnLst/>
            <a:rect l="l" t="t" r="r" b="b"/>
            <a:pathLst>
              <a:path w="1320165" h="380364">
                <a:moveTo>
                  <a:pt x="1319783" y="236981"/>
                </a:moveTo>
                <a:lnTo>
                  <a:pt x="1309878" y="46481"/>
                </a:lnTo>
                <a:lnTo>
                  <a:pt x="384809" y="95249"/>
                </a:lnTo>
                <a:lnTo>
                  <a:pt x="380238" y="0"/>
                </a:lnTo>
                <a:lnTo>
                  <a:pt x="0" y="211073"/>
                </a:lnTo>
                <a:lnTo>
                  <a:pt x="394715" y="377982"/>
                </a:lnTo>
                <a:lnTo>
                  <a:pt x="394715" y="285749"/>
                </a:lnTo>
                <a:lnTo>
                  <a:pt x="1319783" y="236981"/>
                </a:lnTo>
                <a:close/>
              </a:path>
              <a:path w="1320165" h="380364">
                <a:moveTo>
                  <a:pt x="400050" y="380237"/>
                </a:moveTo>
                <a:lnTo>
                  <a:pt x="394715" y="285749"/>
                </a:lnTo>
                <a:lnTo>
                  <a:pt x="394715" y="377982"/>
                </a:lnTo>
                <a:lnTo>
                  <a:pt x="400050" y="380237"/>
                </a:lnTo>
                <a:close/>
              </a:path>
            </a:pathLst>
          </a:custGeom>
          <a:solidFill>
            <a:srgbClr val="993300">
              <a:alpha val="64999"/>
            </a:srgbClr>
          </a:solidFill>
        </p:spPr>
        <p:txBody>
          <a:bodyPr wrap="square" lIns="0" tIns="0" rIns="0" bIns="0" rtlCol="0"/>
          <a:lstStyle/>
          <a:p>
            <a:pPr defTabSz="917783"/>
            <a:endParaRPr sz="1807">
              <a:solidFill>
                <a:prstClr val="black"/>
              </a:solidFill>
              <a:latin typeface="Calibri"/>
            </a:endParaRPr>
          </a:p>
        </p:txBody>
      </p:sp>
      <p:sp>
        <p:nvSpPr>
          <p:cNvPr id="24" name="object 24"/>
          <p:cNvSpPr/>
          <p:nvPr/>
        </p:nvSpPr>
        <p:spPr>
          <a:xfrm>
            <a:off x="8225293" y="2341408"/>
            <a:ext cx="108351" cy="196944"/>
          </a:xfrm>
          <a:custGeom>
            <a:avLst/>
            <a:gdLst/>
            <a:ahLst/>
            <a:cxnLst/>
            <a:rect l="l" t="t" r="r" b="b"/>
            <a:pathLst>
              <a:path w="107950" h="196214">
                <a:moveTo>
                  <a:pt x="107442" y="190500"/>
                </a:moveTo>
                <a:lnTo>
                  <a:pt x="97535" y="0"/>
                </a:lnTo>
                <a:lnTo>
                  <a:pt x="0" y="5334"/>
                </a:lnTo>
                <a:lnTo>
                  <a:pt x="9906" y="195834"/>
                </a:lnTo>
                <a:lnTo>
                  <a:pt x="107442" y="190500"/>
                </a:lnTo>
                <a:close/>
              </a:path>
            </a:pathLst>
          </a:custGeom>
          <a:solidFill>
            <a:srgbClr val="993300">
              <a:alpha val="64999"/>
            </a:srgbClr>
          </a:solidFill>
        </p:spPr>
        <p:txBody>
          <a:bodyPr wrap="square" lIns="0" tIns="0" rIns="0" bIns="0" rtlCol="0"/>
          <a:lstStyle/>
          <a:p>
            <a:pPr defTabSz="917783"/>
            <a:endParaRPr sz="1807">
              <a:solidFill>
                <a:prstClr val="black"/>
              </a:solidFill>
              <a:latin typeface="Calibri"/>
            </a:endParaRPr>
          </a:p>
        </p:txBody>
      </p:sp>
      <p:sp>
        <p:nvSpPr>
          <p:cNvPr id="25" name="object 25"/>
          <p:cNvSpPr/>
          <p:nvPr/>
        </p:nvSpPr>
        <p:spPr>
          <a:xfrm>
            <a:off x="8401587" y="2336053"/>
            <a:ext cx="0" cy="193758"/>
          </a:xfrm>
          <a:custGeom>
            <a:avLst/>
            <a:gdLst/>
            <a:ahLst/>
            <a:cxnLst/>
            <a:rect l="l" t="t" r="r" b="b"/>
            <a:pathLst>
              <a:path h="193039">
                <a:moveTo>
                  <a:pt x="0" y="0"/>
                </a:moveTo>
                <a:lnTo>
                  <a:pt x="0" y="192786"/>
                </a:lnTo>
              </a:path>
            </a:pathLst>
          </a:custGeom>
          <a:ln w="58673">
            <a:solidFill>
              <a:srgbClr val="993300"/>
            </a:solidFill>
          </a:ln>
        </p:spPr>
        <p:txBody>
          <a:bodyPr wrap="square" lIns="0" tIns="0" rIns="0" bIns="0" rtlCol="0"/>
          <a:lstStyle/>
          <a:p>
            <a:pPr defTabSz="917783"/>
            <a:endParaRPr sz="1807">
              <a:solidFill>
                <a:prstClr val="black"/>
              </a:solidFill>
              <a:latin typeface="Calibri"/>
            </a:endParaRPr>
          </a:p>
        </p:txBody>
      </p:sp>
      <p:sp>
        <p:nvSpPr>
          <p:cNvPr id="26" name="object 26"/>
          <p:cNvSpPr/>
          <p:nvPr/>
        </p:nvSpPr>
        <p:spPr>
          <a:xfrm>
            <a:off x="6861597" y="2302401"/>
            <a:ext cx="1325073" cy="381779"/>
          </a:xfrm>
          <a:custGeom>
            <a:avLst/>
            <a:gdLst/>
            <a:ahLst/>
            <a:cxnLst/>
            <a:rect l="l" t="t" r="r" b="b"/>
            <a:pathLst>
              <a:path w="1320165" h="380364">
                <a:moveTo>
                  <a:pt x="400050" y="380237"/>
                </a:moveTo>
                <a:lnTo>
                  <a:pt x="394715" y="285749"/>
                </a:lnTo>
                <a:lnTo>
                  <a:pt x="1319783" y="236981"/>
                </a:lnTo>
                <a:lnTo>
                  <a:pt x="1309878" y="46481"/>
                </a:lnTo>
                <a:lnTo>
                  <a:pt x="384809" y="95249"/>
                </a:lnTo>
                <a:lnTo>
                  <a:pt x="380238" y="0"/>
                </a:lnTo>
                <a:lnTo>
                  <a:pt x="0" y="211073"/>
                </a:lnTo>
                <a:lnTo>
                  <a:pt x="400050" y="380237"/>
                </a:lnTo>
                <a:close/>
              </a:path>
            </a:pathLst>
          </a:custGeom>
          <a:ln w="9525">
            <a:solidFill>
              <a:srgbClr val="000000"/>
            </a:solidFill>
            <a:prstDash val="dot"/>
          </a:ln>
        </p:spPr>
        <p:txBody>
          <a:bodyPr wrap="square" lIns="0" tIns="0" rIns="0" bIns="0" rtlCol="0"/>
          <a:lstStyle/>
          <a:p>
            <a:pPr defTabSz="917783"/>
            <a:endParaRPr sz="1807">
              <a:solidFill>
                <a:prstClr val="black"/>
              </a:solidFill>
              <a:latin typeface="Calibri"/>
            </a:endParaRPr>
          </a:p>
        </p:txBody>
      </p:sp>
      <p:sp>
        <p:nvSpPr>
          <p:cNvPr id="27" name="object 27"/>
          <p:cNvSpPr/>
          <p:nvPr/>
        </p:nvSpPr>
        <p:spPr>
          <a:xfrm>
            <a:off x="8225293" y="2341408"/>
            <a:ext cx="108351" cy="196944"/>
          </a:xfrm>
          <a:custGeom>
            <a:avLst/>
            <a:gdLst/>
            <a:ahLst/>
            <a:cxnLst/>
            <a:rect l="l" t="t" r="r" b="b"/>
            <a:pathLst>
              <a:path w="107950" h="196214">
                <a:moveTo>
                  <a:pt x="107442" y="190500"/>
                </a:moveTo>
                <a:lnTo>
                  <a:pt x="97535" y="0"/>
                </a:lnTo>
                <a:lnTo>
                  <a:pt x="0" y="5334"/>
                </a:lnTo>
                <a:lnTo>
                  <a:pt x="9906" y="195834"/>
                </a:lnTo>
                <a:lnTo>
                  <a:pt x="107442" y="190500"/>
                </a:lnTo>
                <a:close/>
              </a:path>
            </a:pathLst>
          </a:custGeom>
          <a:ln w="9525">
            <a:solidFill>
              <a:srgbClr val="000000"/>
            </a:solidFill>
            <a:prstDash val="dot"/>
          </a:ln>
        </p:spPr>
        <p:txBody>
          <a:bodyPr wrap="square" lIns="0" tIns="0" rIns="0" bIns="0" rtlCol="0"/>
          <a:lstStyle/>
          <a:p>
            <a:pPr defTabSz="917783"/>
            <a:endParaRPr sz="1807">
              <a:solidFill>
                <a:prstClr val="black"/>
              </a:solidFill>
              <a:latin typeface="Calibri"/>
            </a:endParaRPr>
          </a:p>
        </p:txBody>
      </p:sp>
      <p:sp>
        <p:nvSpPr>
          <p:cNvPr id="28" name="object 28"/>
          <p:cNvSpPr/>
          <p:nvPr/>
        </p:nvSpPr>
        <p:spPr>
          <a:xfrm>
            <a:off x="8372141" y="2336053"/>
            <a:ext cx="59275" cy="193758"/>
          </a:xfrm>
          <a:custGeom>
            <a:avLst/>
            <a:gdLst/>
            <a:ahLst/>
            <a:cxnLst/>
            <a:rect l="l" t="t" r="r" b="b"/>
            <a:pathLst>
              <a:path w="59054" h="193039">
                <a:moveTo>
                  <a:pt x="58673" y="190500"/>
                </a:moveTo>
                <a:lnTo>
                  <a:pt x="48768" y="0"/>
                </a:lnTo>
                <a:lnTo>
                  <a:pt x="0" y="3048"/>
                </a:lnTo>
                <a:lnTo>
                  <a:pt x="9905" y="192786"/>
                </a:lnTo>
                <a:lnTo>
                  <a:pt x="58673" y="190500"/>
                </a:lnTo>
                <a:close/>
              </a:path>
            </a:pathLst>
          </a:custGeom>
          <a:ln w="9525">
            <a:solidFill>
              <a:srgbClr val="000000"/>
            </a:solidFill>
            <a:prstDash val="dot"/>
          </a:ln>
        </p:spPr>
        <p:txBody>
          <a:bodyPr wrap="square" lIns="0" tIns="0" rIns="0" bIns="0" rtlCol="0"/>
          <a:lstStyle/>
          <a:p>
            <a:pPr defTabSz="917783"/>
            <a:endParaRPr sz="1807">
              <a:solidFill>
                <a:prstClr val="black"/>
              </a:solidFill>
              <a:latin typeface="Calibri"/>
            </a:endParaRPr>
          </a:p>
        </p:txBody>
      </p:sp>
      <p:sp>
        <p:nvSpPr>
          <p:cNvPr id="29" name="object 29"/>
          <p:cNvSpPr/>
          <p:nvPr/>
        </p:nvSpPr>
        <p:spPr>
          <a:xfrm>
            <a:off x="7056629" y="692429"/>
            <a:ext cx="1042085" cy="932459"/>
          </a:xfrm>
          <a:custGeom>
            <a:avLst/>
            <a:gdLst/>
            <a:ahLst/>
            <a:cxnLst/>
            <a:rect l="l" t="t" r="r" b="b"/>
            <a:pathLst>
              <a:path w="1038225" h="929005">
                <a:moveTo>
                  <a:pt x="393953" y="144017"/>
                </a:moveTo>
                <a:lnTo>
                  <a:pt x="0" y="0"/>
                </a:lnTo>
                <a:lnTo>
                  <a:pt x="192023" y="372617"/>
                </a:lnTo>
                <a:lnTo>
                  <a:pt x="242316" y="315467"/>
                </a:lnTo>
                <a:lnTo>
                  <a:pt x="342900" y="404348"/>
                </a:lnTo>
                <a:lnTo>
                  <a:pt x="342900" y="201167"/>
                </a:lnTo>
                <a:lnTo>
                  <a:pt x="393953" y="144017"/>
                </a:lnTo>
                <a:close/>
              </a:path>
              <a:path w="1038225" h="929005">
                <a:moveTo>
                  <a:pt x="1037844" y="814577"/>
                </a:moveTo>
                <a:lnTo>
                  <a:pt x="342900" y="201167"/>
                </a:lnTo>
                <a:lnTo>
                  <a:pt x="342900" y="404348"/>
                </a:lnTo>
                <a:lnTo>
                  <a:pt x="936498" y="928877"/>
                </a:lnTo>
                <a:lnTo>
                  <a:pt x="1037844" y="814577"/>
                </a:lnTo>
                <a:close/>
              </a:path>
            </a:pathLst>
          </a:custGeom>
          <a:solidFill>
            <a:srgbClr val="993300">
              <a:alpha val="64999"/>
            </a:srgbClr>
          </a:solidFill>
        </p:spPr>
        <p:txBody>
          <a:bodyPr wrap="square" lIns="0" tIns="0" rIns="0" bIns="0" rtlCol="0"/>
          <a:lstStyle/>
          <a:p>
            <a:pPr defTabSz="917783"/>
            <a:endParaRPr sz="1807">
              <a:solidFill>
                <a:prstClr val="black"/>
              </a:solidFill>
              <a:latin typeface="Calibri"/>
            </a:endParaRPr>
          </a:p>
        </p:txBody>
      </p:sp>
      <p:sp>
        <p:nvSpPr>
          <p:cNvPr id="30" name="object 30"/>
          <p:cNvSpPr/>
          <p:nvPr/>
        </p:nvSpPr>
        <p:spPr>
          <a:xfrm>
            <a:off x="8033320" y="1542158"/>
            <a:ext cx="248571" cy="244745"/>
          </a:xfrm>
          <a:prstGeom prst="rect">
            <a:avLst/>
          </a:prstGeom>
          <a:blipFill>
            <a:blip r:embed="rId1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1" name="object 31"/>
          <p:cNvSpPr/>
          <p:nvPr/>
        </p:nvSpPr>
        <p:spPr>
          <a:xfrm>
            <a:off x="7056629" y="692429"/>
            <a:ext cx="1042085" cy="932459"/>
          </a:xfrm>
          <a:custGeom>
            <a:avLst/>
            <a:gdLst/>
            <a:ahLst/>
            <a:cxnLst/>
            <a:rect l="l" t="t" r="r" b="b"/>
            <a:pathLst>
              <a:path w="1038225" h="929005">
                <a:moveTo>
                  <a:pt x="192023" y="372617"/>
                </a:moveTo>
                <a:lnTo>
                  <a:pt x="242316" y="315467"/>
                </a:lnTo>
                <a:lnTo>
                  <a:pt x="936498" y="928877"/>
                </a:lnTo>
                <a:lnTo>
                  <a:pt x="1037844" y="814577"/>
                </a:lnTo>
                <a:lnTo>
                  <a:pt x="342900" y="201167"/>
                </a:lnTo>
                <a:lnTo>
                  <a:pt x="393953" y="144017"/>
                </a:lnTo>
                <a:lnTo>
                  <a:pt x="0" y="0"/>
                </a:lnTo>
                <a:lnTo>
                  <a:pt x="192023" y="372617"/>
                </a:lnTo>
                <a:close/>
              </a:path>
            </a:pathLst>
          </a:custGeom>
          <a:ln w="9525">
            <a:solidFill>
              <a:srgbClr val="000000"/>
            </a:solidFill>
            <a:prstDash val="dot"/>
          </a:ln>
        </p:spPr>
        <p:txBody>
          <a:bodyPr wrap="square" lIns="0" tIns="0" rIns="0" bIns="0" rtlCol="0"/>
          <a:lstStyle/>
          <a:p>
            <a:pPr defTabSz="917783"/>
            <a:endParaRPr sz="1807">
              <a:solidFill>
                <a:prstClr val="black"/>
              </a:solidFill>
              <a:latin typeface="Calibri"/>
            </a:endParaRPr>
          </a:p>
        </p:txBody>
      </p:sp>
      <p:sp>
        <p:nvSpPr>
          <p:cNvPr id="32" name="object 32"/>
          <p:cNvSpPr/>
          <p:nvPr/>
        </p:nvSpPr>
        <p:spPr>
          <a:xfrm>
            <a:off x="8028541" y="1537377"/>
            <a:ext cx="258131" cy="254306"/>
          </a:xfrm>
          <a:prstGeom prst="rect">
            <a:avLst/>
          </a:prstGeom>
          <a:blipFill>
            <a:blip r:embed="rId1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3" name="object 33"/>
          <p:cNvSpPr/>
          <p:nvPr/>
        </p:nvSpPr>
        <p:spPr>
          <a:xfrm>
            <a:off x="9670063" y="465273"/>
            <a:ext cx="809448" cy="1175293"/>
          </a:xfrm>
          <a:custGeom>
            <a:avLst/>
            <a:gdLst/>
            <a:ahLst/>
            <a:cxnLst/>
            <a:rect l="l" t="t" r="r" b="b"/>
            <a:pathLst>
              <a:path w="806450" h="1170939">
                <a:moveTo>
                  <a:pt x="806195" y="123444"/>
                </a:moveTo>
                <a:lnTo>
                  <a:pt x="613409" y="0"/>
                </a:lnTo>
                <a:lnTo>
                  <a:pt x="114300" y="780288"/>
                </a:lnTo>
                <a:lnTo>
                  <a:pt x="17526" y="718566"/>
                </a:lnTo>
                <a:lnTo>
                  <a:pt x="0" y="1170432"/>
                </a:lnTo>
                <a:lnTo>
                  <a:pt x="306324" y="1014369"/>
                </a:lnTo>
                <a:lnTo>
                  <a:pt x="306324" y="903732"/>
                </a:lnTo>
                <a:lnTo>
                  <a:pt x="806195" y="123444"/>
                </a:lnTo>
                <a:close/>
              </a:path>
              <a:path w="806450" h="1170939">
                <a:moveTo>
                  <a:pt x="402335" y="965454"/>
                </a:moveTo>
                <a:lnTo>
                  <a:pt x="306324" y="903732"/>
                </a:lnTo>
                <a:lnTo>
                  <a:pt x="306324" y="1014369"/>
                </a:lnTo>
                <a:lnTo>
                  <a:pt x="402335" y="965454"/>
                </a:lnTo>
                <a:close/>
              </a:path>
            </a:pathLst>
          </a:custGeom>
          <a:solidFill>
            <a:srgbClr val="FF3300"/>
          </a:solidFill>
        </p:spPr>
        <p:txBody>
          <a:bodyPr wrap="square" lIns="0" tIns="0" rIns="0" bIns="0" rtlCol="0"/>
          <a:lstStyle/>
          <a:p>
            <a:pPr defTabSz="917783"/>
            <a:endParaRPr sz="1807">
              <a:solidFill>
                <a:prstClr val="black"/>
              </a:solidFill>
              <a:latin typeface="Calibri"/>
            </a:endParaRPr>
          </a:p>
        </p:txBody>
      </p:sp>
      <p:sp>
        <p:nvSpPr>
          <p:cNvPr id="34" name="object 34"/>
          <p:cNvSpPr/>
          <p:nvPr/>
        </p:nvSpPr>
        <p:spPr>
          <a:xfrm>
            <a:off x="10312522" y="259533"/>
            <a:ext cx="299050" cy="288342"/>
          </a:xfrm>
          <a:prstGeom prst="rect">
            <a:avLst/>
          </a:prstGeom>
          <a:blipFill>
            <a:blip r:embed="rId2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5" name="object 35"/>
          <p:cNvSpPr/>
          <p:nvPr/>
        </p:nvSpPr>
        <p:spPr>
          <a:xfrm>
            <a:off x="9670063" y="465273"/>
            <a:ext cx="809448" cy="1175293"/>
          </a:xfrm>
          <a:custGeom>
            <a:avLst/>
            <a:gdLst/>
            <a:ahLst/>
            <a:cxnLst/>
            <a:rect l="l" t="t" r="r" b="b"/>
            <a:pathLst>
              <a:path w="806450" h="1170939">
                <a:moveTo>
                  <a:pt x="402335" y="965454"/>
                </a:moveTo>
                <a:lnTo>
                  <a:pt x="306324" y="903732"/>
                </a:lnTo>
                <a:lnTo>
                  <a:pt x="806195" y="123444"/>
                </a:lnTo>
                <a:lnTo>
                  <a:pt x="613409" y="0"/>
                </a:lnTo>
                <a:lnTo>
                  <a:pt x="114300" y="780288"/>
                </a:lnTo>
                <a:lnTo>
                  <a:pt x="17526" y="718566"/>
                </a:lnTo>
                <a:lnTo>
                  <a:pt x="0" y="1170432"/>
                </a:lnTo>
                <a:lnTo>
                  <a:pt x="402335" y="965454"/>
                </a:lnTo>
                <a:close/>
              </a:path>
            </a:pathLst>
          </a:custGeom>
          <a:ln w="9525">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36" name="object 36"/>
          <p:cNvSpPr/>
          <p:nvPr/>
        </p:nvSpPr>
        <p:spPr>
          <a:xfrm>
            <a:off x="10312522" y="342135"/>
            <a:ext cx="246021" cy="205866"/>
          </a:xfrm>
          <a:custGeom>
            <a:avLst/>
            <a:gdLst/>
            <a:ahLst/>
            <a:cxnLst/>
            <a:rect l="l" t="t" r="r" b="b"/>
            <a:pathLst>
              <a:path w="245109" h="205104">
                <a:moveTo>
                  <a:pt x="244602" y="122681"/>
                </a:moveTo>
                <a:lnTo>
                  <a:pt x="52578" y="0"/>
                </a:lnTo>
                <a:lnTo>
                  <a:pt x="0" y="81534"/>
                </a:lnTo>
                <a:lnTo>
                  <a:pt x="192024" y="204977"/>
                </a:lnTo>
                <a:lnTo>
                  <a:pt x="244602" y="122681"/>
                </a:lnTo>
                <a:close/>
              </a:path>
            </a:pathLst>
          </a:custGeom>
          <a:ln w="9525">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37" name="object 37"/>
          <p:cNvSpPr/>
          <p:nvPr/>
        </p:nvSpPr>
        <p:spPr>
          <a:xfrm>
            <a:off x="10391299" y="259533"/>
            <a:ext cx="220527" cy="164439"/>
          </a:xfrm>
          <a:custGeom>
            <a:avLst/>
            <a:gdLst/>
            <a:ahLst/>
            <a:cxnLst/>
            <a:rect l="l" t="t" r="r" b="b"/>
            <a:pathLst>
              <a:path w="219709" h="163829">
                <a:moveTo>
                  <a:pt x="219456" y="123444"/>
                </a:moveTo>
                <a:lnTo>
                  <a:pt x="26670" y="0"/>
                </a:lnTo>
                <a:lnTo>
                  <a:pt x="0" y="41148"/>
                </a:lnTo>
                <a:lnTo>
                  <a:pt x="192785" y="163830"/>
                </a:lnTo>
                <a:lnTo>
                  <a:pt x="219456" y="123444"/>
                </a:lnTo>
                <a:close/>
              </a:path>
            </a:pathLst>
          </a:custGeom>
          <a:ln w="9525">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38" name="object 38"/>
          <p:cNvSpPr/>
          <p:nvPr/>
        </p:nvSpPr>
        <p:spPr>
          <a:xfrm>
            <a:off x="4645876" y="5645484"/>
            <a:ext cx="1315512" cy="534746"/>
          </a:xfrm>
          <a:custGeom>
            <a:avLst/>
            <a:gdLst/>
            <a:ahLst/>
            <a:cxnLst/>
            <a:rect l="l" t="t" r="r" b="b"/>
            <a:pathLst>
              <a:path w="1310639" h="532764">
                <a:moveTo>
                  <a:pt x="905256" y="345191"/>
                </a:moveTo>
                <a:lnTo>
                  <a:pt x="905256" y="111252"/>
                </a:lnTo>
                <a:lnTo>
                  <a:pt x="0" y="309372"/>
                </a:lnTo>
                <a:lnTo>
                  <a:pt x="48768" y="532638"/>
                </a:lnTo>
                <a:lnTo>
                  <a:pt x="905256" y="345191"/>
                </a:lnTo>
                <a:close/>
              </a:path>
              <a:path w="1310639" h="532764">
                <a:moveTo>
                  <a:pt x="1310640" y="139446"/>
                </a:moveTo>
                <a:lnTo>
                  <a:pt x="880872" y="0"/>
                </a:lnTo>
                <a:lnTo>
                  <a:pt x="905256" y="111252"/>
                </a:lnTo>
                <a:lnTo>
                  <a:pt x="905256" y="345191"/>
                </a:lnTo>
                <a:lnTo>
                  <a:pt x="954024" y="334518"/>
                </a:lnTo>
                <a:lnTo>
                  <a:pt x="978408" y="446532"/>
                </a:lnTo>
                <a:lnTo>
                  <a:pt x="1310640" y="139446"/>
                </a:lnTo>
                <a:close/>
              </a:path>
            </a:pathLst>
          </a:custGeom>
          <a:solidFill>
            <a:srgbClr val="FF3300"/>
          </a:solidFill>
        </p:spPr>
        <p:txBody>
          <a:bodyPr wrap="square" lIns="0" tIns="0" rIns="0" bIns="0" rtlCol="0"/>
          <a:lstStyle/>
          <a:p>
            <a:pPr defTabSz="917783"/>
            <a:endParaRPr sz="1807">
              <a:solidFill>
                <a:prstClr val="black"/>
              </a:solidFill>
              <a:latin typeface="Calibri"/>
            </a:endParaRPr>
          </a:p>
        </p:txBody>
      </p:sp>
      <p:sp>
        <p:nvSpPr>
          <p:cNvPr id="39" name="object 39"/>
          <p:cNvSpPr/>
          <p:nvPr/>
        </p:nvSpPr>
        <p:spPr>
          <a:xfrm>
            <a:off x="4407249" y="5965949"/>
            <a:ext cx="240156" cy="266162"/>
          </a:xfrm>
          <a:prstGeom prst="rect">
            <a:avLst/>
          </a:prstGeom>
          <a:blipFill>
            <a:blip r:embed="rId2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0" name="object 40"/>
          <p:cNvSpPr/>
          <p:nvPr/>
        </p:nvSpPr>
        <p:spPr>
          <a:xfrm>
            <a:off x="4645876" y="5645484"/>
            <a:ext cx="1315512" cy="534746"/>
          </a:xfrm>
          <a:custGeom>
            <a:avLst/>
            <a:gdLst/>
            <a:ahLst/>
            <a:cxnLst/>
            <a:rect l="l" t="t" r="r" b="b"/>
            <a:pathLst>
              <a:path w="1310639" h="532764">
                <a:moveTo>
                  <a:pt x="880872" y="0"/>
                </a:moveTo>
                <a:lnTo>
                  <a:pt x="905256" y="111252"/>
                </a:lnTo>
                <a:lnTo>
                  <a:pt x="0" y="309372"/>
                </a:lnTo>
                <a:lnTo>
                  <a:pt x="48768" y="532638"/>
                </a:lnTo>
                <a:lnTo>
                  <a:pt x="954024" y="334518"/>
                </a:lnTo>
                <a:lnTo>
                  <a:pt x="978408" y="446532"/>
                </a:lnTo>
                <a:lnTo>
                  <a:pt x="1310640" y="139446"/>
                </a:lnTo>
                <a:lnTo>
                  <a:pt x="880872" y="0"/>
                </a:lnTo>
                <a:close/>
              </a:path>
            </a:pathLst>
          </a:custGeom>
          <a:ln w="9525">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41" name="object 41"/>
          <p:cNvSpPr/>
          <p:nvPr/>
        </p:nvSpPr>
        <p:spPr>
          <a:xfrm>
            <a:off x="4502853" y="5965949"/>
            <a:ext cx="144681" cy="246021"/>
          </a:xfrm>
          <a:custGeom>
            <a:avLst/>
            <a:gdLst/>
            <a:ahLst/>
            <a:cxnLst/>
            <a:rect l="l" t="t" r="r" b="b"/>
            <a:pathLst>
              <a:path w="144144" h="245110">
                <a:moveTo>
                  <a:pt x="0" y="21336"/>
                </a:moveTo>
                <a:lnTo>
                  <a:pt x="48767" y="244601"/>
                </a:lnTo>
                <a:lnTo>
                  <a:pt x="144017" y="223266"/>
                </a:lnTo>
                <a:lnTo>
                  <a:pt x="95250" y="0"/>
                </a:lnTo>
                <a:lnTo>
                  <a:pt x="0" y="21336"/>
                </a:lnTo>
                <a:close/>
              </a:path>
            </a:pathLst>
          </a:custGeom>
          <a:ln w="9525">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42" name="object 42"/>
          <p:cNvSpPr/>
          <p:nvPr/>
        </p:nvSpPr>
        <p:spPr>
          <a:xfrm>
            <a:off x="4407248" y="5997308"/>
            <a:ext cx="96879" cy="235186"/>
          </a:xfrm>
          <a:custGeom>
            <a:avLst/>
            <a:gdLst/>
            <a:ahLst/>
            <a:cxnLst/>
            <a:rect l="l" t="t" r="r" b="b"/>
            <a:pathLst>
              <a:path w="96519" h="234314">
                <a:moveTo>
                  <a:pt x="0" y="10667"/>
                </a:moveTo>
                <a:lnTo>
                  <a:pt x="48767" y="233934"/>
                </a:lnTo>
                <a:lnTo>
                  <a:pt x="96012" y="223266"/>
                </a:lnTo>
                <a:lnTo>
                  <a:pt x="47243" y="0"/>
                </a:lnTo>
                <a:lnTo>
                  <a:pt x="0" y="10667"/>
                </a:lnTo>
                <a:close/>
              </a:path>
            </a:pathLst>
          </a:custGeom>
          <a:ln w="9525">
            <a:solidFill>
              <a:srgbClr val="FF0000"/>
            </a:solidFill>
            <a:prstDash val="dot"/>
          </a:ln>
        </p:spPr>
        <p:txBody>
          <a:bodyPr wrap="square" lIns="0" tIns="0" rIns="0" bIns="0" rtlCol="0"/>
          <a:lstStyle/>
          <a:p>
            <a:pPr defTabSz="917783"/>
            <a:endParaRPr sz="1807">
              <a:solidFill>
                <a:prstClr val="black"/>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p:nvPr/>
        </p:nvSpPr>
        <p:spPr>
          <a:xfrm>
            <a:off x="6172483" y="1058019"/>
            <a:ext cx="4206580" cy="733944"/>
          </a:xfrm>
          <a:prstGeom prst="rect">
            <a:avLst/>
          </a:prstGeom>
          <a:solidFill>
            <a:srgbClr val="FFFFCC"/>
          </a:solidFill>
        </p:spPr>
        <p:txBody>
          <a:bodyPr vert="horz" wrap="square" lIns="0" tIns="112813" rIns="0" bIns="0" rtlCol="0">
            <a:spAutoFit/>
          </a:bodyPr>
          <a:lstStyle/>
          <a:p>
            <a:pPr marL="495221" marR="217336" indent="-268961" defTabSz="917783">
              <a:spcBef>
                <a:spcPts val="888"/>
              </a:spcBef>
              <a:tabLst>
                <a:tab pos="2431488" algn="l"/>
              </a:tabLst>
            </a:pPr>
            <a:r>
              <a:rPr sz="2007" b="1" spc="-5" dirty="0">
                <a:solidFill>
                  <a:prstClr val="black"/>
                </a:solidFill>
                <a:latin typeface="Tahoma"/>
                <a:cs typeface="Tahoma"/>
              </a:rPr>
              <a:t>We Used</a:t>
            </a:r>
            <a:r>
              <a:rPr sz="2007" b="1" spc="30" dirty="0">
                <a:solidFill>
                  <a:prstClr val="black"/>
                </a:solidFill>
                <a:latin typeface="Tahoma"/>
                <a:cs typeface="Tahoma"/>
              </a:rPr>
              <a:t> </a:t>
            </a:r>
            <a:r>
              <a:rPr sz="2007" b="1" spc="-5" dirty="0">
                <a:solidFill>
                  <a:prstClr val="black"/>
                </a:solidFill>
                <a:latin typeface="Tahoma"/>
                <a:cs typeface="Tahoma"/>
              </a:rPr>
              <a:t>to</a:t>
            </a:r>
            <a:r>
              <a:rPr sz="2007" b="1" spc="15" dirty="0">
                <a:solidFill>
                  <a:prstClr val="black"/>
                </a:solidFill>
                <a:latin typeface="Tahoma"/>
                <a:cs typeface="Tahoma"/>
              </a:rPr>
              <a:t> </a:t>
            </a:r>
            <a:r>
              <a:rPr sz="2007" b="1" spc="-5" dirty="0">
                <a:solidFill>
                  <a:prstClr val="black"/>
                </a:solidFill>
                <a:latin typeface="Tahoma"/>
                <a:cs typeface="Tahoma"/>
              </a:rPr>
              <a:t>Live	and Work</a:t>
            </a:r>
            <a:r>
              <a:rPr sz="2007" b="1" spc="-60" dirty="0">
                <a:solidFill>
                  <a:prstClr val="black"/>
                </a:solidFill>
                <a:latin typeface="Tahoma"/>
                <a:cs typeface="Tahoma"/>
              </a:rPr>
              <a:t> </a:t>
            </a:r>
            <a:r>
              <a:rPr sz="2007" b="1" spc="-5" dirty="0">
                <a:solidFill>
                  <a:prstClr val="black"/>
                </a:solidFill>
                <a:latin typeface="Tahoma"/>
                <a:cs typeface="Tahoma"/>
              </a:rPr>
              <a:t>in  Compact</a:t>
            </a:r>
            <a:r>
              <a:rPr sz="2007" b="1" spc="-20" dirty="0">
                <a:solidFill>
                  <a:prstClr val="black"/>
                </a:solidFill>
                <a:latin typeface="Tahoma"/>
                <a:cs typeface="Tahoma"/>
              </a:rPr>
              <a:t> </a:t>
            </a:r>
            <a:r>
              <a:rPr sz="2007" b="1" spc="-5" dirty="0">
                <a:solidFill>
                  <a:prstClr val="black"/>
                </a:solidFill>
                <a:latin typeface="Tahoma"/>
                <a:cs typeface="Tahoma"/>
              </a:rPr>
              <a:t>Communities….</a:t>
            </a:r>
            <a:endParaRPr sz="2007">
              <a:solidFill>
                <a:prstClr val="black"/>
              </a:solidFill>
              <a:latin typeface="Tahoma"/>
              <a:cs typeface="Tahoma"/>
            </a:endParaRPr>
          </a:p>
        </p:txBody>
      </p:sp>
      <p:sp>
        <p:nvSpPr>
          <p:cNvPr id="16" name="object 16"/>
          <p:cNvSpPr txBox="1"/>
          <p:nvPr/>
        </p:nvSpPr>
        <p:spPr>
          <a:xfrm>
            <a:off x="6022830" y="2619296"/>
            <a:ext cx="4331503" cy="2483157"/>
          </a:xfrm>
          <a:prstGeom prst="rect">
            <a:avLst/>
          </a:prstGeom>
        </p:spPr>
        <p:txBody>
          <a:bodyPr vert="horz" wrap="square" lIns="0" tIns="12110" rIns="0" bIns="0" rtlCol="0">
            <a:spAutoFit/>
          </a:bodyPr>
          <a:lstStyle/>
          <a:p>
            <a:pPr marL="356916" indent="-344169" defTabSz="917783">
              <a:spcBef>
                <a:spcPts val="95"/>
              </a:spcBef>
              <a:buClr>
                <a:srgbClr val="EEC85E"/>
              </a:buClr>
              <a:buSzPct val="55000"/>
              <a:buFont typeface="Wingdings"/>
              <a:buChar char=""/>
              <a:tabLst>
                <a:tab pos="356278" algn="l"/>
                <a:tab pos="356916" algn="l"/>
              </a:tabLst>
            </a:pPr>
            <a:r>
              <a:rPr sz="2007" b="1" spc="-10" dirty="0">
                <a:solidFill>
                  <a:prstClr val="black"/>
                </a:solidFill>
                <a:latin typeface="Tahoma"/>
                <a:cs typeface="Tahoma"/>
              </a:rPr>
              <a:t>Small house</a:t>
            </a:r>
            <a:r>
              <a:rPr sz="2007" b="1" spc="5" dirty="0">
                <a:solidFill>
                  <a:prstClr val="black"/>
                </a:solidFill>
                <a:latin typeface="Tahoma"/>
                <a:cs typeface="Tahoma"/>
              </a:rPr>
              <a:t> </a:t>
            </a:r>
            <a:r>
              <a:rPr sz="2007" b="1" spc="-5" dirty="0">
                <a:solidFill>
                  <a:prstClr val="black"/>
                </a:solidFill>
                <a:latin typeface="Tahoma"/>
                <a:cs typeface="Tahoma"/>
              </a:rPr>
              <a:t>lots</a:t>
            </a:r>
            <a:endParaRPr sz="2007">
              <a:solidFill>
                <a:prstClr val="black"/>
              </a:solidFill>
              <a:latin typeface="Tahoma"/>
              <a:cs typeface="Tahoma"/>
            </a:endParaRPr>
          </a:p>
          <a:p>
            <a:pPr marL="356916" indent="-344169" defTabSz="917783">
              <a:spcBef>
                <a:spcPts val="1636"/>
              </a:spcBef>
              <a:buClr>
                <a:srgbClr val="EEC85E"/>
              </a:buClr>
              <a:buSzPct val="55000"/>
              <a:buFont typeface="Wingdings"/>
              <a:buChar char=""/>
              <a:tabLst>
                <a:tab pos="356278" algn="l"/>
                <a:tab pos="356916" algn="l"/>
              </a:tabLst>
            </a:pPr>
            <a:r>
              <a:rPr sz="2007" b="1" spc="-5" dirty="0">
                <a:solidFill>
                  <a:prstClr val="black"/>
                </a:solidFill>
                <a:latin typeface="Tahoma"/>
                <a:cs typeface="Tahoma"/>
              </a:rPr>
              <a:t>Mix of housing</a:t>
            </a:r>
            <a:r>
              <a:rPr sz="2007" b="1" dirty="0">
                <a:solidFill>
                  <a:prstClr val="black"/>
                </a:solidFill>
                <a:latin typeface="Tahoma"/>
                <a:cs typeface="Tahoma"/>
              </a:rPr>
              <a:t> </a:t>
            </a:r>
            <a:r>
              <a:rPr sz="2007" b="1" spc="-5" dirty="0">
                <a:solidFill>
                  <a:prstClr val="black"/>
                </a:solidFill>
                <a:latin typeface="Tahoma"/>
                <a:cs typeface="Tahoma"/>
              </a:rPr>
              <a:t>types</a:t>
            </a:r>
            <a:endParaRPr sz="2007">
              <a:solidFill>
                <a:prstClr val="black"/>
              </a:solidFill>
              <a:latin typeface="Tahoma"/>
              <a:cs typeface="Tahoma"/>
            </a:endParaRPr>
          </a:p>
          <a:p>
            <a:pPr marL="356916" marR="24219" indent="-344169" defTabSz="917783">
              <a:spcBef>
                <a:spcPts val="1631"/>
              </a:spcBef>
              <a:buClr>
                <a:srgbClr val="EEC85E"/>
              </a:buClr>
              <a:buSzPct val="55000"/>
              <a:buFont typeface="Wingdings"/>
              <a:buChar char=""/>
              <a:tabLst>
                <a:tab pos="356278" algn="l"/>
                <a:tab pos="356916" algn="l"/>
              </a:tabLst>
            </a:pPr>
            <a:r>
              <a:rPr sz="2007" b="1" spc="-10" dirty="0">
                <a:solidFill>
                  <a:prstClr val="black"/>
                </a:solidFill>
                <a:latin typeface="Tahoma"/>
                <a:cs typeface="Tahoma"/>
              </a:rPr>
              <a:t>Interconnected street network  </a:t>
            </a:r>
            <a:r>
              <a:rPr sz="2007" b="1" spc="-5" dirty="0">
                <a:solidFill>
                  <a:prstClr val="black"/>
                </a:solidFill>
                <a:latin typeface="Tahoma"/>
                <a:cs typeface="Tahoma"/>
              </a:rPr>
              <a:t>to </a:t>
            </a:r>
            <a:r>
              <a:rPr sz="2007" b="1" spc="-10" dirty="0">
                <a:solidFill>
                  <a:prstClr val="black"/>
                </a:solidFill>
                <a:latin typeface="Tahoma"/>
                <a:cs typeface="Tahoma"/>
              </a:rPr>
              <a:t>disperse</a:t>
            </a:r>
            <a:r>
              <a:rPr sz="2007" b="1" dirty="0">
                <a:solidFill>
                  <a:prstClr val="black"/>
                </a:solidFill>
                <a:latin typeface="Tahoma"/>
                <a:cs typeface="Tahoma"/>
              </a:rPr>
              <a:t> </a:t>
            </a:r>
            <a:r>
              <a:rPr sz="2007" b="1" spc="-10" dirty="0">
                <a:solidFill>
                  <a:prstClr val="black"/>
                </a:solidFill>
                <a:latin typeface="Tahoma"/>
                <a:cs typeface="Tahoma"/>
              </a:rPr>
              <a:t>traffic</a:t>
            </a:r>
            <a:endParaRPr sz="2007">
              <a:solidFill>
                <a:prstClr val="black"/>
              </a:solidFill>
              <a:latin typeface="Tahoma"/>
              <a:cs typeface="Tahoma"/>
            </a:endParaRPr>
          </a:p>
          <a:p>
            <a:pPr marL="356916" marR="5099" indent="-344169" defTabSz="917783">
              <a:spcBef>
                <a:spcPts val="1631"/>
              </a:spcBef>
              <a:buClr>
                <a:srgbClr val="EEC85E"/>
              </a:buClr>
              <a:buSzPct val="55000"/>
              <a:buFont typeface="Wingdings"/>
              <a:buChar char=""/>
              <a:tabLst>
                <a:tab pos="356278" algn="l"/>
                <a:tab pos="356916" algn="l"/>
              </a:tabLst>
            </a:pPr>
            <a:r>
              <a:rPr sz="2007" b="1" spc="-5" dirty="0">
                <a:solidFill>
                  <a:prstClr val="black"/>
                </a:solidFill>
                <a:latin typeface="Tahoma"/>
                <a:cs typeface="Tahoma"/>
              </a:rPr>
              <a:t>Mixed uses; Housing, shopping  and </a:t>
            </a:r>
            <a:r>
              <a:rPr sz="2007" b="1" spc="-10" dirty="0">
                <a:solidFill>
                  <a:prstClr val="black"/>
                </a:solidFill>
                <a:latin typeface="Tahoma"/>
                <a:cs typeface="Tahoma"/>
              </a:rPr>
              <a:t>civic</a:t>
            </a:r>
            <a:r>
              <a:rPr sz="2007" b="1" dirty="0">
                <a:solidFill>
                  <a:prstClr val="black"/>
                </a:solidFill>
                <a:latin typeface="Tahoma"/>
                <a:cs typeface="Tahoma"/>
              </a:rPr>
              <a:t> </a:t>
            </a:r>
            <a:r>
              <a:rPr sz="2007" b="1" spc="-10" dirty="0">
                <a:solidFill>
                  <a:prstClr val="black"/>
                </a:solidFill>
                <a:latin typeface="Tahoma"/>
                <a:cs typeface="Tahoma"/>
              </a:rPr>
              <a:t>functions</a:t>
            </a:r>
            <a:endParaRPr sz="2007">
              <a:solidFill>
                <a:prstClr val="black"/>
              </a:solidFill>
              <a:latin typeface="Tahoma"/>
              <a:cs typeface="Tahoma"/>
            </a:endParaRPr>
          </a:p>
        </p:txBody>
      </p:sp>
      <p:sp>
        <p:nvSpPr>
          <p:cNvPr id="17" name="object 17"/>
          <p:cNvSpPr/>
          <p:nvPr/>
        </p:nvSpPr>
        <p:spPr>
          <a:xfrm>
            <a:off x="1519751" y="828569"/>
            <a:ext cx="4104347" cy="5787488"/>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p:nvPr/>
        </p:nvSpPr>
        <p:spPr>
          <a:xfrm>
            <a:off x="4081940" y="2052301"/>
            <a:ext cx="1478677" cy="0"/>
          </a:xfrm>
          <a:custGeom>
            <a:avLst/>
            <a:gdLst/>
            <a:ahLst/>
            <a:cxnLst/>
            <a:rect l="l" t="t" r="r" b="b"/>
            <a:pathLst>
              <a:path w="1473200">
                <a:moveTo>
                  <a:pt x="0" y="0"/>
                </a:moveTo>
                <a:lnTo>
                  <a:pt x="1473199" y="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19" name="object 19"/>
          <p:cNvSpPr/>
          <p:nvPr/>
        </p:nvSpPr>
        <p:spPr>
          <a:xfrm>
            <a:off x="1519751" y="2052301"/>
            <a:ext cx="2460212" cy="0"/>
          </a:xfrm>
          <a:custGeom>
            <a:avLst/>
            <a:gdLst/>
            <a:ahLst/>
            <a:cxnLst/>
            <a:rect l="l" t="t" r="r" b="b"/>
            <a:pathLst>
              <a:path w="2451100">
                <a:moveTo>
                  <a:pt x="0" y="0"/>
                </a:moveTo>
                <a:lnTo>
                  <a:pt x="2451099" y="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20" name="object 20"/>
          <p:cNvSpPr/>
          <p:nvPr/>
        </p:nvSpPr>
        <p:spPr>
          <a:xfrm>
            <a:off x="1519751" y="1058019"/>
            <a:ext cx="1440435" cy="0"/>
          </a:xfrm>
          <a:custGeom>
            <a:avLst/>
            <a:gdLst/>
            <a:ahLst/>
            <a:cxnLst/>
            <a:rect l="l" t="t" r="r" b="b"/>
            <a:pathLst>
              <a:path w="1435100">
                <a:moveTo>
                  <a:pt x="0" y="0"/>
                </a:moveTo>
                <a:lnTo>
                  <a:pt x="1435099" y="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21" name="object 21"/>
          <p:cNvSpPr/>
          <p:nvPr/>
        </p:nvSpPr>
        <p:spPr>
          <a:xfrm>
            <a:off x="4030952" y="675602"/>
            <a:ext cx="0" cy="5736245"/>
          </a:xfrm>
          <a:custGeom>
            <a:avLst/>
            <a:gdLst/>
            <a:ahLst/>
            <a:cxnLst/>
            <a:rect l="l" t="t" r="r" b="b"/>
            <a:pathLst>
              <a:path h="5715000">
                <a:moveTo>
                  <a:pt x="0" y="5715000"/>
                </a:moveTo>
                <a:lnTo>
                  <a:pt x="0" y="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22" name="object 22"/>
          <p:cNvSpPr/>
          <p:nvPr/>
        </p:nvSpPr>
        <p:spPr>
          <a:xfrm>
            <a:off x="2960186" y="1975818"/>
            <a:ext cx="152967" cy="4436030"/>
          </a:xfrm>
          <a:custGeom>
            <a:avLst/>
            <a:gdLst/>
            <a:ahLst/>
            <a:cxnLst/>
            <a:rect l="l" t="t" r="r" b="b"/>
            <a:pathLst>
              <a:path w="152400" h="4419600">
                <a:moveTo>
                  <a:pt x="0" y="4419600"/>
                </a:moveTo>
                <a:lnTo>
                  <a:pt x="152399" y="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23" name="object 23"/>
          <p:cNvSpPr/>
          <p:nvPr/>
        </p:nvSpPr>
        <p:spPr>
          <a:xfrm>
            <a:off x="2960186" y="1058018"/>
            <a:ext cx="0" cy="994283"/>
          </a:xfrm>
          <a:custGeom>
            <a:avLst/>
            <a:gdLst/>
            <a:ahLst/>
            <a:cxnLst/>
            <a:rect l="l" t="t" r="r" b="b"/>
            <a:pathLst>
              <a:path h="990600">
                <a:moveTo>
                  <a:pt x="0" y="0"/>
                </a:moveTo>
                <a:lnTo>
                  <a:pt x="0" y="99060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24" name="object 24"/>
          <p:cNvSpPr/>
          <p:nvPr/>
        </p:nvSpPr>
        <p:spPr>
          <a:xfrm>
            <a:off x="4030952" y="4499766"/>
            <a:ext cx="1529665" cy="382416"/>
          </a:xfrm>
          <a:custGeom>
            <a:avLst/>
            <a:gdLst/>
            <a:ahLst/>
            <a:cxnLst/>
            <a:rect l="l" t="t" r="r" b="b"/>
            <a:pathLst>
              <a:path w="1524000" h="381000">
                <a:moveTo>
                  <a:pt x="0" y="0"/>
                </a:moveTo>
                <a:lnTo>
                  <a:pt x="1523999" y="38100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25" name="object 25"/>
          <p:cNvSpPr/>
          <p:nvPr/>
        </p:nvSpPr>
        <p:spPr>
          <a:xfrm>
            <a:off x="2118870" y="2052301"/>
            <a:ext cx="0" cy="4436030"/>
          </a:xfrm>
          <a:custGeom>
            <a:avLst/>
            <a:gdLst/>
            <a:ahLst/>
            <a:cxnLst/>
            <a:rect l="l" t="t" r="r" b="b"/>
            <a:pathLst>
              <a:path h="4419600">
                <a:moveTo>
                  <a:pt x="0" y="4419600"/>
                </a:moveTo>
                <a:lnTo>
                  <a:pt x="0" y="0"/>
                </a:lnTo>
              </a:path>
            </a:pathLst>
          </a:custGeom>
          <a:ln w="101600">
            <a:solidFill>
              <a:srgbClr val="FFFF00"/>
            </a:solidFill>
          </a:ln>
        </p:spPr>
        <p:txBody>
          <a:bodyPr wrap="square" lIns="0" tIns="0" rIns="0" bIns="0" rtlCol="0"/>
          <a:lstStyle/>
          <a:p>
            <a:pPr defTabSz="917783"/>
            <a:endParaRPr sz="1807">
              <a:solidFill>
                <a:prstClr val="black"/>
              </a:solidFill>
              <a:latin typeface="Calibri"/>
            </a:endParaRPr>
          </a:p>
        </p:txBody>
      </p:sp>
      <p:sp>
        <p:nvSpPr>
          <p:cNvPr id="26" name="object 26"/>
          <p:cNvSpPr/>
          <p:nvPr/>
        </p:nvSpPr>
        <p:spPr>
          <a:xfrm>
            <a:off x="1519751" y="4962273"/>
            <a:ext cx="4040866" cy="1144062"/>
          </a:xfrm>
          <a:custGeom>
            <a:avLst/>
            <a:gdLst/>
            <a:ahLst/>
            <a:cxnLst/>
            <a:rect l="l" t="t" r="r" b="b"/>
            <a:pathLst>
              <a:path w="4025900" h="1139825">
                <a:moveTo>
                  <a:pt x="0" y="0"/>
                </a:moveTo>
                <a:lnTo>
                  <a:pt x="4025900" y="1139405"/>
                </a:lnTo>
              </a:path>
            </a:pathLst>
          </a:custGeom>
          <a:ln w="114300">
            <a:solidFill>
              <a:srgbClr val="FFFF00"/>
            </a:solidFill>
          </a:ln>
        </p:spPr>
        <p:txBody>
          <a:bodyPr wrap="square" lIns="0" tIns="0" rIns="0" bIns="0" rtlCol="0"/>
          <a:lstStyle/>
          <a:p>
            <a:pPr defTabSz="917783"/>
            <a:endParaRPr sz="1807">
              <a:solidFill>
                <a:prstClr val="black"/>
              </a:solidFill>
              <a:latin typeface="Calibri"/>
            </a:endParaRPr>
          </a:p>
        </p:txBody>
      </p:sp>
      <p:sp>
        <p:nvSpPr>
          <p:cNvPr id="27" name="object 27"/>
          <p:cNvSpPr/>
          <p:nvPr/>
        </p:nvSpPr>
        <p:spPr>
          <a:xfrm>
            <a:off x="2960186" y="0"/>
            <a:ext cx="5736245" cy="675602"/>
          </a:xfrm>
          <a:custGeom>
            <a:avLst/>
            <a:gdLst/>
            <a:ahLst/>
            <a:cxnLst/>
            <a:rect l="l" t="t" r="r" b="b"/>
            <a:pathLst>
              <a:path w="5715000" h="673100">
                <a:moveTo>
                  <a:pt x="0" y="0"/>
                </a:moveTo>
                <a:lnTo>
                  <a:pt x="0" y="673099"/>
                </a:lnTo>
                <a:lnTo>
                  <a:pt x="5715000" y="673099"/>
                </a:lnTo>
                <a:lnTo>
                  <a:pt x="5715000" y="0"/>
                </a:lnTo>
                <a:lnTo>
                  <a:pt x="0" y="0"/>
                </a:lnTo>
                <a:close/>
              </a:path>
            </a:pathLst>
          </a:custGeom>
          <a:solidFill>
            <a:srgbClr val="FFFFCC"/>
          </a:solidFill>
        </p:spPr>
        <p:txBody>
          <a:bodyPr wrap="square" lIns="0" tIns="0" rIns="0" bIns="0" rtlCol="0"/>
          <a:lstStyle/>
          <a:p>
            <a:pPr defTabSz="917783"/>
            <a:endParaRPr sz="1807">
              <a:solidFill>
                <a:prstClr val="black"/>
              </a:solidFill>
              <a:latin typeface="Calibri"/>
            </a:endParaRPr>
          </a:p>
        </p:txBody>
      </p:sp>
      <p:sp>
        <p:nvSpPr>
          <p:cNvPr id="28" name="object 28"/>
          <p:cNvSpPr txBox="1">
            <a:spLocks noGrp="1"/>
          </p:cNvSpPr>
          <p:nvPr>
            <p:ph type="title"/>
          </p:nvPr>
        </p:nvSpPr>
        <p:spPr>
          <a:xfrm>
            <a:off x="3695444" y="125177"/>
            <a:ext cx="4265217" cy="514987"/>
          </a:xfrm>
          <a:prstGeom prst="rect">
            <a:avLst/>
          </a:prstGeom>
        </p:spPr>
        <p:txBody>
          <a:bodyPr vert="horz" wrap="square" lIns="0" tIns="12110" rIns="0" bIns="0" rtlCol="0">
            <a:spAutoFit/>
          </a:bodyPr>
          <a:lstStyle/>
          <a:p>
            <a:pPr marL="12747">
              <a:spcBef>
                <a:spcPts val="95"/>
              </a:spcBef>
            </a:pPr>
            <a:r>
              <a:rPr sz="3212" spc="-5" dirty="0"/>
              <a:t>Changes in Land</a:t>
            </a:r>
            <a:r>
              <a:rPr sz="3212" spc="-35" dirty="0"/>
              <a:t> </a:t>
            </a:r>
            <a:r>
              <a:rPr sz="3212" spc="-5" dirty="0"/>
              <a:t>Use</a:t>
            </a:r>
            <a:endParaRPr sz="3212"/>
          </a:p>
        </p:txBody>
      </p:sp>
      <p:sp>
        <p:nvSpPr>
          <p:cNvPr id="29" name="object 29"/>
          <p:cNvSpPr/>
          <p:nvPr/>
        </p:nvSpPr>
        <p:spPr>
          <a:xfrm>
            <a:off x="4118142" y="5038973"/>
            <a:ext cx="617602" cy="406636"/>
          </a:xfrm>
          <a:custGeom>
            <a:avLst/>
            <a:gdLst/>
            <a:ahLst/>
            <a:cxnLst/>
            <a:rect l="l" t="t" r="r" b="b"/>
            <a:pathLst>
              <a:path w="615314" h="405129">
                <a:moveTo>
                  <a:pt x="614933" y="224027"/>
                </a:moveTo>
                <a:lnTo>
                  <a:pt x="614933" y="211073"/>
                </a:lnTo>
                <a:lnTo>
                  <a:pt x="614172" y="196595"/>
                </a:lnTo>
                <a:lnTo>
                  <a:pt x="608076" y="147827"/>
                </a:lnTo>
                <a:lnTo>
                  <a:pt x="593597" y="108203"/>
                </a:lnTo>
                <a:lnTo>
                  <a:pt x="554735" y="67055"/>
                </a:lnTo>
                <a:lnTo>
                  <a:pt x="545592" y="60197"/>
                </a:lnTo>
                <a:lnTo>
                  <a:pt x="537209" y="53339"/>
                </a:lnTo>
                <a:lnTo>
                  <a:pt x="487679" y="26669"/>
                </a:lnTo>
                <a:lnTo>
                  <a:pt x="445769" y="12191"/>
                </a:lnTo>
                <a:lnTo>
                  <a:pt x="441959" y="11429"/>
                </a:lnTo>
                <a:lnTo>
                  <a:pt x="437387" y="9905"/>
                </a:lnTo>
                <a:lnTo>
                  <a:pt x="433577" y="9143"/>
                </a:lnTo>
                <a:lnTo>
                  <a:pt x="429005" y="8381"/>
                </a:lnTo>
                <a:lnTo>
                  <a:pt x="425196" y="7619"/>
                </a:lnTo>
                <a:lnTo>
                  <a:pt x="420623" y="6857"/>
                </a:lnTo>
                <a:lnTo>
                  <a:pt x="416813" y="6095"/>
                </a:lnTo>
                <a:lnTo>
                  <a:pt x="412242" y="5333"/>
                </a:lnTo>
                <a:lnTo>
                  <a:pt x="408431" y="4571"/>
                </a:lnTo>
                <a:lnTo>
                  <a:pt x="403859" y="3809"/>
                </a:lnTo>
                <a:lnTo>
                  <a:pt x="400049" y="3047"/>
                </a:lnTo>
                <a:lnTo>
                  <a:pt x="395477" y="3047"/>
                </a:lnTo>
                <a:lnTo>
                  <a:pt x="390905" y="2285"/>
                </a:lnTo>
                <a:lnTo>
                  <a:pt x="387096" y="1523"/>
                </a:lnTo>
                <a:lnTo>
                  <a:pt x="382523" y="1523"/>
                </a:lnTo>
                <a:lnTo>
                  <a:pt x="377952" y="761"/>
                </a:lnTo>
                <a:lnTo>
                  <a:pt x="370331" y="0"/>
                </a:lnTo>
                <a:lnTo>
                  <a:pt x="306323" y="0"/>
                </a:lnTo>
                <a:lnTo>
                  <a:pt x="298703" y="761"/>
                </a:lnTo>
                <a:lnTo>
                  <a:pt x="291846" y="1523"/>
                </a:lnTo>
                <a:lnTo>
                  <a:pt x="284987" y="1523"/>
                </a:lnTo>
                <a:lnTo>
                  <a:pt x="278129" y="2285"/>
                </a:lnTo>
                <a:lnTo>
                  <a:pt x="270509" y="3047"/>
                </a:lnTo>
                <a:lnTo>
                  <a:pt x="256793" y="4571"/>
                </a:lnTo>
                <a:lnTo>
                  <a:pt x="249935" y="6095"/>
                </a:lnTo>
                <a:lnTo>
                  <a:pt x="242315" y="6857"/>
                </a:lnTo>
                <a:lnTo>
                  <a:pt x="235457" y="8381"/>
                </a:lnTo>
                <a:lnTo>
                  <a:pt x="228599" y="9143"/>
                </a:lnTo>
                <a:lnTo>
                  <a:pt x="221742" y="10667"/>
                </a:lnTo>
                <a:lnTo>
                  <a:pt x="214122" y="11429"/>
                </a:lnTo>
                <a:lnTo>
                  <a:pt x="200405" y="14477"/>
                </a:lnTo>
                <a:lnTo>
                  <a:pt x="192785" y="16001"/>
                </a:lnTo>
                <a:lnTo>
                  <a:pt x="185927" y="18287"/>
                </a:lnTo>
                <a:lnTo>
                  <a:pt x="179069" y="19811"/>
                </a:lnTo>
                <a:lnTo>
                  <a:pt x="171450" y="21335"/>
                </a:lnTo>
                <a:lnTo>
                  <a:pt x="164592" y="23621"/>
                </a:lnTo>
                <a:lnTo>
                  <a:pt x="156971" y="25145"/>
                </a:lnTo>
                <a:lnTo>
                  <a:pt x="150113" y="27431"/>
                </a:lnTo>
                <a:lnTo>
                  <a:pt x="139445" y="30479"/>
                </a:lnTo>
                <a:lnTo>
                  <a:pt x="134873" y="32765"/>
                </a:lnTo>
                <a:lnTo>
                  <a:pt x="129539" y="35051"/>
                </a:lnTo>
                <a:lnTo>
                  <a:pt x="111252" y="44195"/>
                </a:lnTo>
                <a:lnTo>
                  <a:pt x="106679" y="47243"/>
                </a:lnTo>
                <a:lnTo>
                  <a:pt x="102107" y="49529"/>
                </a:lnTo>
                <a:lnTo>
                  <a:pt x="97535" y="52577"/>
                </a:lnTo>
                <a:lnTo>
                  <a:pt x="92963" y="54863"/>
                </a:lnTo>
                <a:lnTo>
                  <a:pt x="88392" y="57911"/>
                </a:lnTo>
                <a:lnTo>
                  <a:pt x="84581" y="60959"/>
                </a:lnTo>
                <a:lnTo>
                  <a:pt x="79248" y="63245"/>
                </a:lnTo>
                <a:lnTo>
                  <a:pt x="75437" y="66293"/>
                </a:lnTo>
                <a:lnTo>
                  <a:pt x="70104" y="69341"/>
                </a:lnTo>
                <a:lnTo>
                  <a:pt x="64769" y="73913"/>
                </a:lnTo>
                <a:lnTo>
                  <a:pt x="59435" y="77723"/>
                </a:lnTo>
                <a:lnTo>
                  <a:pt x="54102" y="82295"/>
                </a:lnTo>
                <a:lnTo>
                  <a:pt x="48767" y="87629"/>
                </a:lnTo>
                <a:lnTo>
                  <a:pt x="43433" y="92201"/>
                </a:lnTo>
                <a:lnTo>
                  <a:pt x="38100" y="97535"/>
                </a:lnTo>
                <a:lnTo>
                  <a:pt x="33527" y="102869"/>
                </a:lnTo>
                <a:lnTo>
                  <a:pt x="28956" y="108965"/>
                </a:lnTo>
                <a:lnTo>
                  <a:pt x="24383" y="114300"/>
                </a:lnTo>
                <a:lnTo>
                  <a:pt x="6857" y="150875"/>
                </a:lnTo>
                <a:lnTo>
                  <a:pt x="0" y="212597"/>
                </a:lnTo>
                <a:lnTo>
                  <a:pt x="762" y="244601"/>
                </a:lnTo>
                <a:lnTo>
                  <a:pt x="9906" y="308609"/>
                </a:lnTo>
                <a:lnTo>
                  <a:pt x="26669" y="372617"/>
                </a:lnTo>
                <a:lnTo>
                  <a:pt x="38100" y="404621"/>
                </a:lnTo>
                <a:lnTo>
                  <a:pt x="40385" y="403859"/>
                </a:lnTo>
                <a:lnTo>
                  <a:pt x="46481" y="402335"/>
                </a:lnTo>
                <a:lnTo>
                  <a:pt x="48767" y="401573"/>
                </a:lnTo>
                <a:lnTo>
                  <a:pt x="51054" y="401573"/>
                </a:lnTo>
                <a:lnTo>
                  <a:pt x="54102" y="400811"/>
                </a:lnTo>
                <a:lnTo>
                  <a:pt x="56387" y="400050"/>
                </a:lnTo>
                <a:lnTo>
                  <a:pt x="58673" y="400050"/>
                </a:lnTo>
                <a:lnTo>
                  <a:pt x="68579" y="397763"/>
                </a:lnTo>
                <a:lnTo>
                  <a:pt x="137921" y="387095"/>
                </a:lnTo>
                <a:lnTo>
                  <a:pt x="147827" y="386333"/>
                </a:lnTo>
                <a:lnTo>
                  <a:pt x="156971" y="384809"/>
                </a:lnTo>
                <a:lnTo>
                  <a:pt x="176783" y="383285"/>
                </a:lnTo>
                <a:lnTo>
                  <a:pt x="185927" y="381761"/>
                </a:lnTo>
                <a:lnTo>
                  <a:pt x="214122" y="379592"/>
                </a:lnTo>
                <a:lnTo>
                  <a:pt x="222503" y="379475"/>
                </a:lnTo>
                <a:lnTo>
                  <a:pt x="230123" y="378713"/>
                </a:lnTo>
                <a:lnTo>
                  <a:pt x="237743" y="378713"/>
                </a:lnTo>
                <a:lnTo>
                  <a:pt x="244602" y="377951"/>
                </a:lnTo>
                <a:lnTo>
                  <a:pt x="252222" y="377951"/>
                </a:lnTo>
                <a:lnTo>
                  <a:pt x="259079" y="377189"/>
                </a:lnTo>
                <a:lnTo>
                  <a:pt x="280415" y="377189"/>
                </a:lnTo>
                <a:lnTo>
                  <a:pt x="288035" y="376427"/>
                </a:lnTo>
                <a:lnTo>
                  <a:pt x="332231" y="376427"/>
                </a:lnTo>
                <a:lnTo>
                  <a:pt x="339090" y="377189"/>
                </a:lnTo>
                <a:lnTo>
                  <a:pt x="353567" y="377189"/>
                </a:lnTo>
                <a:lnTo>
                  <a:pt x="360425" y="377951"/>
                </a:lnTo>
                <a:lnTo>
                  <a:pt x="375665" y="377951"/>
                </a:lnTo>
                <a:lnTo>
                  <a:pt x="382523" y="378713"/>
                </a:lnTo>
                <a:lnTo>
                  <a:pt x="390905" y="378798"/>
                </a:lnTo>
                <a:lnTo>
                  <a:pt x="397002" y="379475"/>
                </a:lnTo>
                <a:lnTo>
                  <a:pt x="404622" y="379475"/>
                </a:lnTo>
                <a:lnTo>
                  <a:pt x="412242" y="380313"/>
                </a:lnTo>
                <a:lnTo>
                  <a:pt x="419099" y="381000"/>
                </a:lnTo>
                <a:lnTo>
                  <a:pt x="425957" y="381000"/>
                </a:lnTo>
                <a:lnTo>
                  <a:pt x="433577" y="381761"/>
                </a:lnTo>
                <a:lnTo>
                  <a:pt x="440435" y="382523"/>
                </a:lnTo>
                <a:lnTo>
                  <a:pt x="448055" y="383285"/>
                </a:lnTo>
                <a:lnTo>
                  <a:pt x="459485" y="384047"/>
                </a:lnTo>
                <a:lnTo>
                  <a:pt x="470153" y="384809"/>
                </a:lnTo>
                <a:lnTo>
                  <a:pt x="480822" y="386333"/>
                </a:lnTo>
                <a:lnTo>
                  <a:pt x="500633" y="387857"/>
                </a:lnTo>
                <a:lnTo>
                  <a:pt x="518922" y="390905"/>
                </a:lnTo>
                <a:lnTo>
                  <a:pt x="558546" y="397763"/>
                </a:lnTo>
                <a:lnTo>
                  <a:pt x="571499" y="400811"/>
                </a:lnTo>
                <a:lnTo>
                  <a:pt x="578357" y="402335"/>
                </a:lnTo>
                <a:lnTo>
                  <a:pt x="600455" y="336803"/>
                </a:lnTo>
                <a:lnTo>
                  <a:pt x="608837" y="289559"/>
                </a:lnTo>
                <a:lnTo>
                  <a:pt x="611885" y="266700"/>
                </a:lnTo>
                <a:lnTo>
                  <a:pt x="614933" y="224027"/>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30" name="object 30"/>
          <p:cNvSpPr/>
          <p:nvPr/>
        </p:nvSpPr>
        <p:spPr>
          <a:xfrm>
            <a:off x="4147970" y="5062683"/>
            <a:ext cx="565976" cy="335889"/>
          </a:xfrm>
          <a:custGeom>
            <a:avLst/>
            <a:gdLst/>
            <a:ahLst/>
            <a:cxnLst/>
            <a:rect l="l" t="t" r="r" b="b"/>
            <a:pathLst>
              <a:path w="563880" h="334645">
                <a:moveTo>
                  <a:pt x="57150" y="301425"/>
                </a:moveTo>
                <a:lnTo>
                  <a:pt x="57150" y="216408"/>
                </a:lnTo>
                <a:lnTo>
                  <a:pt x="54101" y="215645"/>
                </a:lnTo>
                <a:lnTo>
                  <a:pt x="36576" y="215645"/>
                </a:lnTo>
                <a:lnTo>
                  <a:pt x="32765" y="216408"/>
                </a:lnTo>
                <a:lnTo>
                  <a:pt x="29718" y="216408"/>
                </a:lnTo>
                <a:lnTo>
                  <a:pt x="26670" y="217169"/>
                </a:lnTo>
                <a:lnTo>
                  <a:pt x="22860" y="217931"/>
                </a:lnTo>
                <a:lnTo>
                  <a:pt x="19812" y="219455"/>
                </a:lnTo>
                <a:lnTo>
                  <a:pt x="17526" y="220217"/>
                </a:lnTo>
                <a:lnTo>
                  <a:pt x="14477" y="222503"/>
                </a:lnTo>
                <a:lnTo>
                  <a:pt x="11430" y="224028"/>
                </a:lnTo>
                <a:lnTo>
                  <a:pt x="9144" y="226313"/>
                </a:lnTo>
                <a:lnTo>
                  <a:pt x="6095" y="228600"/>
                </a:lnTo>
                <a:lnTo>
                  <a:pt x="3048" y="233171"/>
                </a:lnTo>
                <a:lnTo>
                  <a:pt x="1524" y="237743"/>
                </a:lnTo>
                <a:lnTo>
                  <a:pt x="0" y="243078"/>
                </a:lnTo>
                <a:lnTo>
                  <a:pt x="0" y="254508"/>
                </a:lnTo>
                <a:lnTo>
                  <a:pt x="21336" y="288797"/>
                </a:lnTo>
                <a:lnTo>
                  <a:pt x="29718" y="293369"/>
                </a:lnTo>
                <a:lnTo>
                  <a:pt x="34289" y="295655"/>
                </a:lnTo>
                <a:lnTo>
                  <a:pt x="38862" y="297179"/>
                </a:lnTo>
                <a:lnTo>
                  <a:pt x="44195" y="298703"/>
                </a:lnTo>
                <a:lnTo>
                  <a:pt x="48768" y="300228"/>
                </a:lnTo>
                <a:lnTo>
                  <a:pt x="57150" y="301425"/>
                </a:lnTo>
                <a:close/>
              </a:path>
              <a:path w="563880" h="334645">
                <a:moveTo>
                  <a:pt x="456438" y="65531"/>
                </a:moveTo>
                <a:lnTo>
                  <a:pt x="435864" y="29717"/>
                </a:lnTo>
                <a:lnTo>
                  <a:pt x="416814" y="24383"/>
                </a:lnTo>
                <a:lnTo>
                  <a:pt x="403859" y="24383"/>
                </a:lnTo>
                <a:lnTo>
                  <a:pt x="400049" y="25145"/>
                </a:lnTo>
                <a:lnTo>
                  <a:pt x="395478" y="25145"/>
                </a:lnTo>
                <a:lnTo>
                  <a:pt x="391667" y="25908"/>
                </a:lnTo>
                <a:lnTo>
                  <a:pt x="387096" y="26669"/>
                </a:lnTo>
                <a:lnTo>
                  <a:pt x="382524" y="26669"/>
                </a:lnTo>
                <a:lnTo>
                  <a:pt x="377952" y="28193"/>
                </a:lnTo>
                <a:lnTo>
                  <a:pt x="374141" y="30479"/>
                </a:lnTo>
                <a:lnTo>
                  <a:pt x="369570" y="32003"/>
                </a:lnTo>
                <a:lnTo>
                  <a:pt x="365759" y="34289"/>
                </a:lnTo>
                <a:lnTo>
                  <a:pt x="362711" y="37338"/>
                </a:lnTo>
                <a:lnTo>
                  <a:pt x="358902" y="39623"/>
                </a:lnTo>
                <a:lnTo>
                  <a:pt x="355854" y="42671"/>
                </a:lnTo>
                <a:lnTo>
                  <a:pt x="352043" y="45719"/>
                </a:lnTo>
                <a:lnTo>
                  <a:pt x="348996" y="48767"/>
                </a:lnTo>
                <a:lnTo>
                  <a:pt x="345947" y="52578"/>
                </a:lnTo>
                <a:lnTo>
                  <a:pt x="342899" y="55625"/>
                </a:lnTo>
                <a:lnTo>
                  <a:pt x="339852" y="59435"/>
                </a:lnTo>
                <a:lnTo>
                  <a:pt x="336041" y="62483"/>
                </a:lnTo>
                <a:lnTo>
                  <a:pt x="329946" y="68579"/>
                </a:lnTo>
                <a:lnTo>
                  <a:pt x="327659" y="60959"/>
                </a:lnTo>
                <a:lnTo>
                  <a:pt x="326135" y="54101"/>
                </a:lnTo>
                <a:lnTo>
                  <a:pt x="323088" y="46481"/>
                </a:lnTo>
                <a:lnTo>
                  <a:pt x="295655" y="10667"/>
                </a:lnTo>
                <a:lnTo>
                  <a:pt x="259079" y="0"/>
                </a:lnTo>
                <a:lnTo>
                  <a:pt x="252984" y="0"/>
                </a:lnTo>
                <a:lnTo>
                  <a:pt x="239267" y="1523"/>
                </a:lnTo>
                <a:lnTo>
                  <a:pt x="232409" y="3047"/>
                </a:lnTo>
                <a:lnTo>
                  <a:pt x="226314" y="5333"/>
                </a:lnTo>
                <a:lnTo>
                  <a:pt x="219455" y="7619"/>
                </a:lnTo>
                <a:lnTo>
                  <a:pt x="213359" y="9905"/>
                </a:lnTo>
                <a:lnTo>
                  <a:pt x="207264" y="12953"/>
                </a:lnTo>
                <a:lnTo>
                  <a:pt x="201167" y="16763"/>
                </a:lnTo>
                <a:lnTo>
                  <a:pt x="195072" y="19812"/>
                </a:lnTo>
                <a:lnTo>
                  <a:pt x="167640" y="50291"/>
                </a:lnTo>
                <a:lnTo>
                  <a:pt x="157734" y="75438"/>
                </a:lnTo>
                <a:lnTo>
                  <a:pt x="155448" y="82295"/>
                </a:lnTo>
                <a:lnTo>
                  <a:pt x="152400" y="96012"/>
                </a:lnTo>
                <a:lnTo>
                  <a:pt x="150876" y="109728"/>
                </a:lnTo>
                <a:lnTo>
                  <a:pt x="147065" y="105917"/>
                </a:lnTo>
                <a:lnTo>
                  <a:pt x="143256" y="101345"/>
                </a:lnTo>
                <a:lnTo>
                  <a:pt x="135636" y="93725"/>
                </a:lnTo>
                <a:lnTo>
                  <a:pt x="131064" y="89915"/>
                </a:lnTo>
                <a:lnTo>
                  <a:pt x="126492" y="87629"/>
                </a:lnTo>
                <a:lnTo>
                  <a:pt x="121920" y="84581"/>
                </a:lnTo>
                <a:lnTo>
                  <a:pt x="111251" y="81533"/>
                </a:lnTo>
                <a:lnTo>
                  <a:pt x="105156" y="81425"/>
                </a:lnTo>
                <a:lnTo>
                  <a:pt x="100584" y="80771"/>
                </a:lnTo>
                <a:lnTo>
                  <a:pt x="89915" y="80771"/>
                </a:lnTo>
                <a:lnTo>
                  <a:pt x="79248" y="82295"/>
                </a:lnTo>
                <a:lnTo>
                  <a:pt x="74676" y="83819"/>
                </a:lnTo>
                <a:lnTo>
                  <a:pt x="69342" y="85343"/>
                </a:lnTo>
                <a:lnTo>
                  <a:pt x="31242" y="120395"/>
                </a:lnTo>
                <a:lnTo>
                  <a:pt x="26670" y="134873"/>
                </a:lnTo>
                <a:lnTo>
                  <a:pt x="26670" y="149351"/>
                </a:lnTo>
                <a:lnTo>
                  <a:pt x="29718" y="163829"/>
                </a:lnTo>
                <a:lnTo>
                  <a:pt x="35051" y="177545"/>
                </a:lnTo>
                <a:lnTo>
                  <a:pt x="41148" y="191262"/>
                </a:lnTo>
                <a:lnTo>
                  <a:pt x="49530" y="204215"/>
                </a:lnTo>
                <a:lnTo>
                  <a:pt x="57150" y="216408"/>
                </a:lnTo>
                <a:lnTo>
                  <a:pt x="57150" y="301425"/>
                </a:lnTo>
                <a:lnTo>
                  <a:pt x="59436" y="301751"/>
                </a:lnTo>
                <a:lnTo>
                  <a:pt x="64008" y="301751"/>
                </a:lnTo>
                <a:lnTo>
                  <a:pt x="69342" y="302513"/>
                </a:lnTo>
                <a:lnTo>
                  <a:pt x="75438" y="302513"/>
                </a:lnTo>
                <a:lnTo>
                  <a:pt x="76962" y="303275"/>
                </a:lnTo>
                <a:lnTo>
                  <a:pt x="77724" y="304800"/>
                </a:lnTo>
                <a:lnTo>
                  <a:pt x="78486" y="307085"/>
                </a:lnTo>
                <a:lnTo>
                  <a:pt x="80010" y="307085"/>
                </a:lnTo>
                <a:lnTo>
                  <a:pt x="82295" y="306323"/>
                </a:lnTo>
                <a:lnTo>
                  <a:pt x="90677" y="306323"/>
                </a:lnTo>
                <a:lnTo>
                  <a:pt x="91439" y="307085"/>
                </a:lnTo>
                <a:lnTo>
                  <a:pt x="92964" y="310133"/>
                </a:lnTo>
                <a:lnTo>
                  <a:pt x="97536" y="316229"/>
                </a:lnTo>
                <a:lnTo>
                  <a:pt x="126492" y="330708"/>
                </a:lnTo>
                <a:lnTo>
                  <a:pt x="129539" y="332231"/>
                </a:lnTo>
                <a:lnTo>
                  <a:pt x="133350" y="332993"/>
                </a:lnTo>
                <a:lnTo>
                  <a:pt x="137921" y="333755"/>
                </a:lnTo>
                <a:lnTo>
                  <a:pt x="141732" y="333755"/>
                </a:lnTo>
                <a:lnTo>
                  <a:pt x="145542" y="334517"/>
                </a:lnTo>
                <a:lnTo>
                  <a:pt x="156971" y="334517"/>
                </a:lnTo>
                <a:lnTo>
                  <a:pt x="160782" y="333755"/>
                </a:lnTo>
                <a:lnTo>
                  <a:pt x="165354" y="333755"/>
                </a:lnTo>
                <a:lnTo>
                  <a:pt x="172974" y="332231"/>
                </a:lnTo>
                <a:lnTo>
                  <a:pt x="182879" y="330708"/>
                </a:lnTo>
                <a:lnTo>
                  <a:pt x="193547" y="328421"/>
                </a:lnTo>
                <a:lnTo>
                  <a:pt x="203454" y="326135"/>
                </a:lnTo>
                <a:lnTo>
                  <a:pt x="214122" y="323850"/>
                </a:lnTo>
                <a:lnTo>
                  <a:pt x="233934" y="319278"/>
                </a:lnTo>
                <a:lnTo>
                  <a:pt x="243840" y="316229"/>
                </a:lnTo>
                <a:lnTo>
                  <a:pt x="253746" y="313943"/>
                </a:lnTo>
                <a:lnTo>
                  <a:pt x="262890" y="310133"/>
                </a:lnTo>
                <a:lnTo>
                  <a:pt x="309372" y="290321"/>
                </a:lnTo>
                <a:lnTo>
                  <a:pt x="326135" y="280415"/>
                </a:lnTo>
                <a:lnTo>
                  <a:pt x="363474" y="307085"/>
                </a:lnTo>
                <a:lnTo>
                  <a:pt x="368808" y="310133"/>
                </a:lnTo>
                <a:lnTo>
                  <a:pt x="374141" y="313943"/>
                </a:lnTo>
                <a:lnTo>
                  <a:pt x="379476" y="316991"/>
                </a:lnTo>
                <a:lnTo>
                  <a:pt x="385572" y="319278"/>
                </a:lnTo>
                <a:lnTo>
                  <a:pt x="390905" y="322325"/>
                </a:lnTo>
                <a:lnTo>
                  <a:pt x="409193" y="326897"/>
                </a:lnTo>
                <a:lnTo>
                  <a:pt x="416814" y="327755"/>
                </a:lnTo>
                <a:lnTo>
                  <a:pt x="422147" y="328421"/>
                </a:lnTo>
                <a:lnTo>
                  <a:pt x="428243" y="329099"/>
                </a:lnTo>
                <a:lnTo>
                  <a:pt x="448817" y="329183"/>
                </a:lnTo>
                <a:lnTo>
                  <a:pt x="453390" y="328675"/>
                </a:lnTo>
                <a:lnTo>
                  <a:pt x="453390" y="102108"/>
                </a:lnTo>
                <a:lnTo>
                  <a:pt x="454152" y="92963"/>
                </a:lnTo>
                <a:lnTo>
                  <a:pt x="455676" y="83058"/>
                </a:lnTo>
                <a:lnTo>
                  <a:pt x="455676" y="74675"/>
                </a:lnTo>
                <a:lnTo>
                  <a:pt x="456438" y="65531"/>
                </a:lnTo>
                <a:close/>
              </a:path>
              <a:path w="563880" h="334645">
                <a:moveTo>
                  <a:pt x="563879" y="163829"/>
                </a:moveTo>
                <a:lnTo>
                  <a:pt x="563879" y="144779"/>
                </a:lnTo>
                <a:lnTo>
                  <a:pt x="563117" y="134873"/>
                </a:lnTo>
                <a:lnTo>
                  <a:pt x="535685" y="98297"/>
                </a:lnTo>
                <a:lnTo>
                  <a:pt x="518922" y="94488"/>
                </a:lnTo>
                <a:lnTo>
                  <a:pt x="508254" y="92963"/>
                </a:lnTo>
                <a:lnTo>
                  <a:pt x="497585" y="92963"/>
                </a:lnTo>
                <a:lnTo>
                  <a:pt x="486917" y="94488"/>
                </a:lnTo>
                <a:lnTo>
                  <a:pt x="482346" y="96012"/>
                </a:lnTo>
                <a:lnTo>
                  <a:pt x="477011" y="97535"/>
                </a:lnTo>
                <a:lnTo>
                  <a:pt x="471678" y="99821"/>
                </a:lnTo>
                <a:lnTo>
                  <a:pt x="467105" y="102108"/>
                </a:lnTo>
                <a:lnTo>
                  <a:pt x="453390" y="111251"/>
                </a:lnTo>
                <a:lnTo>
                  <a:pt x="453390" y="328675"/>
                </a:lnTo>
                <a:lnTo>
                  <a:pt x="469391" y="326897"/>
                </a:lnTo>
                <a:lnTo>
                  <a:pt x="475488" y="325373"/>
                </a:lnTo>
                <a:lnTo>
                  <a:pt x="489204" y="322325"/>
                </a:lnTo>
                <a:lnTo>
                  <a:pt x="495299" y="320039"/>
                </a:lnTo>
                <a:lnTo>
                  <a:pt x="502158" y="316991"/>
                </a:lnTo>
                <a:lnTo>
                  <a:pt x="507491" y="313943"/>
                </a:lnTo>
                <a:lnTo>
                  <a:pt x="513588" y="310895"/>
                </a:lnTo>
                <a:lnTo>
                  <a:pt x="519684" y="307085"/>
                </a:lnTo>
                <a:lnTo>
                  <a:pt x="521970" y="304038"/>
                </a:lnTo>
                <a:lnTo>
                  <a:pt x="525017" y="300989"/>
                </a:lnTo>
                <a:lnTo>
                  <a:pt x="527304" y="297941"/>
                </a:lnTo>
                <a:lnTo>
                  <a:pt x="527304" y="226313"/>
                </a:lnTo>
                <a:lnTo>
                  <a:pt x="534161" y="220217"/>
                </a:lnTo>
                <a:lnTo>
                  <a:pt x="559308" y="182117"/>
                </a:lnTo>
                <a:lnTo>
                  <a:pt x="562355" y="172973"/>
                </a:lnTo>
                <a:lnTo>
                  <a:pt x="563879" y="163829"/>
                </a:lnTo>
                <a:close/>
              </a:path>
              <a:path w="563880" h="334645">
                <a:moveTo>
                  <a:pt x="537209" y="273558"/>
                </a:moveTo>
                <a:lnTo>
                  <a:pt x="537209" y="266700"/>
                </a:lnTo>
                <a:lnTo>
                  <a:pt x="536447" y="259841"/>
                </a:lnTo>
                <a:lnTo>
                  <a:pt x="533399" y="246125"/>
                </a:lnTo>
                <a:lnTo>
                  <a:pt x="531114" y="240029"/>
                </a:lnTo>
                <a:lnTo>
                  <a:pt x="528828" y="233171"/>
                </a:lnTo>
                <a:lnTo>
                  <a:pt x="527304" y="226313"/>
                </a:lnTo>
                <a:lnTo>
                  <a:pt x="527304" y="297941"/>
                </a:lnTo>
                <a:lnTo>
                  <a:pt x="528828" y="294893"/>
                </a:lnTo>
                <a:lnTo>
                  <a:pt x="531114" y="291845"/>
                </a:lnTo>
                <a:lnTo>
                  <a:pt x="532638" y="288035"/>
                </a:lnTo>
                <a:lnTo>
                  <a:pt x="534161" y="284988"/>
                </a:lnTo>
                <a:lnTo>
                  <a:pt x="535685" y="281178"/>
                </a:lnTo>
                <a:lnTo>
                  <a:pt x="537209" y="27355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31" name="object 31"/>
          <p:cNvSpPr/>
          <p:nvPr/>
        </p:nvSpPr>
        <p:spPr>
          <a:xfrm>
            <a:off x="4156384" y="5416800"/>
            <a:ext cx="548767" cy="91780"/>
          </a:xfrm>
          <a:custGeom>
            <a:avLst/>
            <a:gdLst/>
            <a:ahLst/>
            <a:cxnLst/>
            <a:rect l="l" t="t" r="r" b="b"/>
            <a:pathLst>
              <a:path w="546735" h="91439">
                <a:moveTo>
                  <a:pt x="546353" y="27432"/>
                </a:moveTo>
                <a:lnTo>
                  <a:pt x="540257" y="25907"/>
                </a:lnTo>
                <a:lnTo>
                  <a:pt x="533399" y="24383"/>
                </a:lnTo>
                <a:lnTo>
                  <a:pt x="527303" y="22859"/>
                </a:lnTo>
                <a:lnTo>
                  <a:pt x="520446" y="21336"/>
                </a:lnTo>
                <a:lnTo>
                  <a:pt x="497585" y="16763"/>
                </a:lnTo>
                <a:lnTo>
                  <a:pt x="489203" y="15239"/>
                </a:lnTo>
                <a:lnTo>
                  <a:pt x="480822" y="14477"/>
                </a:lnTo>
                <a:lnTo>
                  <a:pt x="462533" y="11429"/>
                </a:lnTo>
                <a:lnTo>
                  <a:pt x="442722" y="9906"/>
                </a:lnTo>
                <a:lnTo>
                  <a:pt x="432053" y="8382"/>
                </a:lnTo>
                <a:lnTo>
                  <a:pt x="421385" y="7619"/>
                </a:lnTo>
                <a:lnTo>
                  <a:pt x="409955" y="6857"/>
                </a:lnTo>
                <a:lnTo>
                  <a:pt x="402335" y="6095"/>
                </a:lnTo>
                <a:lnTo>
                  <a:pt x="395477" y="5333"/>
                </a:lnTo>
                <a:lnTo>
                  <a:pt x="387857" y="4572"/>
                </a:lnTo>
                <a:lnTo>
                  <a:pt x="380999" y="4572"/>
                </a:lnTo>
                <a:lnTo>
                  <a:pt x="373379" y="3809"/>
                </a:lnTo>
                <a:lnTo>
                  <a:pt x="366522" y="3047"/>
                </a:lnTo>
                <a:lnTo>
                  <a:pt x="358902" y="3047"/>
                </a:lnTo>
                <a:lnTo>
                  <a:pt x="352043" y="2286"/>
                </a:lnTo>
                <a:lnTo>
                  <a:pt x="344423" y="2286"/>
                </a:lnTo>
                <a:lnTo>
                  <a:pt x="337565" y="1524"/>
                </a:lnTo>
                <a:lnTo>
                  <a:pt x="322325" y="1524"/>
                </a:lnTo>
                <a:lnTo>
                  <a:pt x="315467" y="762"/>
                </a:lnTo>
                <a:lnTo>
                  <a:pt x="300990" y="762"/>
                </a:lnTo>
                <a:lnTo>
                  <a:pt x="294131" y="0"/>
                </a:lnTo>
                <a:lnTo>
                  <a:pt x="249935" y="0"/>
                </a:lnTo>
                <a:lnTo>
                  <a:pt x="242315" y="762"/>
                </a:lnTo>
                <a:lnTo>
                  <a:pt x="220979" y="762"/>
                </a:lnTo>
                <a:lnTo>
                  <a:pt x="214122" y="1524"/>
                </a:lnTo>
                <a:lnTo>
                  <a:pt x="206502" y="1524"/>
                </a:lnTo>
                <a:lnTo>
                  <a:pt x="199643" y="2286"/>
                </a:lnTo>
                <a:lnTo>
                  <a:pt x="192023" y="2286"/>
                </a:lnTo>
                <a:lnTo>
                  <a:pt x="184403" y="3047"/>
                </a:lnTo>
                <a:lnTo>
                  <a:pt x="177546" y="3047"/>
                </a:lnTo>
                <a:lnTo>
                  <a:pt x="147827" y="5333"/>
                </a:lnTo>
                <a:lnTo>
                  <a:pt x="138683" y="6857"/>
                </a:lnTo>
                <a:lnTo>
                  <a:pt x="118871" y="8382"/>
                </a:lnTo>
                <a:lnTo>
                  <a:pt x="109727" y="9906"/>
                </a:lnTo>
                <a:lnTo>
                  <a:pt x="99821" y="10667"/>
                </a:lnTo>
                <a:lnTo>
                  <a:pt x="30479" y="21336"/>
                </a:lnTo>
                <a:lnTo>
                  <a:pt x="20573" y="23622"/>
                </a:lnTo>
                <a:lnTo>
                  <a:pt x="18287" y="23622"/>
                </a:lnTo>
                <a:lnTo>
                  <a:pt x="16002" y="24383"/>
                </a:lnTo>
                <a:lnTo>
                  <a:pt x="12954" y="25145"/>
                </a:lnTo>
                <a:lnTo>
                  <a:pt x="10667" y="25145"/>
                </a:lnTo>
                <a:lnTo>
                  <a:pt x="8381" y="25907"/>
                </a:lnTo>
                <a:lnTo>
                  <a:pt x="2285" y="27432"/>
                </a:lnTo>
                <a:lnTo>
                  <a:pt x="0" y="28194"/>
                </a:lnTo>
                <a:lnTo>
                  <a:pt x="1523" y="33527"/>
                </a:lnTo>
                <a:lnTo>
                  <a:pt x="3809" y="38862"/>
                </a:lnTo>
                <a:lnTo>
                  <a:pt x="6095" y="44957"/>
                </a:lnTo>
                <a:lnTo>
                  <a:pt x="7619" y="50291"/>
                </a:lnTo>
                <a:lnTo>
                  <a:pt x="14477" y="66294"/>
                </a:lnTo>
                <a:lnTo>
                  <a:pt x="16002" y="71627"/>
                </a:lnTo>
                <a:lnTo>
                  <a:pt x="18287" y="76200"/>
                </a:lnTo>
                <a:lnTo>
                  <a:pt x="19812" y="81533"/>
                </a:lnTo>
                <a:lnTo>
                  <a:pt x="22098" y="88391"/>
                </a:lnTo>
                <a:lnTo>
                  <a:pt x="288797" y="88391"/>
                </a:lnTo>
                <a:lnTo>
                  <a:pt x="306323" y="89153"/>
                </a:lnTo>
                <a:lnTo>
                  <a:pt x="377190" y="89153"/>
                </a:lnTo>
                <a:lnTo>
                  <a:pt x="393953" y="89915"/>
                </a:lnTo>
                <a:lnTo>
                  <a:pt x="457961" y="89915"/>
                </a:lnTo>
                <a:lnTo>
                  <a:pt x="472440" y="90677"/>
                </a:lnTo>
                <a:lnTo>
                  <a:pt x="500633" y="90677"/>
                </a:lnTo>
                <a:lnTo>
                  <a:pt x="512826" y="91439"/>
                </a:lnTo>
                <a:lnTo>
                  <a:pt x="525017" y="91439"/>
                </a:lnTo>
                <a:lnTo>
                  <a:pt x="527303" y="85344"/>
                </a:lnTo>
                <a:lnTo>
                  <a:pt x="530352" y="78486"/>
                </a:lnTo>
                <a:lnTo>
                  <a:pt x="532638" y="70865"/>
                </a:lnTo>
                <a:lnTo>
                  <a:pt x="535685" y="63245"/>
                </a:lnTo>
                <a:lnTo>
                  <a:pt x="537972" y="54863"/>
                </a:lnTo>
                <a:lnTo>
                  <a:pt x="541020" y="46482"/>
                </a:lnTo>
                <a:lnTo>
                  <a:pt x="543306" y="37337"/>
                </a:lnTo>
                <a:lnTo>
                  <a:pt x="546353" y="27432"/>
                </a:lnTo>
                <a:close/>
              </a:path>
            </a:pathLst>
          </a:custGeom>
          <a:solidFill>
            <a:srgbClr val="9E9E3F"/>
          </a:solidFill>
        </p:spPr>
        <p:txBody>
          <a:bodyPr wrap="square" lIns="0" tIns="0" rIns="0" bIns="0" rtlCol="0"/>
          <a:lstStyle/>
          <a:p>
            <a:pPr defTabSz="917783"/>
            <a:endParaRPr sz="1807">
              <a:solidFill>
                <a:prstClr val="black"/>
              </a:solidFill>
              <a:latin typeface="Calibri"/>
            </a:endParaRPr>
          </a:p>
        </p:txBody>
      </p:sp>
      <p:sp>
        <p:nvSpPr>
          <p:cNvPr id="32" name="object 32"/>
          <p:cNvSpPr/>
          <p:nvPr/>
        </p:nvSpPr>
        <p:spPr>
          <a:xfrm>
            <a:off x="4219864" y="5130753"/>
            <a:ext cx="427668" cy="353735"/>
          </a:xfrm>
          <a:custGeom>
            <a:avLst/>
            <a:gdLst/>
            <a:ahLst/>
            <a:cxnLst/>
            <a:rect l="l" t="t" r="r" b="b"/>
            <a:pathLst>
              <a:path w="426085" h="352425">
                <a:moveTo>
                  <a:pt x="425957" y="3047"/>
                </a:moveTo>
                <a:lnTo>
                  <a:pt x="425957" y="1524"/>
                </a:lnTo>
                <a:lnTo>
                  <a:pt x="413765" y="1524"/>
                </a:lnTo>
                <a:lnTo>
                  <a:pt x="413004" y="762"/>
                </a:lnTo>
                <a:lnTo>
                  <a:pt x="412242" y="762"/>
                </a:lnTo>
                <a:lnTo>
                  <a:pt x="410718" y="1524"/>
                </a:lnTo>
                <a:lnTo>
                  <a:pt x="403098" y="1524"/>
                </a:lnTo>
                <a:lnTo>
                  <a:pt x="403098" y="762"/>
                </a:lnTo>
                <a:lnTo>
                  <a:pt x="342137" y="762"/>
                </a:lnTo>
                <a:lnTo>
                  <a:pt x="336804" y="1524"/>
                </a:lnTo>
                <a:lnTo>
                  <a:pt x="315468" y="1524"/>
                </a:lnTo>
                <a:lnTo>
                  <a:pt x="309371" y="762"/>
                </a:lnTo>
                <a:lnTo>
                  <a:pt x="281177" y="762"/>
                </a:lnTo>
                <a:lnTo>
                  <a:pt x="275081" y="0"/>
                </a:lnTo>
                <a:lnTo>
                  <a:pt x="204215" y="0"/>
                </a:lnTo>
                <a:lnTo>
                  <a:pt x="199644" y="762"/>
                </a:lnTo>
                <a:lnTo>
                  <a:pt x="55626" y="762"/>
                </a:lnTo>
                <a:lnTo>
                  <a:pt x="48006" y="0"/>
                </a:lnTo>
                <a:lnTo>
                  <a:pt x="22098" y="0"/>
                </a:lnTo>
                <a:lnTo>
                  <a:pt x="16764" y="762"/>
                </a:lnTo>
                <a:lnTo>
                  <a:pt x="3048" y="762"/>
                </a:lnTo>
                <a:lnTo>
                  <a:pt x="0" y="2285"/>
                </a:lnTo>
                <a:lnTo>
                  <a:pt x="0" y="5333"/>
                </a:lnTo>
                <a:lnTo>
                  <a:pt x="762" y="6857"/>
                </a:lnTo>
                <a:lnTo>
                  <a:pt x="1524" y="9144"/>
                </a:lnTo>
                <a:lnTo>
                  <a:pt x="3048" y="12191"/>
                </a:lnTo>
                <a:lnTo>
                  <a:pt x="6096" y="15240"/>
                </a:lnTo>
                <a:lnTo>
                  <a:pt x="6858" y="16763"/>
                </a:lnTo>
                <a:lnTo>
                  <a:pt x="9906" y="19812"/>
                </a:lnTo>
                <a:lnTo>
                  <a:pt x="10668" y="21335"/>
                </a:lnTo>
                <a:lnTo>
                  <a:pt x="13716" y="25145"/>
                </a:lnTo>
                <a:lnTo>
                  <a:pt x="15240" y="30479"/>
                </a:lnTo>
                <a:lnTo>
                  <a:pt x="15240" y="40385"/>
                </a:lnTo>
                <a:lnTo>
                  <a:pt x="16002" y="57150"/>
                </a:lnTo>
                <a:lnTo>
                  <a:pt x="16002" y="351790"/>
                </a:lnTo>
                <a:lnTo>
                  <a:pt x="16764" y="352044"/>
                </a:lnTo>
                <a:lnTo>
                  <a:pt x="42672" y="352044"/>
                </a:lnTo>
                <a:lnTo>
                  <a:pt x="48006" y="351282"/>
                </a:lnTo>
                <a:lnTo>
                  <a:pt x="83058" y="351282"/>
                </a:lnTo>
                <a:lnTo>
                  <a:pt x="89154" y="352044"/>
                </a:lnTo>
                <a:lnTo>
                  <a:pt x="199644" y="352044"/>
                </a:lnTo>
                <a:lnTo>
                  <a:pt x="205740" y="351282"/>
                </a:lnTo>
                <a:lnTo>
                  <a:pt x="264413" y="351282"/>
                </a:lnTo>
                <a:lnTo>
                  <a:pt x="270510" y="352044"/>
                </a:lnTo>
                <a:lnTo>
                  <a:pt x="277368" y="352044"/>
                </a:lnTo>
                <a:lnTo>
                  <a:pt x="282702" y="351282"/>
                </a:lnTo>
                <a:lnTo>
                  <a:pt x="403098" y="351282"/>
                </a:lnTo>
                <a:lnTo>
                  <a:pt x="409194" y="352044"/>
                </a:lnTo>
                <a:lnTo>
                  <a:pt x="409194" y="32765"/>
                </a:lnTo>
                <a:lnTo>
                  <a:pt x="409956" y="32003"/>
                </a:lnTo>
                <a:lnTo>
                  <a:pt x="409956" y="30479"/>
                </a:lnTo>
                <a:lnTo>
                  <a:pt x="412242" y="27432"/>
                </a:lnTo>
                <a:lnTo>
                  <a:pt x="415289" y="22860"/>
                </a:lnTo>
                <a:lnTo>
                  <a:pt x="417576" y="19812"/>
                </a:lnTo>
                <a:lnTo>
                  <a:pt x="419862" y="17525"/>
                </a:lnTo>
                <a:lnTo>
                  <a:pt x="421386" y="15240"/>
                </a:lnTo>
                <a:lnTo>
                  <a:pt x="422910" y="12191"/>
                </a:lnTo>
                <a:lnTo>
                  <a:pt x="425957" y="3047"/>
                </a:lnTo>
                <a:close/>
              </a:path>
              <a:path w="426085" h="352425">
                <a:moveTo>
                  <a:pt x="16002" y="351790"/>
                </a:moveTo>
                <a:lnTo>
                  <a:pt x="16002" y="57150"/>
                </a:lnTo>
                <a:lnTo>
                  <a:pt x="15240" y="73913"/>
                </a:lnTo>
                <a:lnTo>
                  <a:pt x="15240" y="106679"/>
                </a:lnTo>
                <a:lnTo>
                  <a:pt x="14478" y="166877"/>
                </a:lnTo>
                <a:lnTo>
                  <a:pt x="14478" y="287274"/>
                </a:lnTo>
                <a:lnTo>
                  <a:pt x="13716" y="347471"/>
                </a:lnTo>
                <a:lnTo>
                  <a:pt x="13716" y="348995"/>
                </a:lnTo>
                <a:lnTo>
                  <a:pt x="12954" y="348995"/>
                </a:lnTo>
                <a:lnTo>
                  <a:pt x="12954" y="351282"/>
                </a:lnTo>
                <a:lnTo>
                  <a:pt x="14478" y="351282"/>
                </a:lnTo>
                <a:lnTo>
                  <a:pt x="16002" y="351790"/>
                </a:lnTo>
                <a:close/>
              </a:path>
              <a:path w="426085" h="352425">
                <a:moveTo>
                  <a:pt x="409956" y="217170"/>
                </a:moveTo>
                <a:lnTo>
                  <a:pt x="409956" y="81533"/>
                </a:lnTo>
                <a:lnTo>
                  <a:pt x="409194" y="36575"/>
                </a:lnTo>
                <a:lnTo>
                  <a:pt x="409194" y="248412"/>
                </a:lnTo>
                <a:lnTo>
                  <a:pt x="409956" y="217170"/>
                </a:lnTo>
                <a:close/>
              </a:path>
              <a:path w="426085" h="352425">
                <a:moveTo>
                  <a:pt x="410718" y="347471"/>
                </a:moveTo>
                <a:lnTo>
                  <a:pt x="410718" y="310895"/>
                </a:lnTo>
                <a:lnTo>
                  <a:pt x="409194" y="248412"/>
                </a:lnTo>
                <a:lnTo>
                  <a:pt x="409194" y="352044"/>
                </a:lnTo>
                <a:lnTo>
                  <a:pt x="410718" y="3474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3" name="object 33"/>
          <p:cNvSpPr/>
          <p:nvPr/>
        </p:nvSpPr>
        <p:spPr>
          <a:xfrm>
            <a:off x="4225218" y="5147579"/>
            <a:ext cx="418108" cy="0"/>
          </a:xfrm>
          <a:custGeom>
            <a:avLst/>
            <a:gdLst/>
            <a:ahLst/>
            <a:cxnLst/>
            <a:rect l="l" t="t" r="r" b="b"/>
            <a:pathLst>
              <a:path w="416560">
                <a:moveTo>
                  <a:pt x="0" y="0"/>
                </a:moveTo>
                <a:lnTo>
                  <a:pt x="416052" y="0"/>
                </a:lnTo>
              </a:path>
            </a:pathLst>
          </a:custGeom>
          <a:ln w="24384">
            <a:solidFill>
              <a:srgbClr val="CC3300"/>
            </a:solidFill>
          </a:ln>
        </p:spPr>
        <p:txBody>
          <a:bodyPr wrap="square" lIns="0" tIns="0" rIns="0" bIns="0" rtlCol="0"/>
          <a:lstStyle/>
          <a:p>
            <a:pPr defTabSz="917783"/>
            <a:endParaRPr sz="1807">
              <a:solidFill>
                <a:prstClr val="black"/>
              </a:solidFill>
              <a:latin typeface="Calibri"/>
            </a:endParaRPr>
          </a:p>
        </p:txBody>
      </p:sp>
      <p:sp>
        <p:nvSpPr>
          <p:cNvPr id="34" name="object 34"/>
          <p:cNvSpPr/>
          <p:nvPr/>
        </p:nvSpPr>
        <p:spPr>
          <a:xfrm>
            <a:off x="4600752" y="5162110"/>
            <a:ext cx="26131" cy="7648"/>
          </a:xfrm>
          <a:custGeom>
            <a:avLst/>
            <a:gdLst/>
            <a:ahLst/>
            <a:cxnLst/>
            <a:rect l="l" t="t" r="r" b="b"/>
            <a:pathLst>
              <a:path w="26035" h="7620">
                <a:moveTo>
                  <a:pt x="25907" y="7620"/>
                </a:moveTo>
                <a:lnTo>
                  <a:pt x="25907" y="0"/>
                </a:lnTo>
                <a:lnTo>
                  <a:pt x="761" y="0"/>
                </a:lnTo>
                <a:lnTo>
                  <a:pt x="761" y="3048"/>
                </a:lnTo>
                <a:lnTo>
                  <a:pt x="0" y="5334"/>
                </a:lnTo>
                <a:lnTo>
                  <a:pt x="0" y="6858"/>
                </a:lnTo>
                <a:lnTo>
                  <a:pt x="3047" y="7620"/>
                </a:lnTo>
                <a:lnTo>
                  <a:pt x="25907" y="762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35" name="object 35"/>
          <p:cNvSpPr/>
          <p:nvPr/>
        </p:nvSpPr>
        <p:spPr>
          <a:xfrm>
            <a:off x="4578571" y="5161345"/>
            <a:ext cx="20396" cy="8923"/>
          </a:xfrm>
          <a:custGeom>
            <a:avLst/>
            <a:gdLst/>
            <a:ahLst/>
            <a:cxnLst/>
            <a:rect l="l" t="t" r="r" b="b"/>
            <a:pathLst>
              <a:path w="20319" h="8889">
                <a:moveTo>
                  <a:pt x="19812" y="7620"/>
                </a:moveTo>
                <a:lnTo>
                  <a:pt x="19812" y="762"/>
                </a:lnTo>
                <a:lnTo>
                  <a:pt x="17526" y="0"/>
                </a:lnTo>
                <a:lnTo>
                  <a:pt x="8382" y="0"/>
                </a:lnTo>
                <a:lnTo>
                  <a:pt x="5334" y="762"/>
                </a:lnTo>
                <a:lnTo>
                  <a:pt x="762" y="762"/>
                </a:lnTo>
                <a:lnTo>
                  <a:pt x="0" y="2286"/>
                </a:lnTo>
                <a:lnTo>
                  <a:pt x="0" y="8382"/>
                </a:lnTo>
                <a:lnTo>
                  <a:pt x="19812"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6" name="object 36"/>
          <p:cNvSpPr/>
          <p:nvPr/>
        </p:nvSpPr>
        <p:spPr>
          <a:xfrm>
            <a:off x="4534976" y="5161345"/>
            <a:ext cx="19121" cy="8923"/>
          </a:xfrm>
          <a:custGeom>
            <a:avLst/>
            <a:gdLst/>
            <a:ahLst/>
            <a:cxnLst/>
            <a:rect l="l" t="t" r="r" b="b"/>
            <a:pathLst>
              <a:path w="19050" h="8889">
                <a:moveTo>
                  <a:pt x="19050" y="6858"/>
                </a:moveTo>
                <a:lnTo>
                  <a:pt x="19050" y="762"/>
                </a:lnTo>
                <a:lnTo>
                  <a:pt x="16763" y="0"/>
                </a:lnTo>
                <a:lnTo>
                  <a:pt x="8382" y="0"/>
                </a:lnTo>
                <a:lnTo>
                  <a:pt x="5333" y="762"/>
                </a:lnTo>
                <a:lnTo>
                  <a:pt x="1523" y="762"/>
                </a:lnTo>
                <a:lnTo>
                  <a:pt x="762" y="2286"/>
                </a:lnTo>
                <a:lnTo>
                  <a:pt x="0" y="4571"/>
                </a:lnTo>
                <a:lnTo>
                  <a:pt x="0" y="8382"/>
                </a:lnTo>
                <a:lnTo>
                  <a:pt x="18287" y="8382"/>
                </a:lnTo>
                <a:lnTo>
                  <a:pt x="19050" y="685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7" name="object 37"/>
          <p:cNvSpPr/>
          <p:nvPr/>
        </p:nvSpPr>
        <p:spPr>
          <a:xfrm>
            <a:off x="4557155" y="5162110"/>
            <a:ext cx="19121" cy="7648"/>
          </a:xfrm>
          <a:custGeom>
            <a:avLst/>
            <a:gdLst/>
            <a:ahLst/>
            <a:cxnLst/>
            <a:rect l="l" t="t" r="r" b="b"/>
            <a:pathLst>
              <a:path w="19050" h="7620">
                <a:moveTo>
                  <a:pt x="19050" y="1524"/>
                </a:moveTo>
                <a:lnTo>
                  <a:pt x="19050" y="0"/>
                </a:lnTo>
                <a:lnTo>
                  <a:pt x="762" y="0"/>
                </a:lnTo>
                <a:lnTo>
                  <a:pt x="0" y="7620"/>
                </a:lnTo>
                <a:lnTo>
                  <a:pt x="13715" y="7620"/>
                </a:lnTo>
                <a:lnTo>
                  <a:pt x="16002" y="6858"/>
                </a:lnTo>
                <a:lnTo>
                  <a:pt x="18288" y="6858"/>
                </a:lnTo>
                <a:lnTo>
                  <a:pt x="18288" y="3809"/>
                </a:lnTo>
                <a:lnTo>
                  <a:pt x="19050" y="152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38" name="object 38"/>
          <p:cNvSpPr/>
          <p:nvPr/>
        </p:nvSpPr>
        <p:spPr>
          <a:xfrm>
            <a:off x="4513560" y="5162110"/>
            <a:ext cx="20396" cy="7648"/>
          </a:xfrm>
          <a:custGeom>
            <a:avLst/>
            <a:gdLst/>
            <a:ahLst/>
            <a:cxnLst/>
            <a:rect l="l" t="t" r="r" b="b"/>
            <a:pathLst>
              <a:path w="20319" h="7620">
                <a:moveTo>
                  <a:pt x="19811" y="0"/>
                </a:moveTo>
                <a:lnTo>
                  <a:pt x="0" y="0"/>
                </a:lnTo>
                <a:lnTo>
                  <a:pt x="0" y="6858"/>
                </a:lnTo>
                <a:lnTo>
                  <a:pt x="18288" y="7620"/>
                </a:lnTo>
                <a:lnTo>
                  <a:pt x="18288" y="3809"/>
                </a:lnTo>
                <a:lnTo>
                  <a:pt x="19050" y="1524"/>
                </a:lnTo>
                <a:lnTo>
                  <a:pt x="19811"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39" name="object 39"/>
          <p:cNvSpPr/>
          <p:nvPr/>
        </p:nvSpPr>
        <p:spPr>
          <a:xfrm>
            <a:off x="4492910" y="5162110"/>
            <a:ext cx="18483" cy="7648"/>
          </a:xfrm>
          <a:custGeom>
            <a:avLst/>
            <a:gdLst/>
            <a:ahLst/>
            <a:cxnLst/>
            <a:rect l="l" t="t" r="r" b="b"/>
            <a:pathLst>
              <a:path w="18414" h="7620">
                <a:moveTo>
                  <a:pt x="18287" y="0"/>
                </a:moveTo>
                <a:lnTo>
                  <a:pt x="762" y="0"/>
                </a:lnTo>
                <a:lnTo>
                  <a:pt x="0" y="7620"/>
                </a:lnTo>
                <a:lnTo>
                  <a:pt x="16764" y="7620"/>
                </a:lnTo>
                <a:lnTo>
                  <a:pt x="16764" y="5334"/>
                </a:lnTo>
                <a:lnTo>
                  <a:pt x="17526" y="3809"/>
                </a:lnTo>
                <a:lnTo>
                  <a:pt x="17526" y="2285"/>
                </a:lnTo>
                <a:lnTo>
                  <a:pt x="18287"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0" name="object 40"/>
          <p:cNvSpPr/>
          <p:nvPr/>
        </p:nvSpPr>
        <p:spPr>
          <a:xfrm>
            <a:off x="4473024" y="5162110"/>
            <a:ext cx="17846" cy="7648"/>
          </a:xfrm>
          <a:custGeom>
            <a:avLst/>
            <a:gdLst/>
            <a:ahLst/>
            <a:cxnLst/>
            <a:rect l="l" t="t" r="r" b="b"/>
            <a:pathLst>
              <a:path w="17780" h="7620">
                <a:moveTo>
                  <a:pt x="17526" y="0"/>
                </a:moveTo>
                <a:lnTo>
                  <a:pt x="1524" y="0"/>
                </a:lnTo>
                <a:lnTo>
                  <a:pt x="0" y="762"/>
                </a:lnTo>
                <a:lnTo>
                  <a:pt x="0" y="7620"/>
                </a:lnTo>
                <a:lnTo>
                  <a:pt x="16764" y="7620"/>
                </a:lnTo>
                <a:lnTo>
                  <a:pt x="16764" y="2285"/>
                </a:lnTo>
                <a:lnTo>
                  <a:pt x="17526"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41" name="object 41"/>
          <p:cNvSpPr/>
          <p:nvPr/>
        </p:nvSpPr>
        <p:spPr>
          <a:xfrm>
            <a:off x="4450080" y="5162110"/>
            <a:ext cx="20396" cy="7648"/>
          </a:xfrm>
          <a:custGeom>
            <a:avLst/>
            <a:gdLst/>
            <a:ahLst/>
            <a:cxnLst/>
            <a:rect l="l" t="t" r="r" b="b"/>
            <a:pathLst>
              <a:path w="20319" h="7620">
                <a:moveTo>
                  <a:pt x="19812" y="7620"/>
                </a:moveTo>
                <a:lnTo>
                  <a:pt x="19812" y="0"/>
                </a:lnTo>
                <a:lnTo>
                  <a:pt x="7619" y="0"/>
                </a:lnTo>
                <a:lnTo>
                  <a:pt x="4571" y="762"/>
                </a:lnTo>
                <a:lnTo>
                  <a:pt x="0" y="762"/>
                </a:lnTo>
                <a:lnTo>
                  <a:pt x="0" y="7620"/>
                </a:lnTo>
                <a:lnTo>
                  <a:pt x="19812"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2" name="object 42"/>
          <p:cNvSpPr/>
          <p:nvPr/>
        </p:nvSpPr>
        <p:spPr>
          <a:xfrm>
            <a:off x="4343002" y="5161345"/>
            <a:ext cx="19121" cy="7648"/>
          </a:xfrm>
          <a:custGeom>
            <a:avLst/>
            <a:gdLst/>
            <a:ahLst/>
            <a:cxnLst/>
            <a:rect l="l" t="t" r="r" b="b"/>
            <a:pathLst>
              <a:path w="19050" h="7620">
                <a:moveTo>
                  <a:pt x="19050" y="0"/>
                </a:moveTo>
                <a:lnTo>
                  <a:pt x="0" y="0"/>
                </a:lnTo>
                <a:lnTo>
                  <a:pt x="762" y="7620"/>
                </a:lnTo>
                <a:lnTo>
                  <a:pt x="17526" y="7620"/>
                </a:lnTo>
                <a:lnTo>
                  <a:pt x="17526" y="6096"/>
                </a:lnTo>
                <a:lnTo>
                  <a:pt x="18287" y="3810"/>
                </a:lnTo>
                <a:lnTo>
                  <a:pt x="18287" y="1524"/>
                </a:lnTo>
                <a:lnTo>
                  <a:pt x="19050"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43" name="object 43"/>
          <p:cNvSpPr/>
          <p:nvPr/>
        </p:nvSpPr>
        <p:spPr>
          <a:xfrm>
            <a:off x="4363654" y="5161345"/>
            <a:ext cx="17846" cy="7648"/>
          </a:xfrm>
          <a:custGeom>
            <a:avLst/>
            <a:gdLst/>
            <a:ahLst/>
            <a:cxnLst/>
            <a:rect l="l" t="t" r="r" b="b"/>
            <a:pathLst>
              <a:path w="17780" h="7620">
                <a:moveTo>
                  <a:pt x="17525" y="762"/>
                </a:moveTo>
                <a:lnTo>
                  <a:pt x="12953" y="762"/>
                </a:lnTo>
                <a:lnTo>
                  <a:pt x="11429" y="0"/>
                </a:lnTo>
                <a:lnTo>
                  <a:pt x="761" y="0"/>
                </a:lnTo>
                <a:lnTo>
                  <a:pt x="0" y="7620"/>
                </a:lnTo>
                <a:lnTo>
                  <a:pt x="16763" y="7620"/>
                </a:lnTo>
                <a:lnTo>
                  <a:pt x="16763" y="2286"/>
                </a:lnTo>
                <a:lnTo>
                  <a:pt x="17525" y="762"/>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4" name="object 44"/>
          <p:cNvSpPr/>
          <p:nvPr/>
        </p:nvSpPr>
        <p:spPr>
          <a:xfrm>
            <a:off x="4323117" y="5161345"/>
            <a:ext cx="17846" cy="7648"/>
          </a:xfrm>
          <a:custGeom>
            <a:avLst/>
            <a:gdLst/>
            <a:ahLst/>
            <a:cxnLst/>
            <a:rect l="l" t="t" r="r" b="b"/>
            <a:pathLst>
              <a:path w="17780" h="7620">
                <a:moveTo>
                  <a:pt x="17526" y="7620"/>
                </a:moveTo>
                <a:lnTo>
                  <a:pt x="17526" y="3810"/>
                </a:lnTo>
                <a:lnTo>
                  <a:pt x="16764" y="2286"/>
                </a:lnTo>
                <a:lnTo>
                  <a:pt x="16764" y="0"/>
                </a:lnTo>
                <a:lnTo>
                  <a:pt x="6858" y="0"/>
                </a:lnTo>
                <a:lnTo>
                  <a:pt x="4572" y="762"/>
                </a:lnTo>
                <a:lnTo>
                  <a:pt x="0" y="762"/>
                </a:lnTo>
                <a:lnTo>
                  <a:pt x="0" y="7620"/>
                </a:lnTo>
                <a:lnTo>
                  <a:pt x="17526"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5" name="object 45"/>
          <p:cNvSpPr/>
          <p:nvPr/>
        </p:nvSpPr>
        <p:spPr>
          <a:xfrm>
            <a:off x="4427134" y="5162875"/>
            <a:ext cx="20396" cy="7011"/>
          </a:xfrm>
          <a:custGeom>
            <a:avLst/>
            <a:gdLst/>
            <a:ahLst/>
            <a:cxnLst/>
            <a:rect l="l" t="t" r="r" b="b"/>
            <a:pathLst>
              <a:path w="20319" h="6985">
                <a:moveTo>
                  <a:pt x="19811" y="0"/>
                </a:moveTo>
                <a:lnTo>
                  <a:pt x="0" y="0"/>
                </a:lnTo>
                <a:lnTo>
                  <a:pt x="0" y="5334"/>
                </a:lnTo>
                <a:lnTo>
                  <a:pt x="761" y="6858"/>
                </a:lnTo>
                <a:lnTo>
                  <a:pt x="19050" y="6858"/>
                </a:lnTo>
                <a:lnTo>
                  <a:pt x="19811"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46" name="object 46"/>
          <p:cNvSpPr/>
          <p:nvPr/>
        </p:nvSpPr>
        <p:spPr>
          <a:xfrm>
            <a:off x="4405719" y="5162875"/>
            <a:ext cx="19121" cy="7011"/>
          </a:xfrm>
          <a:custGeom>
            <a:avLst/>
            <a:gdLst/>
            <a:ahLst/>
            <a:cxnLst/>
            <a:rect l="l" t="t" r="r" b="b"/>
            <a:pathLst>
              <a:path w="19050" h="6985">
                <a:moveTo>
                  <a:pt x="19050" y="0"/>
                </a:moveTo>
                <a:lnTo>
                  <a:pt x="0" y="0"/>
                </a:lnTo>
                <a:lnTo>
                  <a:pt x="0" y="3047"/>
                </a:lnTo>
                <a:lnTo>
                  <a:pt x="762" y="5334"/>
                </a:lnTo>
                <a:lnTo>
                  <a:pt x="762" y="6858"/>
                </a:lnTo>
                <a:lnTo>
                  <a:pt x="17526" y="6858"/>
                </a:lnTo>
                <a:lnTo>
                  <a:pt x="18288" y="4572"/>
                </a:lnTo>
                <a:lnTo>
                  <a:pt x="18288" y="1523"/>
                </a:lnTo>
                <a:lnTo>
                  <a:pt x="1905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7" name="object 47"/>
          <p:cNvSpPr/>
          <p:nvPr/>
        </p:nvSpPr>
        <p:spPr>
          <a:xfrm>
            <a:off x="4383539" y="5162110"/>
            <a:ext cx="20396" cy="7648"/>
          </a:xfrm>
          <a:custGeom>
            <a:avLst/>
            <a:gdLst/>
            <a:ahLst/>
            <a:cxnLst/>
            <a:rect l="l" t="t" r="r" b="b"/>
            <a:pathLst>
              <a:path w="20319" h="7620">
                <a:moveTo>
                  <a:pt x="19812" y="762"/>
                </a:moveTo>
                <a:lnTo>
                  <a:pt x="762" y="0"/>
                </a:lnTo>
                <a:lnTo>
                  <a:pt x="0" y="1524"/>
                </a:lnTo>
                <a:lnTo>
                  <a:pt x="0" y="6858"/>
                </a:lnTo>
                <a:lnTo>
                  <a:pt x="19050" y="7620"/>
                </a:lnTo>
                <a:lnTo>
                  <a:pt x="19812" y="76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48" name="object 48"/>
          <p:cNvSpPr/>
          <p:nvPr/>
        </p:nvSpPr>
        <p:spPr>
          <a:xfrm>
            <a:off x="4302467" y="5162110"/>
            <a:ext cx="17846" cy="7648"/>
          </a:xfrm>
          <a:custGeom>
            <a:avLst/>
            <a:gdLst/>
            <a:ahLst/>
            <a:cxnLst/>
            <a:rect l="l" t="t" r="r" b="b"/>
            <a:pathLst>
              <a:path w="17780" h="7620">
                <a:moveTo>
                  <a:pt x="17525" y="6858"/>
                </a:moveTo>
                <a:lnTo>
                  <a:pt x="17525" y="0"/>
                </a:lnTo>
                <a:lnTo>
                  <a:pt x="0" y="0"/>
                </a:lnTo>
                <a:lnTo>
                  <a:pt x="0" y="6858"/>
                </a:lnTo>
                <a:lnTo>
                  <a:pt x="2285" y="6858"/>
                </a:lnTo>
                <a:lnTo>
                  <a:pt x="4571" y="7620"/>
                </a:lnTo>
                <a:lnTo>
                  <a:pt x="13715" y="7620"/>
                </a:lnTo>
                <a:lnTo>
                  <a:pt x="15239" y="6858"/>
                </a:lnTo>
                <a:lnTo>
                  <a:pt x="17525" y="6858"/>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49" name="object 49"/>
          <p:cNvSpPr/>
          <p:nvPr/>
        </p:nvSpPr>
        <p:spPr>
          <a:xfrm>
            <a:off x="4238220" y="5161345"/>
            <a:ext cx="20396" cy="8923"/>
          </a:xfrm>
          <a:custGeom>
            <a:avLst/>
            <a:gdLst/>
            <a:ahLst/>
            <a:cxnLst/>
            <a:rect l="l" t="t" r="r" b="b"/>
            <a:pathLst>
              <a:path w="20319" h="8889">
                <a:moveTo>
                  <a:pt x="19812" y="8382"/>
                </a:moveTo>
                <a:lnTo>
                  <a:pt x="19812" y="762"/>
                </a:lnTo>
                <a:lnTo>
                  <a:pt x="0" y="0"/>
                </a:lnTo>
                <a:lnTo>
                  <a:pt x="762" y="1524"/>
                </a:lnTo>
                <a:lnTo>
                  <a:pt x="1524" y="3810"/>
                </a:lnTo>
                <a:lnTo>
                  <a:pt x="1524" y="8382"/>
                </a:lnTo>
                <a:lnTo>
                  <a:pt x="19812" y="8382"/>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0" name="object 50"/>
          <p:cNvSpPr/>
          <p:nvPr/>
        </p:nvSpPr>
        <p:spPr>
          <a:xfrm>
            <a:off x="4261166" y="5162110"/>
            <a:ext cx="18483" cy="7648"/>
          </a:xfrm>
          <a:custGeom>
            <a:avLst/>
            <a:gdLst/>
            <a:ahLst/>
            <a:cxnLst/>
            <a:rect l="l" t="t" r="r" b="b"/>
            <a:pathLst>
              <a:path w="18414" h="7620">
                <a:moveTo>
                  <a:pt x="18287" y="7620"/>
                </a:moveTo>
                <a:lnTo>
                  <a:pt x="18287" y="0"/>
                </a:lnTo>
                <a:lnTo>
                  <a:pt x="762" y="0"/>
                </a:lnTo>
                <a:lnTo>
                  <a:pt x="0" y="1524"/>
                </a:lnTo>
                <a:lnTo>
                  <a:pt x="0" y="7620"/>
                </a:lnTo>
                <a:lnTo>
                  <a:pt x="18287" y="762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1" name="object 51"/>
          <p:cNvSpPr/>
          <p:nvPr/>
        </p:nvSpPr>
        <p:spPr>
          <a:xfrm>
            <a:off x="4283347" y="5162110"/>
            <a:ext cx="16571" cy="7648"/>
          </a:xfrm>
          <a:custGeom>
            <a:avLst/>
            <a:gdLst/>
            <a:ahLst/>
            <a:cxnLst/>
            <a:rect l="l" t="t" r="r" b="b"/>
            <a:pathLst>
              <a:path w="16510" h="7620">
                <a:moveTo>
                  <a:pt x="16001" y="7620"/>
                </a:moveTo>
                <a:lnTo>
                  <a:pt x="16001" y="0"/>
                </a:lnTo>
                <a:lnTo>
                  <a:pt x="0" y="0"/>
                </a:lnTo>
                <a:lnTo>
                  <a:pt x="0" y="6858"/>
                </a:lnTo>
                <a:lnTo>
                  <a:pt x="16001"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2" name="object 52"/>
          <p:cNvSpPr/>
          <p:nvPr/>
        </p:nvSpPr>
        <p:spPr>
          <a:xfrm>
            <a:off x="4238985" y="5172053"/>
            <a:ext cx="388790" cy="40154"/>
          </a:xfrm>
          <a:custGeom>
            <a:avLst/>
            <a:gdLst/>
            <a:ahLst/>
            <a:cxnLst/>
            <a:rect l="l" t="t" r="r" b="b"/>
            <a:pathLst>
              <a:path w="387350" h="40004">
                <a:moveTo>
                  <a:pt x="387096" y="39624"/>
                </a:moveTo>
                <a:lnTo>
                  <a:pt x="387096" y="29718"/>
                </a:lnTo>
                <a:lnTo>
                  <a:pt x="386333" y="20574"/>
                </a:lnTo>
                <a:lnTo>
                  <a:pt x="386333" y="762"/>
                </a:lnTo>
                <a:lnTo>
                  <a:pt x="385571" y="762"/>
                </a:lnTo>
                <a:lnTo>
                  <a:pt x="384810" y="1524"/>
                </a:lnTo>
                <a:lnTo>
                  <a:pt x="383286" y="762"/>
                </a:lnTo>
                <a:lnTo>
                  <a:pt x="361187" y="762"/>
                </a:lnTo>
                <a:lnTo>
                  <a:pt x="355092" y="0"/>
                </a:lnTo>
                <a:lnTo>
                  <a:pt x="345186" y="0"/>
                </a:lnTo>
                <a:lnTo>
                  <a:pt x="339089" y="762"/>
                </a:lnTo>
                <a:lnTo>
                  <a:pt x="141731" y="762"/>
                </a:lnTo>
                <a:lnTo>
                  <a:pt x="134112" y="0"/>
                </a:lnTo>
                <a:lnTo>
                  <a:pt x="92201" y="0"/>
                </a:lnTo>
                <a:lnTo>
                  <a:pt x="85344" y="762"/>
                </a:lnTo>
                <a:lnTo>
                  <a:pt x="58674" y="762"/>
                </a:lnTo>
                <a:lnTo>
                  <a:pt x="52578" y="0"/>
                </a:lnTo>
                <a:lnTo>
                  <a:pt x="762" y="0"/>
                </a:lnTo>
                <a:lnTo>
                  <a:pt x="762" y="9906"/>
                </a:lnTo>
                <a:lnTo>
                  <a:pt x="0" y="18287"/>
                </a:lnTo>
                <a:lnTo>
                  <a:pt x="0" y="38100"/>
                </a:lnTo>
                <a:lnTo>
                  <a:pt x="762" y="38862"/>
                </a:lnTo>
                <a:lnTo>
                  <a:pt x="9143" y="38862"/>
                </a:lnTo>
                <a:lnTo>
                  <a:pt x="14478" y="38100"/>
                </a:lnTo>
                <a:lnTo>
                  <a:pt x="45720" y="38100"/>
                </a:lnTo>
                <a:lnTo>
                  <a:pt x="52578" y="38971"/>
                </a:lnTo>
                <a:lnTo>
                  <a:pt x="57150" y="39624"/>
                </a:lnTo>
                <a:lnTo>
                  <a:pt x="179831" y="39624"/>
                </a:lnTo>
                <a:lnTo>
                  <a:pt x="188976" y="38862"/>
                </a:lnTo>
                <a:lnTo>
                  <a:pt x="310133" y="38862"/>
                </a:lnTo>
                <a:lnTo>
                  <a:pt x="320039" y="39624"/>
                </a:lnTo>
                <a:lnTo>
                  <a:pt x="387096" y="3962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3" name="object 53"/>
          <p:cNvSpPr/>
          <p:nvPr/>
        </p:nvSpPr>
        <p:spPr>
          <a:xfrm>
            <a:off x="4488322" y="5214884"/>
            <a:ext cx="124285" cy="20396"/>
          </a:xfrm>
          <a:custGeom>
            <a:avLst/>
            <a:gdLst/>
            <a:ahLst/>
            <a:cxnLst/>
            <a:rect l="l" t="t" r="r" b="b"/>
            <a:pathLst>
              <a:path w="123825" h="20320">
                <a:moveTo>
                  <a:pt x="123444" y="761"/>
                </a:moveTo>
                <a:lnTo>
                  <a:pt x="113538" y="761"/>
                </a:lnTo>
                <a:lnTo>
                  <a:pt x="108965" y="0"/>
                </a:lnTo>
                <a:lnTo>
                  <a:pt x="104394" y="0"/>
                </a:lnTo>
                <a:lnTo>
                  <a:pt x="99059" y="761"/>
                </a:lnTo>
                <a:lnTo>
                  <a:pt x="84582" y="761"/>
                </a:lnTo>
                <a:lnTo>
                  <a:pt x="83057" y="0"/>
                </a:lnTo>
                <a:lnTo>
                  <a:pt x="82295" y="0"/>
                </a:lnTo>
                <a:lnTo>
                  <a:pt x="81534" y="761"/>
                </a:lnTo>
                <a:lnTo>
                  <a:pt x="44957" y="761"/>
                </a:lnTo>
                <a:lnTo>
                  <a:pt x="41148" y="126"/>
                </a:lnTo>
                <a:lnTo>
                  <a:pt x="0" y="0"/>
                </a:lnTo>
                <a:lnTo>
                  <a:pt x="18288" y="9143"/>
                </a:lnTo>
                <a:lnTo>
                  <a:pt x="21336" y="9905"/>
                </a:lnTo>
                <a:lnTo>
                  <a:pt x="24384" y="11429"/>
                </a:lnTo>
                <a:lnTo>
                  <a:pt x="25145" y="10667"/>
                </a:lnTo>
                <a:lnTo>
                  <a:pt x="25145" y="12191"/>
                </a:lnTo>
                <a:lnTo>
                  <a:pt x="29718" y="13715"/>
                </a:lnTo>
                <a:lnTo>
                  <a:pt x="31241" y="14477"/>
                </a:lnTo>
                <a:lnTo>
                  <a:pt x="33527" y="16001"/>
                </a:lnTo>
                <a:lnTo>
                  <a:pt x="35051" y="16763"/>
                </a:lnTo>
                <a:lnTo>
                  <a:pt x="37338" y="17525"/>
                </a:lnTo>
                <a:lnTo>
                  <a:pt x="38862" y="18287"/>
                </a:lnTo>
                <a:lnTo>
                  <a:pt x="41148" y="19050"/>
                </a:lnTo>
                <a:lnTo>
                  <a:pt x="41909" y="19811"/>
                </a:lnTo>
                <a:lnTo>
                  <a:pt x="41909" y="19050"/>
                </a:lnTo>
                <a:lnTo>
                  <a:pt x="86868" y="19050"/>
                </a:lnTo>
                <a:lnTo>
                  <a:pt x="91439" y="16001"/>
                </a:lnTo>
                <a:lnTo>
                  <a:pt x="96012" y="14477"/>
                </a:lnTo>
                <a:lnTo>
                  <a:pt x="123444" y="76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4" name="object 54"/>
          <p:cNvSpPr/>
          <p:nvPr/>
        </p:nvSpPr>
        <p:spPr>
          <a:xfrm>
            <a:off x="4577807" y="5215649"/>
            <a:ext cx="51626" cy="263867"/>
          </a:xfrm>
          <a:custGeom>
            <a:avLst/>
            <a:gdLst/>
            <a:ahLst/>
            <a:cxnLst/>
            <a:rect l="l" t="t" r="r" b="b"/>
            <a:pathLst>
              <a:path w="51435" h="262889">
                <a:moveTo>
                  <a:pt x="42671" y="262889"/>
                </a:moveTo>
                <a:lnTo>
                  <a:pt x="42671" y="242315"/>
                </a:lnTo>
                <a:lnTo>
                  <a:pt x="41910" y="244601"/>
                </a:lnTo>
                <a:lnTo>
                  <a:pt x="40386" y="246125"/>
                </a:lnTo>
                <a:lnTo>
                  <a:pt x="38862" y="246125"/>
                </a:lnTo>
                <a:lnTo>
                  <a:pt x="34290" y="247650"/>
                </a:lnTo>
                <a:lnTo>
                  <a:pt x="28955" y="250697"/>
                </a:lnTo>
                <a:lnTo>
                  <a:pt x="24384" y="252983"/>
                </a:lnTo>
                <a:lnTo>
                  <a:pt x="19812" y="254508"/>
                </a:lnTo>
                <a:lnTo>
                  <a:pt x="14478" y="256793"/>
                </a:lnTo>
                <a:lnTo>
                  <a:pt x="5334" y="261365"/>
                </a:lnTo>
                <a:lnTo>
                  <a:pt x="0" y="262889"/>
                </a:lnTo>
                <a:lnTo>
                  <a:pt x="42671" y="262889"/>
                </a:lnTo>
                <a:close/>
              </a:path>
              <a:path w="51435" h="262889">
                <a:moveTo>
                  <a:pt x="50291" y="79247"/>
                </a:moveTo>
                <a:lnTo>
                  <a:pt x="50291" y="39623"/>
                </a:lnTo>
                <a:lnTo>
                  <a:pt x="49530" y="0"/>
                </a:lnTo>
                <a:lnTo>
                  <a:pt x="41910" y="0"/>
                </a:lnTo>
                <a:lnTo>
                  <a:pt x="41147" y="13715"/>
                </a:lnTo>
                <a:lnTo>
                  <a:pt x="41147" y="42671"/>
                </a:lnTo>
                <a:lnTo>
                  <a:pt x="40385" y="56388"/>
                </a:lnTo>
                <a:lnTo>
                  <a:pt x="41910" y="147828"/>
                </a:lnTo>
                <a:lnTo>
                  <a:pt x="41910" y="240029"/>
                </a:lnTo>
                <a:lnTo>
                  <a:pt x="42671" y="242315"/>
                </a:lnTo>
                <a:lnTo>
                  <a:pt x="42671" y="262889"/>
                </a:lnTo>
                <a:lnTo>
                  <a:pt x="49530" y="262889"/>
                </a:lnTo>
                <a:lnTo>
                  <a:pt x="49530" y="119633"/>
                </a:lnTo>
                <a:lnTo>
                  <a:pt x="50291" y="79247"/>
                </a:lnTo>
                <a:close/>
              </a:path>
              <a:path w="51435" h="262889">
                <a:moveTo>
                  <a:pt x="51053" y="210312"/>
                </a:moveTo>
                <a:lnTo>
                  <a:pt x="49530" y="176021"/>
                </a:lnTo>
                <a:lnTo>
                  <a:pt x="49530" y="262889"/>
                </a:lnTo>
                <a:lnTo>
                  <a:pt x="50291" y="262889"/>
                </a:lnTo>
                <a:lnTo>
                  <a:pt x="50291" y="227075"/>
                </a:lnTo>
                <a:lnTo>
                  <a:pt x="51053" y="210312"/>
                </a:lnTo>
                <a:close/>
              </a:path>
              <a:path w="51435" h="262889">
                <a:moveTo>
                  <a:pt x="51053" y="244601"/>
                </a:moveTo>
                <a:lnTo>
                  <a:pt x="51053" y="236219"/>
                </a:lnTo>
                <a:lnTo>
                  <a:pt x="50291" y="227075"/>
                </a:lnTo>
                <a:lnTo>
                  <a:pt x="50291" y="253745"/>
                </a:lnTo>
                <a:lnTo>
                  <a:pt x="51053" y="244601"/>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5" name="object 55"/>
          <p:cNvSpPr/>
          <p:nvPr/>
        </p:nvSpPr>
        <p:spPr>
          <a:xfrm>
            <a:off x="4472259" y="5214885"/>
            <a:ext cx="49714" cy="265779"/>
          </a:xfrm>
          <a:custGeom>
            <a:avLst/>
            <a:gdLst/>
            <a:ahLst/>
            <a:cxnLst/>
            <a:rect l="l" t="t" r="r" b="b"/>
            <a:pathLst>
              <a:path w="49530" h="264795">
                <a:moveTo>
                  <a:pt x="761" y="211835"/>
                </a:moveTo>
                <a:lnTo>
                  <a:pt x="761" y="102870"/>
                </a:lnTo>
                <a:lnTo>
                  <a:pt x="0" y="129540"/>
                </a:lnTo>
                <a:lnTo>
                  <a:pt x="0" y="184403"/>
                </a:lnTo>
                <a:lnTo>
                  <a:pt x="761" y="211835"/>
                </a:lnTo>
                <a:close/>
              </a:path>
              <a:path w="49530" h="264795">
                <a:moveTo>
                  <a:pt x="761" y="245363"/>
                </a:moveTo>
                <a:lnTo>
                  <a:pt x="761" y="233171"/>
                </a:lnTo>
                <a:lnTo>
                  <a:pt x="0" y="240029"/>
                </a:lnTo>
                <a:lnTo>
                  <a:pt x="761" y="245363"/>
                </a:lnTo>
                <a:close/>
              </a:path>
              <a:path w="49530" h="264795">
                <a:moveTo>
                  <a:pt x="11429" y="134873"/>
                </a:moveTo>
                <a:lnTo>
                  <a:pt x="11429" y="0"/>
                </a:lnTo>
                <a:lnTo>
                  <a:pt x="761" y="0"/>
                </a:lnTo>
                <a:lnTo>
                  <a:pt x="761" y="263651"/>
                </a:lnTo>
                <a:lnTo>
                  <a:pt x="7620" y="264413"/>
                </a:lnTo>
                <a:lnTo>
                  <a:pt x="9144" y="264413"/>
                </a:lnTo>
                <a:lnTo>
                  <a:pt x="9143" y="216407"/>
                </a:lnTo>
                <a:lnTo>
                  <a:pt x="9905" y="208025"/>
                </a:lnTo>
                <a:lnTo>
                  <a:pt x="11429" y="134873"/>
                </a:lnTo>
                <a:close/>
              </a:path>
              <a:path w="49530" h="264795">
                <a:moveTo>
                  <a:pt x="49529" y="264413"/>
                </a:moveTo>
                <a:lnTo>
                  <a:pt x="45720" y="262127"/>
                </a:lnTo>
                <a:lnTo>
                  <a:pt x="41147" y="260603"/>
                </a:lnTo>
                <a:lnTo>
                  <a:pt x="37338" y="258317"/>
                </a:lnTo>
                <a:lnTo>
                  <a:pt x="32766" y="256031"/>
                </a:lnTo>
                <a:lnTo>
                  <a:pt x="28955" y="253745"/>
                </a:lnTo>
                <a:lnTo>
                  <a:pt x="24384" y="251459"/>
                </a:lnTo>
                <a:lnTo>
                  <a:pt x="19811" y="249935"/>
                </a:lnTo>
                <a:lnTo>
                  <a:pt x="16002" y="247650"/>
                </a:lnTo>
                <a:lnTo>
                  <a:pt x="15240" y="246887"/>
                </a:lnTo>
                <a:lnTo>
                  <a:pt x="14477" y="246887"/>
                </a:lnTo>
                <a:lnTo>
                  <a:pt x="13716" y="246125"/>
                </a:lnTo>
                <a:lnTo>
                  <a:pt x="12191" y="245363"/>
                </a:lnTo>
                <a:lnTo>
                  <a:pt x="11429" y="243840"/>
                </a:lnTo>
                <a:lnTo>
                  <a:pt x="9905" y="243077"/>
                </a:lnTo>
                <a:lnTo>
                  <a:pt x="9905" y="224790"/>
                </a:lnTo>
                <a:lnTo>
                  <a:pt x="9143" y="216407"/>
                </a:lnTo>
                <a:lnTo>
                  <a:pt x="9144" y="264413"/>
                </a:lnTo>
                <a:lnTo>
                  <a:pt x="49529" y="264413"/>
                </a:lnTo>
                <a:close/>
              </a:path>
              <a:path w="49530" h="264795">
                <a:moveTo>
                  <a:pt x="10667" y="241553"/>
                </a:moveTo>
                <a:lnTo>
                  <a:pt x="9905" y="233171"/>
                </a:lnTo>
                <a:lnTo>
                  <a:pt x="9905" y="241553"/>
                </a:lnTo>
                <a:lnTo>
                  <a:pt x="10667" y="241553"/>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6" name="object 56"/>
          <p:cNvSpPr/>
          <p:nvPr/>
        </p:nvSpPr>
        <p:spPr>
          <a:xfrm>
            <a:off x="4388892" y="5214119"/>
            <a:ext cx="81582" cy="56725"/>
          </a:xfrm>
          <a:custGeom>
            <a:avLst/>
            <a:gdLst/>
            <a:ahLst/>
            <a:cxnLst/>
            <a:rect l="l" t="t" r="r" b="b"/>
            <a:pathLst>
              <a:path w="81280" h="56514">
                <a:moveTo>
                  <a:pt x="80772" y="56387"/>
                </a:moveTo>
                <a:lnTo>
                  <a:pt x="80772" y="28955"/>
                </a:lnTo>
                <a:lnTo>
                  <a:pt x="80010" y="15240"/>
                </a:lnTo>
                <a:lnTo>
                  <a:pt x="80010" y="752"/>
                </a:lnTo>
                <a:lnTo>
                  <a:pt x="21335" y="0"/>
                </a:lnTo>
                <a:lnTo>
                  <a:pt x="19050" y="0"/>
                </a:lnTo>
                <a:lnTo>
                  <a:pt x="16002" y="762"/>
                </a:lnTo>
                <a:lnTo>
                  <a:pt x="0" y="762"/>
                </a:lnTo>
                <a:lnTo>
                  <a:pt x="0" y="1524"/>
                </a:lnTo>
                <a:lnTo>
                  <a:pt x="761" y="2286"/>
                </a:lnTo>
                <a:lnTo>
                  <a:pt x="761" y="54864"/>
                </a:lnTo>
                <a:lnTo>
                  <a:pt x="5334" y="54864"/>
                </a:lnTo>
                <a:lnTo>
                  <a:pt x="9905" y="55625"/>
                </a:lnTo>
                <a:lnTo>
                  <a:pt x="70866" y="55625"/>
                </a:lnTo>
                <a:lnTo>
                  <a:pt x="75437" y="56387"/>
                </a:lnTo>
                <a:lnTo>
                  <a:pt x="80010" y="56387"/>
                </a:lnTo>
                <a:lnTo>
                  <a:pt x="80010" y="15240"/>
                </a:lnTo>
                <a:lnTo>
                  <a:pt x="80772" y="762"/>
                </a:lnTo>
                <a:lnTo>
                  <a:pt x="80772" y="56387"/>
                </a:lnTo>
                <a:close/>
              </a:path>
              <a:path w="81280" h="56514">
                <a:moveTo>
                  <a:pt x="761" y="54864"/>
                </a:moveTo>
                <a:lnTo>
                  <a:pt x="761" y="41910"/>
                </a:lnTo>
                <a:lnTo>
                  <a:pt x="0" y="54864"/>
                </a:lnTo>
                <a:lnTo>
                  <a:pt x="761" y="54864"/>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7" name="object 57"/>
          <p:cNvSpPr/>
          <p:nvPr/>
        </p:nvSpPr>
        <p:spPr>
          <a:xfrm>
            <a:off x="4376655" y="5214884"/>
            <a:ext cx="10198" cy="266417"/>
          </a:xfrm>
          <a:custGeom>
            <a:avLst/>
            <a:gdLst/>
            <a:ahLst/>
            <a:cxnLst/>
            <a:rect l="l" t="t" r="r" b="b"/>
            <a:pathLst>
              <a:path w="10160" h="265429">
                <a:moveTo>
                  <a:pt x="9905" y="29717"/>
                </a:moveTo>
                <a:lnTo>
                  <a:pt x="9905" y="6857"/>
                </a:lnTo>
                <a:lnTo>
                  <a:pt x="9143" y="0"/>
                </a:lnTo>
                <a:lnTo>
                  <a:pt x="2286" y="0"/>
                </a:lnTo>
                <a:lnTo>
                  <a:pt x="2286" y="1523"/>
                </a:lnTo>
                <a:lnTo>
                  <a:pt x="761" y="121157"/>
                </a:lnTo>
                <a:lnTo>
                  <a:pt x="761" y="181355"/>
                </a:lnTo>
                <a:lnTo>
                  <a:pt x="0" y="241553"/>
                </a:lnTo>
                <a:lnTo>
                  <a:pt x="0" y="265175"/>
                </a:lnTo>
                <a:lnTo>
                  <a:pt x="7620" y="265175"/>
                </a:lnTo>
                <a:lnTo>
                  <a:pt x="7619" y="133350"/>
                </a:lnTo>
                <a:lnTo>
                  <a:pt x="8381" y="102870"/>
                </a:lnTo>
                <a:lnTo>
                  <a:pt x="8381" y="79247"/>
                </a:lnTo>
                <a:lnTo>
                  <a:pt x="9905" y="29717"/>
                </a:lnTo>
                <a:close/>
              </a:path>
              <a:path w="10160" h="265429">
                <a:moveTo>
                  <a:pt x="8381" y="265175"/>
                </a:moveTo>
                <a:lnTo>
                  <a:pt x="8381" y="255270"/>
                </a:lnTo>
                <a:lnTo>
                  <a:pt x="7620" y="244601"/>
                </a:lnTo>
                <a:lnTo>
                  <a:pt x="7620" y="265175"/>
                </a:lnTo>
                <a:lnTo>
                  <a:pt x="8381" y="265175"/>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8" name="object 58"/>
          <p:cNvSpPr/>
          <p:nvPr/>
        </p:nvSpPr>
        <p:spPr>
          <a:xfrm>
            <a:off x="4254282" y="5214119"/>
            <a:ext cx="117273" cy="21033"/>
          </a:xfrm>
          <a:custGeom>
            <a:avLst/>
            <a:gdLst/>
            <a:ahLst/>
            <a:cxnLst/>
            <a:rect l="l" t="t" r="r" b="b"/>
            <a:pathLst>
              <a:path w="116839" h="20954">
                <a:moveTo>
                  <a:pt x="116586" y="762"/>
                </a:moveTo>
                <a:lnTo>
                  <a:pt x="108204" y="762"/>
                </a:lnTo>
                <a:lnTo>
                  <a:pt x="106679" y="1524"/>
                </a:lnTo>
                <a:lnTo>
                  <a:pt x="64008" y="1524"/>
                </a:lnTo>
                <a:lnTo>
                  <a:pt x="57911" y="762"/>
                </a:lnTo>
                <a:lnTo>
                  <a:pt x="44958" y="762"/>
                </a:lnTo>
                <a:lnTo>
                  <a:pt x="38862" y="0"/>
                </a:lnTo>
                <a:lnTo>
                  <a:pt x="0" y="0"/>
                </a:lnTo>
                <a:lnTo>
                  <a:pt x="7620" y="4572"/>
                </a:lnTo>
                <a:lnTo>
                  <a:pt x="12192" y="6858"/>
                </a:lnTo>
                <a:lnTo>
                  <a:pt x="16002" y="8382"/>
                </a:lnTo>
                <a:lnTo>
                  <a:pt x="20574" y="10668"/>
                </a:lnTo>
                <a:lnTo>
                  <a:pt x="24383" y="12954"/>
                </a:lnTo>
                <a:lnTo>
                  <a:pt x="28956" y="15240"/>
                </a:lnTo>
                <a:lnTo>
                  <a:pt x="32766" y="17525"/>
                </a:lnTo>
                <a:lnTo>
                  <a:pt x="33527" y="18287"/>
                </a:lnTo>
                <a:lnTo>
                  <a:pt x="38100" y="18287"/>
                </a:lnTo>
                <a:lnTo>
                  <a:pt x="42671" y="19050"/>
                </a:lnTo>
                <a:lnTo>
                  <a:pt x="72390" y="19050"/>
                </a:lnTo>
                <a:lnTo>
                  <a:pt x="76961" y="19812"/>
                </a:lnTo>
                <a:lnTo>
                  <a:pt x="77723" y="19050"/>
                </a:lnTo>
                <a:lnTo>
                  <a:pt x="78486" y="20574"/>
                </a:lnTo>
                <a:lnTo>
                  <a:pt x="83820" y="18287"/>
                </a:lnTo>
                <a:lnTo>
                  <a:pt x="92964" y="13716"/>
                </a:lnTo>
                <a:lnTo>
                  <a:pt x="97536" y="10668"/>
                </a:lnTo>
                <a:lnTo>
                  <a:pt x="106679" y="6096"/>
                </a:lnTo>
                <a:lnTo>
                  <a:pt x="112014" y="3048"/>
                </a:lnTo>
                <a:lnTo>
                  <a:pt x="116586" y="762"/>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9" name="object 59"/>
          <p:cNvSpPr/>
          <p:nvPr/>
        </p:nvSpPr>
        <p:spPr>
          <a:xfrm>
            <a:off x="4237455" y="5214118"/>
            <a:ext cx="45890" cy="266417"/>
          </a:xfrm>
          <a:custGeom>
            <a:avLst/>
            <a:gdLst/>
            <a:ahLst/>
            <a:cxnLst/>
            <a:rect l="l" t="t" r="r" b="b"/>
            <a:pathLst>
              <a:path w="45719" h="265429">
                <a:moveTo>
                  <a:pt x="12954" y="14478"/>
                </a:moveTo>
                <a:lnTo>
                  <a:pt x="12191" y="0"/>
                </a:lnTo>
                <a:lnTo>
                  <a:pt x="1523" y="0"/>
                </a:lnTo>
                <a:lnTo>
                  <a:pt x="1523" y="30480"/>
                </a:lnTo>
                <a:lnTo>
                  <a:pt x="761" y="62484"/>
                </a:lnTo>
                <a:lnTo>
                  <a:pt x="761" y="160019"/>
                </a:lnTo>
                <a:lnTo>
                  <a:pt x="0" y="195072"/>
                </a:lnTo>
                <a:lnTo>
                  <a:pt x="0" y="229362"/>
                </a:lnTo>
                <a:lnTo>
                  <a:pt x="761" y="265175"/>
                </a:lnTo>
                <a:lnTo>
                  <a:pt x="11430" y="265175"/>
                </a:lnTo>
                <a:lnTo>
                  <a:pt x="11430" y="44958"/>
                </a:lnTo>
                <a:lnTo>
                  <a:pt x="12954" y="14478"/>
                </a:lnTo>
                <a:close/>
              </a:path>
              <a:path w="45719" h="265429">
                <a:moveTo>
                  <a:pt x="12191" y="243078"/>
                </a:moveTo>
                <a:lnTo>
                  <a:pt x="12191" y="96774"/>
                </a:lnTo>
                <a:lnTo>
                  <a:pt x="11430" y="60198"/>
                </a:lnTo>
                <a:lnTo>
                  <a:pt x="11430" y="243078"/>
                </a:lnTo>
                <a:lnTo>
                  <a:pt x="12191" y="243078"/>
                </a:lnTo>
                <a:close/>
              </a:path>
              <a:path w="45719" h="265429">
                <a:moveTo>
                  <a:pt x="45720" y="264414"/>
                </a:moveTo>
                <a:lnTo>
                  <a:pt x="41910" y="262128"/>
                </a:lnTo>
                <a:lnTo>
                  <a:pt x="32766" y="257555"/>
                </a:lnTo>
                <a:lnTo>
                  <a:pt x="28956" y="255269"/>
                </a:lnTo>
                <a:lnTo>
                  <a:pt x="15240" y="248412"/>
                </a:lnTo>
                <a:lnTo>
                  <a:pt x="11430" y="245364"/>
                </a:lnTo>
                <a:lnTo>
                  <a:pt x="11430" y="265175"/>
                </a:lnTo>
                <a:lnTo>
                  <a:pt x="34290" y="265175"/>
                </a:lnTo>
                <a:lnTo>
                  <a:pt x="40385" y="264414"/>
                </a:lnTo>
                <a:lnTo>
                  <a:pt x="45720" y="264414"/>
                </a:lnTo>
                <a:close/>
              </a:path>
              <a:path w="45719" h="265429">
                <a:moveTo>
                  <a:pt x="12954" y="208025"/>
                </a:moveTo>
                <a:lnTo>
                  <a:pt x="12191" y="170687"/>
                </a:lnTo>
                <a:lnTo>
                  <a:pt x="12191" y="208025"/>
                </a:lnTo>
                <a:lnTo>
                  <a:pt x="12954" y="208025"/>
                </a:lnTo>
                <a:close/>
              </a:path>
              <a:path w="45719" h="265429">
                <a:moveTo>
                  <a:pt x="12954" y="217932"/>
                </a:moveTo>
                <a:lnTo>
                  <a:pt x="12954" y="209550"/>
                </a:lnTo>
                <a:lnTo>
                  <a:pt x="12191" y="208787"/>
                </a:lnTo>
                <a:lnTo>
                  <a:pt x="12191" y="226314"/>
                </a:lnTo>
                <a:lnTo>
                  <a:pt x="12954" y="21793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60" name="object 60"/>
          <p:cNvSpPr/>
          <p:nvPr/>
        </p:nvSpPr>
        <p:spPr>
          <a:xfrm>
            <a:off x="4575513" y="5217178"/>
            <a:ext cx="40791" cy="28681"/>
          </a:xfrm>
          <a:custGeom>
            <a:avLst/>
            <a:gdLst/>
            <a:ahLst/>
            <a:cxnLst/>
            <a:rect l="l" t="t" r="r" b="b"/>
            <a:pathLst>
              <a:path w="40639" h="28575">
                <a:moveTo>
                  <a:pt x="40385" y="3809"/>
                </a:moveTo>
                <a:lnTo>
                  <a:pt x="40385" y="0"/>
                </a:lnTo>
                <a:lnTo>
                  <a:pt x="35051" y="3047"/>
                </a:lnTo>
                <a:lnTo>
                  <a:pt x="30479" y="5334"/>
                </a:lnTo>
                <a:lnTo>
                  <a:pt x="14477" y="12191"/>
                </a:lnTo>
                <a:lnTo>
                  <a:pt x="9905" y="15239"/>
                </a:lnTo>
                <a:lnTo>
                  <a:pt x="4571" y="17526"/>
                </a:lnTo>
                <a:lnTo>
                  <a:pt x="0" y="19812"/>
                </a:lnTo>
                <a:lnTo>
                  <a:pt x="0" y="28194"/>
                </a:lnTo>
                <a:lnTo>
                  <a:pt x="8381" y="23621"/>
                </a:lnTo>
                <a:lnTo>
                  <a:pt x="12191" y="22097"/>
                </a:lnTo>
                <a:lnTo>
                  <a:pt x="19811" y="17526"/>
                </a:lnTo>
                <a:lnTo>
                  <a:pt x="24383" y="15239"/>
                </a:lnTo>
                <a:lnTo>
                  <a:pt x="28193" y="12954"/>
                </a:lnTo>
                <a:lnTo>
                  <a:pt x="32003" y="11429"/>
                </a:lnTo>
                <a:lnTo>
                  <a:pt x="39623" y="6857"/>
                </a:lnTo>
                <a:lnTo>
                  <a:pt x="39623" y="5334"/>
                </a:lnTo>
                <a:lnTo>
                  <a:pt x="40385" y="3809"/>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1" name="object 61"/>
          <p:cNvSpPr/>
          <p:nvPr/>
        </p:nvSpPr>
        <p:spPr>
          <a:xfrm>
            <a:off x="4333824" y="5216415"/>
            <a:ext cx="42066" cy="29956"/>
          </a:xfrm>
          <a:custGeom>
            <a:avLst/>
            <a:gdLst/>
            <a:ahLst/>
            <a:cxnLst/>
            <a:rect l="l" t="t" r="r" b="b"/>
            <a:pathLst>
              <a:path w="41910" h="29845">
                <a:moveTo>
                  <a:pt x="41910" y="8381"/>
                </a:moveTo>
                <a:lnTo>
                  <a:pt x="41910" y="0"/>
                </a:lnTo>
                <a:lnTo>
                  <a:pt x="31242" y="5333"/>
                </a:lnTo>
                <a:lnTo>
                  <a:pt x="27432" y="7619"/>
                </a:lnTo>
                <a:lnTo>
                  <a:pt x="23622" y="9143"/>
                </a:lnTo>
                <a:lnTo>
                  <a:pt x="19812" y="11429"/>
                </a:lnTo>
                <a:lnTo>
                  <a:pt x="16002" y="12953"/>
                </a:lnTo>
                <a:lnTo>
                  <a:pt x="12192" y="15239"/>
                </a:lnTo>
                <a:lnTo>
                  <a:pt x="4572" y="18287"/>
                </a:lnTo>
                <a:lnTo>
                  <a:pt x="0" y="19811"/>
                </a:lnTo>
                <a:lnTo>
                  <a:pt x="762" y="22859"/>
                </a:lnTo>
                <a:lnTo>
                  <a:pt x="762" y="29717"/>
                </a:lnTo>
                <a:lnTo>
                  <a:pt x="6096" y="26669"/>
                </a:lnTo>
                <a:lnTo>
                  <a:pt x="10668" y="24383"/>
                </a:lnTo>
                <a:lnTo>
                  <a:pt x="16002" y="21335"/>
                </a:lnTo>
                <a:lnTo>
                  <a:pt x="21336" y="19050"/>
                </a:lnTo>
                <a:lnTo>
                  <a:pt x="26670" y="16001"/>
                </a:lnTo>
                <a:lnTo>
                  <a:pt x="31242" y="13716"/>
                </a:lnTo>
                <a:lnTo>
                  <a:pt x="36575" y="10667"/>
                </a:lnTo>
                <a:lnTo>
                  <a:pt x="41910" y="838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2" name="object 62"/>
          <p:cNvSpPr/>
          <p:nvPr/>
        </p:nvSpPr>
        <p:spPr>
          <a:xfrm>
            <a:off x="4486791" y="5217943"/>
            <a:ext cx="40154" cy="28681"/>
          </a:xfrm>
          <a:custGeom>
            <a:avLst/>
            <a:gdLst/>
            <a:ahLst/>
            <a:cxnLst/>
            <a:rect l="l" t="t" r="r" b="b"/>
            <a:pathLst>
              <a:path w="40005" h="28575">
                <a:moveTo>
                  <a:pt x="39624" y="19050"/>
                </a:moveTo>
                <a:lnTo>
                  <a:pt x="38862" y="18287"/>
                </a:lnTo>
                <a:lnTo>
                  <a:pt x="34290" y="15239"/>
                </a:lnTo>
                <a:lnTo>
                  <a:pt x="29718" y="12953"/>
                </a:lnTo>
                <a:lnTo>
                  <a:pt x="25146" y="11429"/>
                </a:lnTo>
                <a:lnTo>
                  <a:pt x="19812" y="9144"/>
                </a:lnTo>
                <a:lnTo>
                  <a:pt x="15240" y="6858"/>
                </a:lnTo>
                <a:lnTo>
                  <a:pt x="9906" y="4572"/>
                </a:lnTo>
                <a:lnTo>
                  <a:pt x="5334" y="2285"/>
                </a:lnTo>
                <a:lnTo>
                  <a:pt x="0" y="0"/>
                </a:lnTo>
                <a:lnTo>
                  <a:pt x="762" y="8382"/>
                </a:lnTo>
                <a:lnTo>
                  <a:pt x="5334" y="11429"/>
                </a:lnTo>
                <a:lnTo>
                  <a:pt x="9906" y="13715"/>
                </a:lnTo>
                <a:lnTo>
                  <a:pt x="15240" y="16002"/>
                </a:lnTo>
                <a:lnTo>
                  <a:pt x="24384" y="20573"/>
                </a:lnTo>
                <a:lnTo>
                  <a:pt x="29718" y="22859"/>
                </a:lnTo>
                <a:lnTo>
                  <a:pt x="34290" y="25145"/>
                </a:lnTo>
                <a:lnTo>
                  <a:pt x="38862" y="28194"/>
                </a:lnTo>
                <a:lnTo>
                  <a:pt x="39624" y="1905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3" name="object 63"/>
          <p:cNvSpPr/>
          <p:nvPr/>
        </p:nvSpPr>
        <p:spPr>
          <a:xfrm>
            <a:off x="4252753" y="5216414"/>
            <a:ext cx="36967" cy="28044"/>
          </a:xfrm>
          <a:custGeom>
            <a:avLst/>
            <a:gdLst/>
            <a:ahLst/>
            <a:cxnLst/>
            <a:rect l="l" t="t" r="r" b="b"/>
            <a:pathLst>
              <a:path w="36830" h="27939">
                <a:moveTo>
                  <a:pt x="36575" y="27431"/>
                </a:moveTo>
                <a:lnTo>
                  <a:pt x="36575" y="19811"/>
                </a:lnTo>
                <a:lnTo>
                  <a:pt x="22859" y="12953"/>
                </a:lnTo>
                <a:lnTo>
                  <a:pt x="18287" y="9905"/>
                </a:lnTo>
                <a:lnTo>
                  <a:pt x="4571" y="3047"/>
                </a:lnTo>
                <a:lnTo>
                  <a:pt x="0" y="0"/>
                </a:lnTo>
                <a:lnTo>
                  <a:pt x="0" y="2285"/>
                </a:lnTo>
                <a:lnTo>
                  <a:pt x="761" y="4571"/>
                </a:lnTo>
                <a:lnTo>
                  <a:pt x="761" y="9143"/>
                </a:lnTo>
                <a:lnTo>
                  <a:pt x="5333" y="11429"/>
                </a:lnTo>
                <a:lnTo>
                  <a:pt x="9905" y="14477"/>
                </a:lnTo>
                <a:lnTo>
                  <a:pt x="14477" y="16001"/>
                </a:lnTo>
                <a:lnTo>
                  <a:pt x="19050" y="18287"/>
                </a:lnTo>
                <a:lnTo>
                  <a:pt x="23621" y="21335"/>
                </a:lnTo>
                <a:lnTo>
                  <a:pt x="28193" y="22859"/>
                </a:lnTo>
                <a:lnTo>
                  <a:pt x="32003" y="25146"/>
                </a:lnTo>
                <a:lnTo>
                  <a:pt x="36575" y="2743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4" name="object 64"/>
          <p:cNvSpPr/>
          <p:nvPr/>
        </p:nvSpPr>
        <p:spPr>
          <a:xfrm>
            <a:off x="4410308" y="5228650"/>
            <a:ext cx="17846" cy="24220"/>
          </a:xfrm>
          <a:custGeom>
            <a:avLst/>
            <a:gdLst/>
            <a:ahLst/>
            <a:cxnLst/>
            <a:rect l="l" t="t" r="r" b="b"/>
            <a:pathLst>
              <a:path w="17780" h="24129">
                <a:moveTo>
                  <a:pt x="17525" y="2286"/>
                </a:moveTo>
                <a:lnTo>
                  <a:pt x="17525" y="1524"/>
                </a:lnTo>
                <a:lnTo>
                  <a:pt x="16764" y="0"/>
                </a:lnTo>
                <a:lnTo>
                  <a:pt x="10668" y="0"/>
                </a:lnTo>
                <a:lnTo>
                  <a:pt x="9906" y="762"/>
                </a:lnTo>
                <a:lnTo>
                  <a:pt x="8382" y="762"/>
                </a:lnTo>
                <a:lnTo>
                  <a:pt x="7620" y="1524"/>
                </a:lnTo>
                <a:lnTo>
                  <a:pt x="3810" y="4571"/>
                </a:lnTo>
                <a:lnTo>
                  <a:pt x="1524" y="7620"/>
                </a:lnTo>
                <a:lnTo>
                  <a:pt x="0" y="11430"/>
                </a:lnTo>
                <a:lnTo>
                  <a:pt x="0" y="18288"/>
                </a:lnTo>
                <a:lnTo>
                  <a:pt x="1524" y="20574"/>
                </a:lnTo>
                <a:lnTo>
                  <a:pt x="4572" y="23621"/>
                </a:lnTo>
                <a:lnTo>
                  <a:pt x="4572" y="9906"/>
                </a:lnTo>
                <a:lnTo>
                  <a:pt x="6096" y="6858"/>
                </a:lnTo>
                <a:lnTo>
                  <a:pt x="9144" y="3809"/>
                </a:lnTo>
                <a:lnTo>
                  <a:pt x="11430" y="3047"/>
                </a:lnTo>
                <a:lnTo>
                  <a:pt x="13716" y="3809"/>
                </a:lnTo>
                <a:lnTo>
                  <a:pt x="16002" y="3809"/>
                </a:lnTo>
                <a:lnTo>
                  <a:pt x="16764" y="3047"/>
                </a:lnTo>
                <a:lnTo>
                  <a:pt x="16764" y="2286"/>
                </a:lnTo>
                <a:lnTo>
                  <a:pt x="17525" y="2286"/>
                </a:lnTo>
                <a:close/>
              </a:path>
              <a:path w="17780" h="24129">
                <a:moveTo>
                  <a:pt x="15240" y="16002"/>
                </a:moveTo>
                <a:lnTo>
                  <a:pt x="15240" y="14477"/>
                </a:lnTo>
                <a:lnTo>
                  <a:pt x="14478" y="12954"/>
                </a:lnTo>
                <a:lnTo>
                  <a:pt x="12954" y="12191"/>
                </a:lnTo>
                <a:lnTo>
                  <a:pt x="11430" y="10668"/>
                </a:lnTo>
                <a:lnTo>
                  <a:pt x="8382" y="10668"/>
                </a:lnTo>
                <a:lnTo>
                  <a:pt x="5334" y="12191"/>
                </a:lnTo>
                <a:lnTo>
                  <a:pt x="4572" y="9906"/>
                </a:lnTo>
                <a:lnTo>
                  <a:pt x="4572" y="23621"/>
                </a:lnTo>
                <a:lnTo>
                  <a:pt x="7620" y="22859"/>
                </a:lnTo>
                <a:lnTo>
                  <a:pt x="12192" y="21336"/>
                </a:lnTo>
                <a:lnTo>
                  <a:pt x="13716" y="19050"/>
                </a:lnTo>
                <a:lnTo>
                  <a:pt x="15240" y="1600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5" name="object 65"/>
          <p:cNvSpPr/>
          <p:nvPr/>
        </p:nvSpPr>
        <p:spPr>
          <a:xfrm>
            <a:off x="4428665" y="5228650"/>
            <a:ext cx="22308" cy="24220"/>
          </a:xfrm>
          <a:custGeom>
            <a:avLst/>
            <a:gdLst/>
            <a:ahLst/>
            <a:cxnLst/>
            <a:rect l="l" t="t" r="r" b="b"/>
            <a:pathLst>
              <a:path w="22225" h="24129">
                <a:moveTo>
                  <a:pt x="15239" y="10668"/>
                </a:moveTo>
                <a:lnTo>
                  <a:pt x="15239" y="6858"/>
                </a:lnTo>
                <a:lnTo>
                  <a:pt x="12953" y="8382"/>
                </a:lnTo>
                <a:lnTo>
                  <a:pt x="11429" y="9906"/>
                </a:lnTo>
                <a:lnTo>
                  <a:pt x="6857" y="12954"/>
                </a:lnTo>
                <a:lnTo>
                  <a:pt x="3047" y="16764"/>
                </a:lnTo>
                <a:lnTo>
                  <a:pt x="1524" y="21336"/>
                </a:lnTo>
                <a:lnTo>
                  <a:pt x="0" y="22859"/>
                </a:lnTo>
                <a:lnTo>
                  <a:pt x="761" y="23621"/>
                </a:lnTo>
                <a:lnTo>
                  <a:pt x="3047" y="22859"/>
                </a:lnTo>
                <a:lnTo>
                  <a:pt x="6095" y="22097"/>
                </a:lnTo>
                <a:lnTo>
                  <a:pt x="6857" y="22097"/>
                </a:lnTo>
                <a:lnTo>
                  <a:pt x="6857" y="19050"/>
                </a:lnTo>
                <a:lnTo>
                  <a:pt x="7620" y="16764"/>
                </a:lnTo>
                <a:lnTo>
                  <a:pt x="12191" y="12191"/>
                </a:lnTo>
                <a:lnTo>
                  <a:pt x="14477" y="11430"/>
                </a:lnTo>
                <a:lnTo>
                  <a:pt x="15239" y="10668"/>
                </a:lnTo>
                <a:close/>
              </a:path>
              <a:path w="22225" h="24129">
                <a:moveTo>
                  <a:pt x="19050" y="6858"/>
                </a:moveTo>
                <a:lnTo>
                  <a:pt x="19050" y="3809"/>
                </a:lnTo>
                <a:lnTo>
                  <a:pt x="18287" y="3047"/>
                </a:lnTo>
                <a:lnTo>
                  <a:pt x="17525" y="1524"/>
                </a:lnTo>
                <a:lnTo>
                  <a:pt x="16763" y="762"/>
                </a:lnTo>
                <a:lnTo>
                  <a:pt x="16001" y="762"/>
                </a:lnTo>
                <a:lnTo>
                  <a:pt x="14477" y="0"/>
                </a:lnTo>
                <a:lnTo>
                  <a:pt x="12191" y="0"/>
                </a:lnTo>
                <a:lnTo>
                  <a:pt x="9905" y="762"/>
                </a:lnTo>
                <a:lnTo>
                  <a:pt x="8381" y="1524"/>
                </a:lnTo>
                <a:lnTo>
                  <a:pt x="6095" y="3809"/>
                </a:lnTo>
                <a:lnTo>
                  <a:pt x="4571" y="4571"/>
                </a:lnTo>
                <a:lnTo>
                  <a:pt x="3047" y="7620"/>
                </a:lnTo>
                <a:lnTo>
                  <a:pt x="6095" y="7620"/>
                </a:lnTo>
                <a:lnTo>
                  <a:pt x="7620" y="6096"/>
                </a:lnTo>
                <a:lnTo>
                  <a:pt x="7620" y="5334"/>
                </a:lnTo>
                <a:lnTo>
                  <a:pt x="9905" y="3809"/>
                </a:lnTo>
                <a:lnTo>
                  <a:pt x="14477" y="3809"/>
                </a:lnTo>
                <a:lnTo>
                  <a:pt x="14477" y="5334"/>
                </a:lnTo>
                <a:lnTo>
                  <a:pt x="15239" y="6096"/>
                </a:lnTo>
                <a:lnTo>
                  <a:pt x="15239" y="10668"/>
                </a:lnTo>
                <a:lnTo>
                  <a:pt x="16001" y="9906"/>
                </a:lnTo>
                <a:lnTo>
                  <a:pt x="17525" y="9144"/>
                </a:lnTo>
                <a:lnTo>
                  <a:pt x="19050" y="6858"/>
                </a:lnTo>
                <a:close/>
              </a:path>
              <a:path w="22225" h="24129">
                <a:moveTo>
                  <a:pt x="22097" y="19050"/>
                </a:moveTo>
                <a:lnTo>
                  <a:pt x="21335" y="18288"/>
                </a:lnTo>
                <a:lnTo>
                  <a:pt x="19811" y="18288"/>
                </a:lnTo>
                <a:lnTo>
                  <a:pt x="18287" y="19050"/>
                </a:lnTo>
                <a:lnTo>
                  <a:pt x="12191" y="19050"/>
                </a:lnTo>
                <a:lnTo>
                  <a:pt x="9905" y="18288"/>
                </a:lnTo>
                <a:lnTo>
                  <a:pt x="8381" y="19050"/>
                </a:lnTo>
                <a:lnTo>
                  <a:pt x="6857" y="19050"/>
                </a:lnTo>
                <a:lnTo>
                  <a:pt x="6857" y="22097"/>
                </a:lnTo>
                <a:lnTo>
                  <a:pt x="8381" y="22097"/>
                </a:lnTo>
                <a:lnTo>
                  <a:pt x="11429" y="21336"/>
                </a:lnTo>
                <a:lnTo>
                  <a:pt x="16763" y="21336"/>
                </a:lnTo>
                <a:lnTo>
                  <a:pt x="19811" y="20574"/>
                </a:lnTo>
                <a:lnTo>
                  <a:pt x="22097" y="1905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6" name="object 66"/>
          <p:cNvSpPr/>
          <p:nvPr/>
        </p:nvSpPr>
        <p:spPr>
          <a:xfrm>
            <a:off x="4529622" y="5236299"/>
            <a:ext cx="41428" cy="10198"/>
          </a:xfrm>
          <a:custGeom>
            <a:avLst/>
            <a:gdLst/>
            <a:ahLst/>
            <a:cxnLst/>
            <a:rect l="l" t="t" r="r" b="b"/>
            <a:pathLst>
              <a:path w="41275" h="10160">
                <a:moveTo>
                  <a:pt x="41147" y="9906"/>
                </a:moveTo>
                <a:lnTo>
                  <a:pt x="41147" y="762"/>
                </a:lnTo>
                <a:lnTo>
                  <a:pt x="14477" y="762"/>
                </a:lnTo>
                <a:lnTo>
                  <a:pt x="11429" y="1523"/>
                </a:lnTo>
                <a:lnTo>
                  <a:pt x="8381" y="762"/>
                </a:lnTo>
                <a:lnTo>
                  <a:pt x="5334" y="762"/>
                </a:lnTo>
                <a:lnTo>
                  <a:pt x="1523" y="0"/>
                </a:lnTo>
                <a:lnTo>
                  <a:pt x="1523" y="762"/>
                </a:lnTo>
                <a:lnTo>
                  <a:pt x="761" y="1523"/>
                </a:lnTo>
                <a:lnTo>
                  <a:pt x="761" y="3809"/>
                </a:lnTo>
                <a:lnTo>
                  <a:pt x="0" y="6095"/>
                </a:lnTo>
                <a:lnTo>
                  <a:pt x="0" y="8382"/>
                </a:lnTo>
                <a:lnTo>
                  <a:pt x="761" y="9906"/>
                </a:lnTo>
                <a:lnTo>
                  <a:pt x="41147" y="9906"/>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7" name="object 67"/>
          <p:cNvSpPr/>
          <p:nvPr/>
        </p:nvSpPr>
        <p:spPr>
          <a:xfrm>
            <a:off x="4293289" y="5236299"/>
            <a:ext cx="38242" cy="10198"/>
          </a:xfrm>
          <a:custGeom>
            <a:avLst/>
            <a:gdLst/>
            <a:ahLst/>
            <a:cxnLst/>
            <a:rect l="l" t="t" r="r" b="b"/>
            <a:pathLst>
              <a:path w="38100" h="10160">
                <a:moveTo>
                  <a:pt x="38099" y="5334"/>
                </a:moveTo>
                <a:lnTo>
                  <a:pt x="38099" y="762"/>
                </a:lnTo>
                <a:lnTo>
                  <a:pt x="33527" y="762"/>
                </a:lnTo>
                <a:lnTo>
                  <a:pt x="28955" y="0"/>
                </a:lnTo>
                <a:lnTo>
                  <a:pt x="9906" y="0"/>
                </a:lnTo>
                <a:lnTo>
                  <a:pt x="4571" y="762"/>
                </a:lnTo>
                <a:lnTo>
                  <a:pt x="0" y="762"/>
                </a:lnTo>
                <a:lnTo>
                  <a:pt x="0" y="9144"/>
                </a:lnTo>
                <a:lnTo>
                  <a:pt x="18287" y="9144"/>
                </a:lnTo>
                <a:lnTo>
                  <a:pt x="22859" y="9906"/>
                </a:lnTo>
                <a:lnTo>
                  <a:pt x="37337" y="9906"/>
                </a:lnTo>
                <a:lnTo>
                  <a:pt x="37337" y="7620"/>
                </a:lnTo>
                <a:lnTo>
                  <a:pt x="38099" y="5334"/>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8" name="object 68"/>
          <p:cNvSpPr/>
          <p:nvPr/>
        </p:nvSpPr>
        <p:spPr>
          <a:xfrm>
            <a:off x="4415662" y="5242417"/>
            <a:ext cx="5736" cy="5099"/>
          </a:xfrm>
          <a:custGeom>
            <a:avLst/>
            <a:gdLst/>
            <a:ahLst/>
            <a:cxnLst/>
            <a:rect l="l" t="t" r="r" b="b"/>
            <a:pathLst>
              <a:path w="5714" h="5079">
                <a:moveTo>
                  <a:pt x="5334" y="3048"/>
                </a:moveTo>
                <a:lnTo>
                  <a:pt x="5334" y="762"/>
                </a:lnTo>
                <a:lnTo>
                  <a:pt x="4572" y="762"/>
                </a:lnTo>
                <a:lnTo>
                  <a:pt x="4572" y="0"/>
                </a:lnTo>
                <a:lnTo>
                  <a:pt x="2286" y="0"/>
                </a:lnTo>
                <a:lnTo>
                  <a:pt x="1524" y="762"/>
                </a:lnTo>
                <a:lnTo>
                  <a:pt x="762" y="762"/>
                </a:lnTo>
                <a:lnTo>
                  <a:pt x="0" y="2286"/>
                </a:lnTo>
                <a:lnTo>
                  <a:pt x="0" y="3048"/>
                </a:lnTo>
                <a:lnTo>
                  <a:pt x="762" y="3810"/>
                </a:lnTo>
                <a:lnTo>
                  <a:pt x="762" y="4572"/>
                </a:lnTo>
                <a:lnTo>
                  <a:pt x="3809" y="4572"/>
                </a:lnTo>
                <a:lnTo>
                  <a:pt x="5334" y="3048"/>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69" name="object 69"/>
          <p:cNvSpPr/>
          <p:nvPr/>
        </p:nvSpPr>
        <p:spPr>
          <a:xfrm>
            <a:off x="4386598" y="5371037"/>
            <a:ext cx="1275" cy="1275"/>
          </a:xfrm>
          <a:custGeom>
            <a:avLst/>
            <a:gdLst/>
            <a:ahLst/>
            <a:cxnLst/>
            <a:rect l="l" t="t" r="r" b="b"/>
            <a:pathLst>
              <a:path w="1269" h="1270">
                <a:moveTo>
                  <a:pt x="0" y="0"/>
                </a:moveTo>
                <a:lnTo>
                  <a:pt x="0" y="1270"/>
                </a:lnTo>
                <a:lnTo>
                  <a:pt x="1269" y="1270"/>
                </a:lnTo>
                <a:lnTo>
                  <a:pt x="1269" y="0"/>
                </a:lnTo>
                <a:lnTo>
                  <a:pt x="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0" name="object 70"/>
          <p:cNvSpPr/>
          <p:nvPr/>
        </p:nvSpPr>
        <p:spPr>
          <a:xfrm>
            <a:off x="4388511" y="5284862"/>
            <a:ext cx="0" cy="196307"/>
          </a:xfrm>
          <a:custGeom>
            <a:avLst/>
            <a:gdLst/>
            <a:ahLst/>
            <a:cxnLst/>
            <a:rect l="l" t="t" r="r" b="b"/>
            <a:pathLst>
              <a:path h="195579">
                <a:moveTo>
                  <a:pt x="0" y="0"/>
                </a:moveTo>
                <a:lnTo>
                  <a:pt x="0" y="195456"/>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71" name="object 71"/>
          <p:cNvSpPr/>
          <p:nvPr/>
        </p:nvSpPr>
        <p:spPr>
          <a:xfrm>
            <a:off x="4391698" y="5272648"/>
            <a:ext cx="0" cy="208417"/>
          </a:xfrm>
          <a:custGeom>
            <a:avLst/>
            <a:gdLst/>
            <a:ahLst/>
            <a:cxnLst/>
            <a:rect l="l" t="t" r="r" b="b"/>
            <a:pathLst>
              <a:path h="207645">
                <a:moveTo>
                  <a:pt x="0" y="0"/>
                </a:moveTo>
                <a:lnTo>
                  <a:pt x="0" y="207626"/>
                </a:lnTo>
              </a:path>
            </a:pathLst>
          </a:custGeom>
          <a:ln w="5080">
            <a:solidFill>
              <a:srgbClr val="CC3300"/>
            </a:solidFill>
          </a:ln>
        </p:spPr>
        <p:txBody>
          <a:bodyPr wrap="square" lIns="0" tIns="0" rIns="0" bIns="0" rtlCol="0"/>
          <a:lstStyle/>
          <a:p>
            <a:pPr defTabSz="917783"/>
            <a:endParaRPr sz="1807">
              <a:solidFill>
                <a:prstClr val="black"/>
              </a:solidFill>
              <a:latin typeface="Calibri"/>
            </a:endParaRPr>
          </a:p>
        </p:txBody>
      </p:sp>
      <p:sp>
        <p:nvSpPr>
          <p:cNvPr id="72" name="object 72"/>
          <p:cNvSpPr/>
          <p:nvPr/>
        </p:nvSpPr>
        <p:spPr>
          <a:xfrm>
            <a:off x="4406994" y="5273012"/>
            <a:ext cx="0" cy="208417"/>
          </a:xfrm>
          <a:custGeom>
            <a:avLst/>
            <a:gdLst/>
            <a:ahLst/>
            <a:cxnLst/>
            <a:rect l="l" t="t" r="r" b="b"/>
            <a:pathLst>
              <a:path h="207645">
                <a:moveTo>
                  <a:pt x="0" y="0"/>
                </a:moveTo>
                <a:lnTo>
                  <a:pt x="0" y="207263"/>
                </a:lnTo>
              </a:path>
            </a:pathLst>
          </a:custGeom>
          <a:ln w="25400">
            <a:solidFill>
              <a:srgbClr val="CC3300"/>
            </a:solidFill>
          </a:ln>
        </p:spPr>
        <p:txBody>
          <a:bodyPr wrap="square" lIns="0" tIns="0" rIns="0" bIns="0" rtlCol="0"/>
          <a:lstStyle/>
          <a:p>
            <a:pPr defTabSz="917783"/>
            <a:endParaRPr sz="1807">
              <a:solidFill>
                <a:prstClr val="black"/>
              </a:solidFill>
              <a:latin typeface="Calibri"/>
            </a:endParaRPr>
          </a:p>
        </p:txBody>
      </p:sp>
      <p:sp>
        <p:nvSpPr>
          <p:cNvPr id="73" name="object 73"/>
          <p:cNvSpPr/>
          <p:nvPr/>
        </p:nvSpPr>
        <p:spPr>
          <a:xfrm>
            <a:off x="4421653" y="5273372"/>
            <a:ext cx="0" cy="207780"/>
          </a:xfrm>
          <a:custGeom>
            <a:avLst/>
            <a:gdLst/>
            <a:ahLst/>
            <a:cxnLst/>
            <a:rect l="l" t="t" r="r" b="b"/>
            <a:pathLst>
              <a:path h="207010">
                <a:moveTo>
                  <a:pt x="0" y="0"/>
                </a:moveTo>
                <a:lnTo>
                  <a:pt x="0" y="206903"/>
                </a:lnTo>
              </a:path>
            </a:pathLst>
          </a:custGeom>
          <a:ln w="3810">
            <a:solidFill>
              <a:srgbClr val="CC3300"/>
            </a:solidFill>
          </a:ln>
        </p:spPr>
        <p:txBody>
          <a:bodyPr wrap="square" lIns="0" tIns="0" rIns="0" bIns="0" rtlCol="0"/>
          <a:lstStyle/>
          <a:p>
            <a:pPr defTabSz="917783"/>
            <a:endParaRPr sz="1807">
              <a:solidFill>
                <a:prstClr val="black"/>
              </a:solidFill>
              <a:latin typeface="Calibri"/>
            </a:endParaRPr>
          </a:p>
        </p:txBody>
      </p:sp>
      <p:sp>
        <p:nvSpPr>
          <p:cNvPr id="74" name="object 74"/>
          <p:cNvSpPr/>
          <p:nvPr/>
        </p:nvSpPr>
        <p:spPr>
          <a:xfrm>
            <a:off x="4426115" y="5273776"/>
            <a:ext cx="0" cy="207780"/>
          </a:xfrm>
          <a:custGeom>
            <a:avLst/>
            <a:gdLst/>
            <a:ahLst/>
            <a:cxnLst/>
            <a:rect l="l" t="t" r="r" b="b"/>
            <a:pathLst>
              <a:path h="207010">
                <a:moveTo>
                  <a:pt x="0" y="0"/>
                </a:moveTo>
                <a:lnTo>
                  <a:pt x="0" y="206501"/>
                </a:lnTo>
              </a:path>
            </a:pathLst>
          </a:custGeom>
          <a:ln w="5080">
            <a:solidFill>
              <a:srgbClr val="CC3300"/>
            </a:solidFill>
          </a:ln>
        </p:spPr>
        <p:txBody>
          <a:bodyPr wrap="square" lIns="0" tIns="0" rIns="0" bIns="0" rtlCol="0"/>
          <a:lstStyle/>
          <a:p>
            <a:pPr defTabSz="917783"/>
            <a:endParaRPr sz="1807">
              <a:solidFill>
                <a:prstClr val="black"/>
              </a:solidFill>
              <a:latin typeface="Calibri"/>
            </a:endParaRPr>
          </a:p>
        </p:txBody>
      </p:sp>
      <p:sp>
        <p:nvSpPr>
          <p:cNvPr id="75" name="object 75"/>
          <p:cNvSpPr/>
          <p:nvPr/>
        </p:nvSpPr>
        <p:spPr>
          <a:xfrm>
            <a:off x="4431213" y="5273777"/>
            <a:ext cx="0" cy="207142"/>
          </a:xfrm>
          <a:custGeom>
            <a:avLst/>
            <a:gdLst/>
            <a:ahLst/>
            <a:cxnLst/>
            <a:rect l="l" t="t" r="r" b="b"/>
            <a:pathLst>
              <a:path h="206375">
                <a:moveTo>
                  <a:pt x="0" y="0"/>
                </a:moveTo>
                <a:lnTo>
                  <a:pt x="0" y="206138"/>
                </a:lnTo>
              </a:path>
            </a:pathLst>
          </a:custGeom>
          <a:ln w="5080">
            <a:solidFill>
              <a:srgbClr val="CC3300"/>
            </a:solidFill>
          </a:ln>
        </p:spPr>
        <p:txBody>
          <a:bodyPr wrap="square" lIns="0" tIns="0" rIns="0" bIns="0" rtlCol="0"/>
          <a:lstStyle/>
          <a:p>
            <a:pPr defTabSz="917783"/>
            <a:endParaRPr sz="1807">
              <a:solidFill>
                <a:prstClr val="black"/>
              </a:solidFill>
              <a:latin typeface="Calibri"/>
            </a:endParaRPr>
          </a:p>
        </p:txBody>
      </p:sp>
      <p:sp>
        <p:nvSpPr>
          <p:cNvPr id="76" name="object 76"/>
          <p:cNvSpPr/>
          <p:nvPr/>
        </p:nvSpPr>
        <p:spPr>
          <a:xfrm>
            <a:off x="4451610" y="5273776"/>
            <a:ext cx="0" cy="206505"/>
          </a:xfrm>
          <a:custGeom>
            <a:avLst/>
            <a:gdLst/>
            <a:ahLst/>
            <a:cxnLst/>
            <a:rect l="l" t="t" r="r" b="b"/>
            <a:pathLst>
              <a:path h="205739">
                <a:moveTo>
                  <a:pt x="0" y="0"/>
                </a:moveTo>
                <a:lnTo>
                  <a:pt x="0" y="205739"/>
                </a:lnTo>
              </a:path>
            </a:pathLst>
          </a:custGeom>
          <a:ln w="35560">
            <a:solidFill>
              <a:srgbClr val="CC3300"/>
            </a:solidFill>
          </a:ln>
        </p:spPr>
        <p:txBody>
          <a:bodyPr wrap="square" lIns="0" tIns="0" rIns="0" bIns="0" rtlCol="0"/>
          <a:lstStyle/>
          <a:p>
            <a:pPr defTabSz="917783"/>
            <a:endParaRPr sz="1807">
              <a:solidFill>
                <a:prstClr val="black"/>
              </a:solidFill>
              <a:latin typeface="Calibri"/>
            </a:endParaRPr>
          </a:p>
        </p:txBody>
      </p:sp>
      <p:sp>
        <p:nvSpPr>
          <p:cNvPr id="77" name="object 77"/>
          <p:cNvSpPr/>
          <p:nvPr/>
        </p:nvSpPr>
        <p:spPr>
          <a:xfrm>
            <a:off x="4469583" y="5412210"/>
            <a:ext cx="0" cy="59275"/>
          </a:xfrm>
          <a:custGeom>
            <a:avLst/>
            <a:gdLst/>
            <a:ahLst/>
            <a:cxnLst/>
            <a:rect l="l" t="t" r="r" b="b"/>
            <a:pathLst>
              <a:path h="59054">
                <a:moveTo>
                  <a:pt x="0" y="0"/>
                </a:moveTo>
                <a:lnTo>
                  <a:pt x="0" y="58674"/>
                </a:lnTo>
                <a:lnTo>
                  <a:pt x="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8" name="object 78"/>
          <p:cNvSpPr/>
          <p:nvPr/>
        </p:nvSpPr>
        <p:spPr>
          <a:xfrm>
            <a:off x="4397306" y="5285248"/>
            <a:ext cx="63736" cy="184835"/>
          </a:xfrm>
          <a:custGeom>
            <a:avLst/>
            <a:gdLst/>
            <a:ahLst/>
            <a:cxnLst/>
            <a:rect l="l" t="t" r="r" b="b"/>
            <a:pathLst>
              <a:path w="63500" h="184150">
                <a:moveTo>
                  <a:pt x="62484" y="182879"/>
                </a:moveTo>
                <a:lnTo>
                  <a:pt x="62484" y="761"/>
                </a:lnTo>
                <a:lnTo>
                  <a:pt x="58674" y="0"/>
                </a:lnTo>
                <a:lnTo>
                  <a:pt x="32003" y="0"/>
                </a:lnTo>
                <a:lnTo>
                  <a:pt x="28194" y="761"/>
                </a:lnTo>
                <a:lnTo>
                  <a:pt x="6096" y="761"/>
                </a:lnTo>
                <a:lnTo>
                  <a:pt x="2285" y="0"/>
                </a:lnTo>
                <a:lnTo>
                  <a:pt x="1524" y="0"/>
                </a:lnTo>
                <a:lnTo>
                  <a:pt x="762" y="761"/>
                </a:lnTo>
                <a:lnTo>
                  <a:pt x="762" y="1523"/>
                </a:lnTo>
                <a:lnTo>
                  <a:pt x="0" y="46481"/>
                </a:lnTo>
                <a:lnTo>
                  <a:pt x="1524" y="137159"/>
                </a:lnTo>
                <a:lnTo>
                  <a:pt x="1524" y="182879"/>
                </a:lnTo>
                <a:lnTo>
                  <a:pt x="5334" y="182879"/>
                </a:lnTo>
                <a:lnTo>
                  <a:pt x="6096" y="182117"/>
                </a:lnTo>
                <a:lnTo>
                  <a:pt x="11429" y="182117"/>
                </a:lnTo>
                <a:lnTo>
                  <a:pt x="16002" y="182879"/>
                </a:lnTo>
                <a:lnTo>
                  <a:pt x="25908" y="182879"/>
                </a:lnTo>
                <a:lnTo>
                  <a:pt x="29718" y="183641"/>
                </a:lnTo>
                <a:lnTo>
                  <a:pt x="48006" y="183641"/>
                </a:lnTo>
                <a:lnTo>
                  <a:pt x="49529" y="182879"/>
                </a:lnTo>
                <a:lnTo>
                  <a:pt x="53340" y="182879"/>
                </a:lnTo>
                <a:lnTo>
                  <a:pt x="55626" y="183641"/>
                </a:lnTo>
                <a:lnTo>
                  <a:pt x="59435" y="183641"/>
                </a:lnTo>
                <a:lnTo>
                  <a:pt x="60960" y="182879"/>
                </a:lnTo>
                <a:lnTo>
                  <a:pt x="62484" y="182879"/>
                </a:lnTo>
                <a:close/>
              </a:path>
              <a:path w="63500" h="184150">
                <a:moveTo>
                  <a:pt x="1524" y="182879"/>
                </a:moveTo>
                <a:lnTo>
                  <a:pt x="1524" y="137159"/>
                </a:lnTo>
                <a:lnTo>
                  <a:pt x="762" y="182879"/>
                </a:lnTo>
                <a:lnTo>
                  <a:pt x="1524" y="182879"/>
                </a:lnTo>
                <a:close/>
              </a:path>
              <a:path w="63500" h="184150">
                <a:moveTo>
                  <a:pt x="63246" y="27431"/>
                </a:moveTo>
                <a:lnTo>
                  <a:pt x="62484" y="13716"/>
                </a:lnTo>
                <a:lnTo>
                  <a:pt x="62484" y="41147"/>
                </a:lnTo>
                <a:lnTo>
                  <a:pt x="63246" y="27431"/>
                </a:lnTo>
                <a:close/>
              </a:path>
              <a:path w="63500" h="184150">
                <a:moveTo>
                  <a:pt x="63246" y="118109"/>
                </a:moveTo>
                <a:lnTo>
                  <a:pt x="63246" y="86867"/>
                </a:lnTo>
                <a:lnTo>
                  <a:pt x="62484" y="54101"/>
                </a:lnTo>
                <a:lnTo>
                  <a:pt x="62484" y="150113"/>
                </a:lnTo>
                <a:lnTo>
                  <a:pt x="63246" y="11810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9" name="object 79"/>
          <p:cNvSpPr/>
          <p:nvPr/>
        </p:nvSpPr>
        <p:spPr>
          <a:xfrm>
            <a:off x="4400365" y="5288307"/>
            <a:ext cx="57362" cy="178461"/>
          </a:xfrm>
          <a:custGeom>
            <a:avLst/>
            <a:gdLst/>
            <a:ahLst/>
            <a:cxnLst/>
            <a:rect l="l" t="t" r="r" b="b"/>
            <a:pathLst>
              <a:path w="57150" h="177800">
                <a:moveTo>
                  <a:pt x="56388" y="177546"/>
                </a:moveTo>
                <a:lnTo>
                  <a:pt x="56387" y="761"/>
                </a:lnTo>
                <a:lnTo>
                  <a:pt x="49530" y="761"/>
                </a:lnTo>
                <a:lnTo>
                  <a:pt x="45720" y="0"/>
                </a:lnTo>
                <a:lnTo>
                  <a:pt x="762" y="0"/>
                </a:lnTo>
                <a:lnTo>
                  <a:pt x="762" y="25146"/>
                </a:lnTo>
                <a:lnTo>
                  <a:pt x="0" y="56388"/>
                </a:lnTo>
                <a:lnTo>
                  <a:pt x="1524" y="118872"/>
                </a:lnTo>
                <a:lnTo>
                  <a:pt x="1524" y="176022"/>
                </a:lnTo>
                <a:lnTo>
                  <a:pt x="3810" y="176022"/>
                </a:lnTo>
                <a:lnTo>
                  <a:pt x="7620" y="176784"/>
                </a:lnTo>
                <a:lnTo>
                  <a:pt x="39624" y="176784"/>
                </a:lnTo>
                <a:lnTo>
                  <a:pt x="43434" y="177546"/>
                </a:lnTo>
                <a:lnTo>
                  <a:pt x="56388" y="177546"/>
                </a:lnTo>
                <a:close/>
              </a:path>
              <a:path w="57150" h="177800">
                <a:moveTo>
                  <a:pt x="1524" y="176022"/>
                </a:moveTo>
                <a:lnTo>
                  <a:pt x="1524" y="118872"/>
                </a:lnTo>
                <a:lnTo>
                  <a:pt x="762" y="150113"/>
                </a:lnTo>
                <a:lnTo>
                  <a:pt x="762" y="163068"/>
                </a:lnTo>
                <a:lnTo>
                  <a:pt x="0" y="169925"/>
                </a:lnTo>
                <a:lnTo>
                  <a:pt x="762" y="176022"/>
                </a:lnTo>
                <a:lnTo>
                  <a:pt x="1524" y="176022"/>
                </a:lnTo>
                <a:close/>
              </a:path>
              <a:path w="57150" h="177800">
                <a:moveTo>
                  <a:pt x="57150" y="101346"/>
                </a:moveTo>
                <a:lnTo>
                  <a:pt x="57150" y="76961"/>
                </a:lnTo>
                <a:lnTo>
                  <a:pt x="56387" y="51054"/>
                </a:lnTo>
                <a:lnTo>
                  <a:pt x="56387" y="120396"/>
                </a:lnTo>
                <a:lnTo>
                  <a:pt x="57150" y="10134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0" name="object 80"/>
          <p:cNvSpPr/>
          <p:nvPr/>
        </p:nvSpPr>
        <p:spPr>
          <a:xfrm>
            <a:off x="4388128" y="5367085"/>
            <a:ext cx="8923" cy="20396"/>
          </a:xfrm>
          <a:custGeom>
            <a:avLst/>
            <a:gdLst/>
            <a:ahLst/>
            <a:cxnLst/>
            <a:rect l="l" t="t" r="r" b="b"/>
            <a:pathLst>
              <a:path w="8889" h="20320">
                <a:moveTo>
                  <a:pt x="8381" y="12192"/>
                </a:moveTo>
                <a:lnTo>
                  <a:pt x="8381" y="5334"/>
                </a:lnTo>
                <a:lnTo>
                  <a:pt x="6858" y="2286"/>
                </a:lnTo>
                <a:lnTo>
                  <a:pt x="5334" y="0"/>
                </a:lnTo>
                <a:lnTo>
                  <a:pt x="3810" y="1524"/>
                </a:lnTo>
                <a:lnTo>
                  <a:pt x="2286" y="2286"/>
                </a:lnTo>
                <a:lnTo>
                  <a:pt x="762" y="3810"/>
                </a:lnTo>
                <a:lnTo>
                  <a:pt x="0" y="6096"/>
                </a:lnTo>
                <a:lnTo>
                  <a:pt x="0" y="13716"/>
                </a:lnTo>
                <a:lnTo>
                  <a:pt x="1523" y="17525"/>
                </a:lnTo>
                <a:lnTo>
                  <a:pt x="3047" y="19812"/>
                </a:lnTo>
                <a:lnTo>
                  <a:pt x="4572" y="19812"/>
                </a:lnTo>
                <a:lnTo>
                  <a:pt x="5334" y="19050"/>
                </a:lnTo>
                <a:lnTo>
                  <a:pt x="5334" y="18287"/>
                </a:lnTo>
                <a:lnTo>
                  <a:pt x="8381"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1" name="object 81"/>
          <p:cNvSpPr/>
          <p:nvPr/>
        </p:nvSpPr>
        <p:spPr>
          <a:xfrm>
            <a:off x="4391187" y="5372439"/>
            <a:ext cx="2549" cy="8923"/>
          </a:xfrm>
          <a:custGeom>
            <a:avLst/>
            <a:gdLst/>
            <a:ahLst/>
            <a:cxnLst/>
            <a:rect l="l" t="t" r="r" b="b"/>
            <a:pathLst>
              <a:path w="2539" h="8889">
                <a:moveTo>
                  <a:pt x="2286" y="6858"/>
                </a:moveTo>
                <a:lnTo>
                  <a:pt x="2286" y="4571"/>
                </a:lnTo>
                <a:lnTo>
                  <a:pt x="1524" y="2285"/>
                </a:lnTo>
                <a:lnTo>
                  <a:pt x="0" y="0"/>
                </a:lnTo>
                <a:lnTo>
                  <a:pt x="0" y="5334"/>
                </a:lnTo>
                <a:lnTo>
                  <a:pt x="1524" y="8382"/>
                </a:lnTo>
                <a:lnTo>
                  <a:pt x="2286" y="6858"/>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82" name="object 82"/>
          <p:cNvSpPr/>
          <p:nvPr/>
        </p:nvSpPr>
        <p:spPr>
          <a:xfrm>
            <a:off x="4574748" y="5426743"/>
            <a:ext cx="41428" cy="50989"/>
          </a:xfrm>
          <a:custGeom>
            <a:avLst/>
            <a:gdLst/>
            <a:ahLst/>
            <a:cxnLst/>
            <a:rect l="l" t="t" r="r" b="b"/>
            <a:pathLst>
              <a:path w="41275" h="50800">
                <a:moveTo>
                  <a:pt x="41147" y="32003"/>
                </a:moveTo>
                <a:lnTo>
                  <a:pt x="41147" y="23621"/>
                </a:lnTo>
                <a:lnTo>
                  <a:pt x="40385" y="15239"/>
                </a:lnTo>
                <a:lnTo>
                  <a:pt x="40385" y="0"/>
                </a:lnTo>
                <a:lnTo>
                  <a:pt x="37338" y="2285"/>
                </a:lnTo>
                <a:lnTo>
                  <a:pt x="29717" y="6857"/>
                </a:lnTo>
                <a:lnTo>
                  <a:pt x="25908" y="8381"/>
                </a:lnTo>
                <a:lnTo>
                  <a:pt x="22097" y="10667"/>
                </a:lnTo>
                <a:lnTo>
                  <a:pt x="19049" y="12191"/>
                </a:lnTo>
                <a:lnTo>
                  <a:pt x="15239" y="14477"/>
                </a:lnTo>
                <a:lnTo>
                  <a:pt x="11429" y="16001"/>
                </a:lnTo>
                <a:lnTo>
                  <a:pt x="5333" y="19050"/>
                </a:lnTo>
                <a:lnTo>
                  <a:pt x="4571" y="19811"/>
                </a:lnTo>
                <a:lnTo>
                  <a:pt x="3047" y="20573"/>
                </a:lnTo>
                <a:lnTo>
                  <a:pt x="1523" y="20573"/>
                </a:lnTo>
                <a:lnTo>
                  <a:pt x="0" y="21335"/>
                </a:lnTo>
                <a:lnTo>
                  <a:pt x="762" y="28955"/>
                </a:lnTo>
                <a:lnTo>
                  <a:pt x="762" y="49987"/>
                </a:lnTo>
                <a:lnTo>
                  <a:pt x="7619" y="47243"/>
                </a:lnTo>
                <a:lnTo>
                  <a:pt x="12191" y="45719"/>
                </a:lnTo>
                <a:lnTo>
                  <a:pt x="15239" y="44196"/>
                </a:lnTo>
                <a:lnTo>
                  <a:pt x="19812" y="42671"/>
                </a:lnTo>
                <a:lnTo>
                  <a:pt x="23621" y="40385"/>
                </a:lnTo>
                <a:lnTo>
                  <a:pt x="31241" y="37337"/>
                </a:lnTo>
                <a:lnTo>
                  <a:pt x="32003" y="36576"/>
                </a:lnTo>
                <a:lnTo>
                  <a:pt x="35051" y="35051"/>
                </a:lnTo>
                <a:lnTo>
                  <a:pt x="36576" y="35051"/>
                </a:lnTo>
                <a:lnTo>
                  <a:pt x="37338" y="34289"/>
                </a:lnTo>
                <a:lnTo>
                  <a:pt x="40385" y="32766"/>
                </a:lnTo>
                <a:lnTo>
                  <a:pt x="41147" y="32003"/>
                </a:lnTo>
                <a:close/>
              </a:path>
              <a:path w="41275" h="50800">
                <a:moveTo>
                  <a:pt x="762" y="49987"/>
                </a:moveTo>
                <a:lnTo>
                  <a:pt x="762" y="43433"/>
                </a:lnTo>
                <a:lnTo>
                  <a:pt x="0" y="50291"/>
                </a:lnTo>
                <a:lnTo>
                  <a:pt x="762" y="4998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3" name="object 83"/>
          <p:cNvSpPr/>
          <p:nvPr/>
        </p:nvSpPr>
        <p:spPr>
          <a:xfrm>
            <a:off x="4485261" y="5425214"/>
            <a:ext cx="42066" cy="52901"/>
          </a:xfrm>
          <a:custGeom>
            <a:avLst/>
            <a:gdLst/>
            <a:ahLst/>
            <a:cxnLst/>
            <a:rect l="l" t="t" r="r" b="b"/>
            <a:pathLst>
              <a:path w="41910" h="52704">
                <a:moveTo>
                  <a:pt x="41910" y="52577"/>
                </a:moveTo>
                <a:lnTo>
                  <a:pt x="41910" y="37337"/>
                </a:lnTo>
                <a:lnTo>
                  <a:pt x="41148" y="30479"/>
                </a:lnTo>
                <a:lnTo>
                  <a:pt x="41148" y="22859"/>
                </a:lnTo>
                <a:lnTo>
                  <a:pt x="36576" y="20573"/>
                </a:lnTo>
                <a:lnTo>
                  <a:pt x="31242" y="17525"/>
                </a:lnTo>
                <a:lnTo>
                  <a:pt x="26670" y="14477"/>
                </a:lnTo>
                <a:lnTo>
                  <a:pt x="16002" y="8381"/>
                </a:lnTo>
                <a:lnTo>
                  <a:pt x="10668" y="6095"/>
                </a:lnTo>
                <a:lnTo>
                  <a:pt x="6096" y="3047"/>
                </a:lnTo>
                <a:lnTo>
                  <a:pt x="762" y="0"/>
                </a:lnTo>
                <a:lnTo>
                  <a:pt x="0" y="8381"/>
                </a:lnTo>
                <a:lnTo>
                  <a:pt x="0" y="16001"/>
                </a:lnTo>
                <a:lnTo>
                  <a:pt x="762" y="24383"/>
                </a:lnTo>
                <a:lnTo>
                  <a:pt x="762" y="32765"/>
                </a:lnTo>
                <a:lnTo>
                  <a:pt x="11430" y="37337"/>
                </a:lnTo>
                <a:lnTo>
                  <a:pt x="16764" y="40385"/>
                </a:lnTo>
                <a:lnTo>
                  <a:pt x="21336" y="42671"/>
                </a:lnTo>
                <a:lnTo>
                  <a:pt x="32004" y="47243"/>
                </a:lnTo>
                <a:lnTo>
                  <a:pt x="36576" y="50291"/>
                </a:lnTo>
                <a:lnTo>
                  <a:pt x="41910" y="5257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4" name="object 84"/>
          <p:cNvSpPr/>
          <p:nvPr/>
        </p:nvSpPr>
        <p:spPr>
          <a:xfrm>
            <a:off x="4333061" y="5425214"/>
            <a:ext cx="41428" cy="52901"/>
          </a:xfrm>
          <a:custGeom>
            <a:avLst/>
            <a:gdLst/>
            <a:ahLst/>
            <a:cxnLst/>
            <a:rect l="l" t="t" r="r" b="b"/>
            <a:pathLst>
              <a:path w="41275" h="52704">
                <a:moveTo>
                  <a:pt x="41147" y="24383"/>
                </a:moveTo>
                <a:lnTo>
                  <a:pt x="41147" y="0"/>
                </a:lnTo>
                <a:lnTo>
                  <a:pt x="36575" y="2285"/>
                </a:lnTo>
                <a:lnTo>
                  <a:pt x="31241" y="5333"/>
                </a:lnTo>
                <a:lnTo>
                  <a:pt x="25907" y="7620"/>
                </a:lnTo>
                <a:lnTo>
                  <a:pt x="21335" y="9905"/>
                </a:lnTo>
                <a:lnTo>
                  <a:pt x="16001" y="12953"/>
                </a:lnTo>
                <a:lnTo>
                  <a:pt x="5333" y="17525"/>
                </a:lnTo>
                <a:lnTo>
                  <a:pt x="761" y="19811"/>
                </a:lnTo>
                <a:lnTo>
                  <a:pt x="0" y="28193"/>
                </a:lnTo>
                <a:lnTo>
                  <a:pt x="0" y="44195"/>
                </a:lnTo>
                <a:lnTo>
                  <a:pt x="761" y="52577"/>
                </a:lnTo>
                <a:lnTo>
                  <a:pt x="5333" y="50291"/>
                </a:lnTo>
                <a:lnTo>
                  <a:pt x="10667" y="47243"/>
                </a:lnTo>
                <a:lnTo>
                  <a:pt x="15239" y="45720"/>
                </a:lnTo>
                <a:lnTo>
                  <a:pt x="20574" y="42671"/>
                </a:lnTo>
                <a:lnTo>
                  <a:pt x="25145" y="40385"/>
                </a:lnTo>
                <a:lnTo>
                  <a:pt x="30479" y="38100"/>
                </a:lnTo>
                <a:lnTo>
                  <a:pt x="35051" y="35051"/>
                </a:lnTo>
                <a:lnTo>
                  <a:pt x="40385" y="32765"/>
                </a:lnTo>
                <a:lnTo>
                  <a:pt x="41147" y="24383"/>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5" name="object 85"/>
          <p:cNvSpPr/>
          <p:nvPr/>
        </p:nvSpPr>
        <p:spPr>
          <a:xfrm>
            <a:off x="4251988" y="5426743"/>
            <a:ext cx="37604" cy="52263"/>
          </a:xfrm>
          <a:custGeom>
            <a:avLst/>
            <a:gdLst/>
            <a:ahLst/>
            <a:cxnLst/>
            <a:rect l="l" t="t" r="r" b="b"/>
            <a:pathLst>
              <a:path w="37464" h="52070">
                <a:moveTo>
                  <a:pt x="37337" y="51816"/>
                </a:moveTo>
                <a:lnTo>
                  <a:pt x="37337" y="19811"/>
                </a:lnTo>
                <a:lnTo>
                  <a:pt x="33527" y="16763"/>
                </a:lnTo>
                <a:lnTo>
                  <a:pt x="10667" y="5333"/>
                </a:lnTo>
                <a:lnTo>
                  <a:pt x="6095" y="2285"/>
                </a:lnTo>
                <a:lnTo>
                  <a:pt x="1523" y="0"/>
                </a:lnTo>
                <a:lnTo>
                  <a:pt x="762" y="8381"/>
                </a:lnTo>
                <a:lnTo>
                  <a:pt x="762" y="16001"/>
                </a:lnTo>
                <a:lnTo>
                  <a:pt x="0" y="23621"/>
                </a:lnTo>
                <a:lnTo>
                  <a:pt x="0" y="32003"/>
                </a:lnTo>
                <a:lnTo>
                  <a:pt x="4571" y="34289"/>
                </a:lnTo>
                <a:lnTo>
                  <a:pt x="9143" y="37337"/>
                </a:lnTo>
                <a:lnTo>
                  <a:pt x="13715" y="39623"/>
                </a:lnTo>
                <a:lnTo>
                  <a:pt x="18287" y="42671"/>
                </a:lnTo>
                <a:lnTo>
                  <a:pt x="27431" y="47243"/>
                </a:lnTo>
                <a:lnTo>
                  <a:pt x="32765" y="49529"/>
                </a:lnTo>
                <a:lnTo>
                  <a:pt x="37337" y="51816"/>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6" name="object 86"/>
          <p:cNvSpPr/>
          <p:nvPr/>
        </p:nvSpPr>
        <p:spPr>
          <a:xfrm>
            <a:off x="4530387" y="5448922"/>
            <a:ext cx="41428" cy="31868"/>
          </a:xfrm>
          <a:custGeom>
            <a:avLst/>
            <a:gdLst/>
            <a:ahLst/>
            <a:cxnLst/>
            <a:rect l="l" t="t" r="r" b="b"/>
            <a:pathLst>
              <a:path w="41275" h="31750">
                <a:moveTo>
                  <a:pt x="41147" y="30479"/>
                </a:moveTo>
                <a:lnTo>
                  <a:pt x="41147" y="7620"/>
                </a:lnTo>
                <a:lnTo>
                  <a:pt x="40386" y="0"/>
                </a:lnTo>
                <a:lnTo>
                  <a:pt x="23622" y="0"/>
                </a:lnTo>
                <a:lnTo>
                  <a:pt x="19050" y="762"/>
                </a:lnTo>
                <a:lnTo>
                  <a:pt x="13715" y="762"/>
                </a:lnTo>
                <a:lnTo>
                  <a:pt x="9144" y="0"/>
                </a:lnTo>
                <a:lnTo>
                  <a:pt x="0" y="0"/>
                </a:lnTo>
                <a:lnTo>
                  <a:pt x="762" y="7620"/>
                </a:lnTo>
                <a:lnTo>
                  <a:pt x="762" y="31241"/>
                </a:lnTo>
                <a:lnTo>
                  <a:pt x="39624" y="31241"/>
                </a:lnTo>
                <a:lnTo>
                  <a:pt x="41147" y="30479"/>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7" name="object 87"/>
          <p:cNvSpPr/>
          <p:nvPr/>
        </p:nvSpPr>
        <p:spPr>
          <a:xfrm>
            <a:off x="4291759" y="5446628"/>
            <a:ext cx="39516" cy="33780"/>
          </a:xfrm>
          <a:custGeom>
            <a:avLst/>
            <a:gdLst/>
            <a:ahLst/>
            <a:cxnLst/>
            <a:rect l="l" t="t" r="r" b="b"/>
            <a:pathLst>
              <a:path w="39369" h="33654">
                <a:moveTo>
                  <a:pt x="38862" y="32765"/>
                </a:moveTo>
                <a:lnTo>
                  <a:pt x="38862" y="24384"/>
                </a:lnTo>
                <a:lnTo>
                  <a:pt x="38100" y="16001"/>
                </a:lnTo>
                <a:lnTo>
                  <a:pt x="38100" y="0"/>
                </a:lnTo>
                <a:lnTo>
                  <a:pt x="33528" y="762"/>
                </a:lnTo>
                <a:lnTo>
                  <a:pt x="762" y="762"/>
                </a:lnTo>
                <a:lnTo>
                  <a:pt x="762" y="16764"/>
                </a:lnTo>
                <a:lnTo>
                  <a:pt x="0" y="24384"/>
                </a:lnTo>
                <a:lnTo>
                  <a:pt x="762" y="32765"/>
                </a:lnTo>
                <a:lnTo>
                  <a:pt x="9906" y="32765"/>
                </a:lnTo>
                <a:lnTo>
                  <a:pt x="14478" y="33527"/>
                </a:lnTo>
                <a:lnTo>
                  <a:pt x="38100" y="33527"/>
                </a:lnTo>
                <a:lnTo>
                  <a:pt x="38862" y="32765"/>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8" name="object 88"/>
          <p:cNvSpPr/>
          <p:nvPr/>
        </p:nvSpPr>
        <p:spPr>
          <a:xfrm>
            <a:off x="4336121" y="5461159"/>
            <a:ext cx="37604" cy="20396"/>
          </a:xfrm>
          <a:custGeom>
            <a:avLst/>
            <a:gdLst/>
            <a:ahLst/>
            <a:cxnLst/>
            <a:rect l="l" t="t" r="r" b="b"/>
            <a:pathLst>
              <a:path w="37464" h="20320">
                <a:moveTo>
                  <a:pt x="37337" y="19812"/>
                </a:moveTo>
                <a:lnTo>
                  <a:pt x="37337" y="0"/>
                </a:lnTo>
                <a:lnTo>
                  <a:pt x="32765" y="3048"/>
                </a:lnTo>
                <a:lnTo>
                  <a:pt x="23622" y="7620"/>
                </a:lnTo>
                <a:lnTo>
                  <a:pt x="18287" y="9906"/>
                </a:lnTo>
                <a:lnTo>
                  <a:pt x="0" y="19050"/>
                </a:lnTo>
                <a:lnTo>
                  <a:pt x="4572" y="19812"/>
                </a:lnTo>
                <a:lnTo>
                  <a:pt x="37337" y="1981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89" name="object 89"/>
          <p:cNvSpPr/>
          <p:nvPr/>
        </p:nvSpPr>
        <p:spPr>
          <a:xfrm>
            <a:off x="4573983" y="5227886"/>
            <a:ext cx="42066" cy="216065"/>
          </a:xfrm>
          <a:custGeom>
            <a:avLst/>
            <a:gdLst/>
            <a:ahLst/>
            <a:cxnLst/>
            <a:rect l="l" t="t" r="r" b="b"/>
            <a:pathLst>
              <a:path w="41910" h="215264">
                <a:moveTo>
                  <a:pt x="8381" y="211291"/>
                </a:moveTo>
                <a:lnTo>
                  <a:pt x="8381" y="156209"/>
                </a:lnTo>
                <a:lnTo>
                  <a:pt x="6857" y="157733"/>
                </a:lnTo>
                <a:lnTo>
                  <a:pt x="4571" y="159258"/>
                </a:lnTo>
                <a:lnTo>
                  <a:pt x="3047" y="160020"/>
                </a:lnTo>
                <a:lnTo>
                  <a:pt x="761" y="161543"/>
                </a:lnTo>
                <a:lnTo>
                  <a:pt x="0" y="161543"/>
                </a:lnTo>
                <a:lnTo>
                  <a:pt x="0" y="201929"/>
                </a:lnTo>
                <a:lnTo>
                  <a:pt x="761" y="214883"/>
                </a:lnTo>
                <a:lnTo>
                  <a:pt x="5333" y="212597"/>
                </a:lnTo>
                <a:lnTo>
                  <a:pt x="8381" y="211291"/>
                </a:lnTo>
                <a:close/>
              </a:path>
              <a:path w="41910" h="215264">
                <a:moveTo>
                  <a:pt x="41909" y="176021"/>
                </a:moveTo>
                <a:lnTo>
                  <a:pt x="41147" y="164591"/>
                </a:lnTo>
                <a:lnTo>
                  <a:pt x="41147" y="0"/>
                </a:lnTo>
                <a:lnTo>
                  <a:pt x="36575" y="3047"/>
                </a:lnTo>
                <a:lnTo>
                  <a:pt x="31241" y="5333"/>
                </a:lnTo>
                <a:lnTo>
                  <a:pt x="25907" y="8381"/>
                </a:lnTo>
                <a:lnTo>
                  <a:pt x="21335" y="10667"/>
                </a:lnTo>
                <a:lnTo>
                  <a:pt x="16001" y="13716"/>
                </a:lnTo>
                <a:lnTo>
                  <a:pt x="11429" y="16001"/>
                </a:lnTo>
                <a:lnTo>
                  <a:pt x="6095" y="18287"/>
                </a:lnTo>
                <a:lnTo>
                  <a:pt x="761" y="21336"/>
                </a:lnTo>
                <a:lnTo>
                  <a:pt x="761" y="52577"/>
                </a:lnTo>
                <a:lnTo>
                  <a:pt x="3047" y="51816"/>
                </a:lnTo>
                <a:lnTo>
                  <a:pt x="4571" y="51053"/>
                </a:lnTo>
                <a:lnTo>
                  <a:pt x="6857" y="50291"/>
                </a:lnTo>
                <a:lnTo>
                  <a:pt x="9144" y="50291"/>
                </a:lnTo>
                <a:lnTo>
                  <a:pt x="10667" y="51053"/>
                </a:lnTo>
                <a:lnTo>
                  <a:pt x="11429" y="51816"/>
                </a:lnTo>
                <a:lnTo>
                  <a:pt x="12953" y="52577"/>
                </a:lnTo>
                <a:lnTo>
                  <a:pt x="14477" y="54101"/>
                </a:lnTo>
                <a:lnTo>
                  <a:pt x="14477" y="94741"/>
                </a:lnTo>
                <a:lnTo>
                  <a:pt x="19811" y="98297"/>
                </a:lnTo>
                <a:lnTo>
                  <a:pt x="20573" y="99821"/>
                </a:lnTo>
                <a:lnTo>
                  <a:pt x="22097" y="100583"/>
                </a:lnTo>
                <a:lnTo>
                  <a:pt x="22859" y="102108"/>
                </a:lnTo>
                <a:lnTo>
                  <a:pt x="24383" y="102870"/>
                </a:lnTo>
                <a:lnTo>
                  <a:pt x="25907" y="104393"/>
                </a:lnTo>
                <a:lnTo>
                  <a:pt x="26670" y="105917"/>
                </a:lnTo>
                <a:lnTo>
                  <a:pt x="28194" y="106679"/>
                </a:lnTo>
                <a:lnTo>
                  <a:pt x="28955" y="108203"/>
                </a:lnTo>
                <a:lnTo>
                  <a:pt x="29717" y="108966"/>
                </a:lnTo>
                <a:lnTo>
                  <a:pt x="29717" y="109727"/>
                </a:lnTo>
                <a:lnTo>
                  <a:pt x="30479" y="111251"/>
                </a:lnTo>
                <a:lnTo>
                  <a:pt x="31241" y="112013"/>
                </a:lnTo>
                <a:lnTo>
                  <a:pt x="32765" y="115061"/>
                </a:lnTo>
                <a:lnTo>
                  <a:pt x="33527" y="115823"/>
                </a:lnTo>
                <a:lnTo>
                  <a:pt x="34290" y="117347"/>
                </a:lnTo>
                <a:lnTo>
                  <a:pt x="36575" y="121158"/>
                </a:lnTo>
                <a:lnTo>
                  <a:pt x="39623" y="128777"/>
                </a:lnTo>
                <a:lnTo>
                  <a:pt x="40385" y="132587"/>
                </a:lnTo>
                <a:lnTo>
                  <a:pt x="40385" y="192786"/>
                </a:lnTo>
                <a:lnTo>
                  <a:pt x="41147" y="192786"/>
                </a:lnTo>
                <a:lnTo>
                  <a:pt x="41909" y="176021"/>
                </a:lnTo>
                <a:close/>
              </a:path>
              <a:path w="41910" h="215264">
                <a:moveTo>
                  <a:pt x="14477" y="94741"/>
                </a:moveTo>
                <a:lnTo>
                  <a:pt x="14477" y="60197"/>
                </a:lnTo>
                <a:lnTo>
                  <a:pt x="12953" y="62483"/>
                </a:lnTo>
                <a:lnTo>
                  <a:pt x="11429" y="64008"/>
                </a:lnTo>
                <a:lnTo>
                  <a:pt x="9905" y="66293"/>
                </a:lnTo>
                <a:lnTo>
                  <a:pt x="9144" y="66293"/>
                </a:lnTo>
                <a:lnTo>
                  <a:pt x="7620" y="67055"/>
                </a:lnTo>
                <a:lnTo>
                  <a:pt x="5333" y="67055"/>
                </a:lnTo>
                <a:lnTo>
                  <a:pt x="4571" y="67817"/>
                </a:lnTo>
                <a:lnTo>
                  <a:pt x="3047" y="67817"/>
                </a:lnTo>
                <a:lnTo>
                  <a:pt x="1523" y="68579"/>
                </a:lnTo>
                <a:lnTo>
                  <a:pt x="761" y="68579"/>
                </a:lnTo>
                <a:lnTo>
                  <a:pt x="761" y="87629"/>
                </a:lnTo>
                <a:lnTo>
                  <a:pt x="1523" y="87629"/>
                </a:lnTo>
                <a:lnTo>
                  <a:pt x="1523" y="88391"/>
                </a:lnTo>
                <a:lnTo>
                  <a:pt x="8381" y="90677"/>
                </a:lnTo>
                <a:lnTo>
                  <a:pt x="14477" y="94741"/>
                </a:lnTo>
                <a:close/>
              </a:path>
              <a:path w="41910" h="215264">
                <a:moveTo>
                  <a:pt x="23621" y="203834"/>
                </a:moveTo>
                <a:lnTo>
                  <a:pt x="23621" y="146303"/>
                </a:lnTo>
                <a:lnTo>
                  <a:pt x="22097" y="147066"/>
                </a:lnTo>
                <a:lnTo>
                  <a:pt x="21335" y="147827"/>
                </a:lnTo>
                <a:lnTo>
                  <a:pt x="18287" y="149351"/>
                </a:lnTo>
                <a:lnTo>
                  <a:pt x="16763" y="150875"/>
                </a:lnTo>
                <a:lnTo>
                  <a:pt x="15240" y="150875"/>
                </a:lnTo>
                <a:lnTo>
                  <a:pt x="13715" y="152400"/>
                </a:lnTo>
                <a:lnTo>
                  <a:pt x="12191" y="153161"/>
                </a:lnTo>
                <a:lnTo>
                  <a:pt x="11429" y="153161"/>
                </a:lnTo>
                <a:lnTo>
                  <a:pt x="11429" y="152400"/>
                </a:lnTo>
                <a:lnTo>
                  <a:pt x="10667" y="152400"/>
                </a:lnTo>
                <a:lnTo>
                  <a:pt x="10667" y="151637"/>
                </a:lnTo>
                <a:lnTo>
                  <a:pt x="9905" y="150875"/>
                </a:lnTo>
                <a:lnTo>
                  <a:pt x="6857" y="150875"/>
                </a:lnTo>
                <a:lnTo>
                  <a:pt x="6857" y="153923"/>
                </a:lnTo>
                <a:lnTo>
                  <a:pt x="7620" y="155447"/>
                </a:lnTo>
                <a:lnTo>
                  <a:pt x="8381" y="156209"/>
                </a:lnTo>
                <a:lnTo>
                  <a:pt x="8381" y="211291"/>
                </a:lnTo>
                <a:lnTo>
                  <a:pt x="10667" y="210311"/>
                </a:lnTo>
                <a:lnTo>
                  <a:pt x="23621" y="203834"/>
                </a:lnTo>
                <a:close/>
              </a:path>
              <a:path w="41910" h="215264">
                <a:moveTo>
                  <a:pt x="22859" y="144779"/>
                </a:moveTo>
                <a:lnTo>
                  <a:pt x="22859" y="142493"/>
                </a:lnTo>
                <a:lnTo>
                  <a:pt x="22097" y="143255"/>
                </a:lnTo>
                <a:lnTo>
                  <a:pt x="22859" y="144779"/>
                </a:lnTo>
                <a:close/>
              </a:path>
              <a:path w="41910" h="215264">
                <a:moveTo>
                  <a:pt x="40385" y="192786"/>
                </a:moveTo>
                <a:lnTo>
                  <a:pt x="40385" y="133350"/>
                </a:lnTo>
                <a:lnTo>
                  <a:pt x="39623" y="133350"/>
                </a:lnTo>
                <a:lnTo>
                  <a:pt x="36575" y="136397"/>
                </a:lnTo>
                <a:lnTo>
                  <a:pt x="34290" y="137159"/>
                </a:lnTo>
                <a:lnTo>
                  <a:pt x="33527" y="138683"/>
                </a:lnTo>
                <a:lnTo>
                  <a:pt x="30479" y="140208"/>
                </a:lnTo>
                <a:lnTo>
                  <a:pt x="28955" y="141731"/>
                </a:lnTo>
                <a:lnTo>
                  <a:pt x="27431" y="142493"/>
                </a:lnTo>
                <a:lnTo>
                  <a:pt x="27431" y="140970"/>
                </a:lnTo>
                <a:lnTo>
                  <a:pt x="26670" y="140208"/>
                </a:lnTo>
                <a:lnTo>
                  <a:pt x="23621" y="140208"/>
                </a:lnTo>
                <a:lnTo>
                  <a:pt x="22859" y="140970"/>
                </a:lnTo>
                <a:lnTo>
                  <a:pt x="22859" y="145541"/>
                </a:lnTo>
                <a:lnTo>
                  <a:pt x="23621" y="146303"/>
                </a:lnTo>
                <a:lnTo>
                  <a:pt x="23621" y="203834"/>
                </a:lnTo>
                <a:lnTo>
                  <a:pt x="24383" y="203453"/>
                </a:lnTo>
                <a:lnTo>
                  <a:pt x="28955" y="200405"/>
                </a:lnTo>
                <a:lnTo>
                  <a:pt x="33527" y="198120"/>
                </a:lnTo>
                <a:lnTo>
                  <a:pt x="38100" y="195071"/>
                </a:lnTo>
                <a:lnTo>
                  <a:pt x="40385" y="19278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0" name="object 90"/>
          <p:cNvSpPr/>
          <p:nvPr/>
        </p:nvSpPr>
        <p:spPr>
          <a:xfrm>
            <a:off x="4333824" y="5227886"/>
            <a:ext cx="42066" cy="214153"/>
          </a:xfrm>
          <a:custGeom>
            <a:avLst/>
            <a:gdLst/>
            <a:ahLst/>
            <a:cxnLst/>
            <a:rect l="l" t="t" r="r" b="b"/>
            <a:pathLst>
              <a:path w="41910" h="213360">
                <a:moveTo>
                  <a:pt x="41910" y="27431"/>
                </a:moveTo>
                <a:lnTo>
                  <a:pt x="41910" y="0"/>
                </a:lnTo>
                <a:lnTo>
                  <a:pt x="40386" y="1523"/>
                </a:lnTo>
                <a:lnTo>
                  <a:pt x="35052" y="3809"/>
                </a:lnTo>
                <a:lnTo>
                  <a:pt x="30480" y="6096"/>
                </a:lnTo>
                <a:lnTo>
                  <a:pt x="25146" y="8381"/>
                </a:lnTo>
                <a:lnTo>
                  <a:pt x="20574" y="11429"/>
                </a:lnTo>
                <a:lnTo>
                  <a:pt x="15240" y="13716"/>
                </a:lnTo>
                <a:lnTo>
                  <a:pt x="10668" y="16001"/>
                </a:lnTo>
                <a:lnTo>
                  <a:pt x="5334" y="18287"/>
                </a:lnTo>
                <a:lnTo>
                  <a:pt x="762" y="21336"/>
                </a:lnTo>
                <a:lnTo>
                  <a:pt x="0" y="27431"/>
                </a:lnTo>
                <a:lnTo>
                  <a:pt x="0" y="46481"/>
                </a:lnTo>
                <a:lnTo>
                  <a:pt x="1524" y="47243"/>
                </a:lnTo>
                <a:lnTo>
                  <a:pt x="3810" y="47243"/>
                </a:lnTo>
                <a:lnTo>
                  <a:pt x="5334" y="48005"/>
                </a:lnTo>
                <a:lnTo>
                  <a:pt x="7620" y="48767"/>
                </a:lnTo>
                <a:lnTo>
                  <a:pt x="8382" y="49529"/>
                </a:lnTo>
                <a:lnTo>
                  <a:pt x="12954" y="51816"/>
                </a:lnTo>
                <a:lnTo>
                  <a:pt x="13716" y="51816"/>
                </a:lnTo>
                <a:lnTo>
                  <a:pt x="14478" y="52577"/>
                </a:lnTo>
                <a:lnTo>
                  <a:pt x="14478" y="77723"/>
                </a:lnTo>
                <a:lnTo>
                  <a:pt x="15240" y="82296"/>
                </a:lnTo>
                <a:lnTo>
                  <a:pt x="16764" y="86105"/>
                </a:lnTo>
                <a:lnTo>
                  <a:pt x="17525" y="89916"/>
                </a:lnTo>
                <a:lnTo>
                  <a:pt x="19812" y="93725"/>
                </a:lnTo>
                <a:lnTo>
                  <a:pt x="20574" y="93725"/>
                </a:lnTo>
                <a:lnTo>
                  <a:pt x="20574" y="92963"/>
                </a:lnTo>
                <a:lnTo>
                  <a:pt x="22098" y="92963"/>
                </a:lnTo>
                <a:lnTo>
                  <a:pt x="22860" y="92201"/>
                </a:lnTo>
                <a:lnTo>
                  <a:pt x="24384" y="92201"/>
                </a:lnTo>
                <a:lnTo>
                  <a:pt x="25146" y="92963"/>
                </a:lnTo>
                <a:lnTo>
                  <a:pt x="25908" y="92963"/>
                </a:lnTo>
                <a:lnTo>
                  <a:pt x="26670" y="94487"/>
                </a:lnTo>
                <a:lnTo>
                  <a:pt x="26670" y="200786"/>
                </a:lnTo>
                <a:lnTo>
                  <a:pt x="28956" y="199643"/>
                </a:lnTo>
                <a:lnTo>
                  <a:pt x="33528" y="196596"/>
                </a:lnTo>
                <a:lnTo>
                  <a:pt x="38100" y="194309"/>
                </a:lnTo>
                <a:lnTo>
                  <a:pt x="39624" y="192786"/>
                </a:lnTo>
                <a:lnTo>
                  <a:pt x="39624" y="114300"/>
                </a:lnTo>
                <a:lnTo>
                  <a:pt x="41910" y="27431"/>
                </a:lnTo>
                <a:close/>
              </a:path>
              <a:path w="41910" h="213360">
                <a:moveTo>
                  <a:pt x="22098" y="202909"/>
                </a:moveTo>
                <a:lnTo>
                  <a:pt x="22098" y="158496"/>
                </a:lnTo>
                <a:lnTo>
                  <a:pt x="19812" y="159258"/>
                </a:lnTo>
                <a:lnTo>
                  <a:pt x="18288" y="160781"/>
                </a:lnTo>
                <a:lnTo>
                  <a:pt x="16002" y="161543"/>
                </a:lnTo>
                <a:lnTo>
                  <a:pt x="14478" y="162305"/>
                </a:lnTo>
                <a:lnTo>
                  <a:pt x="12192" y="163067"/>
                </a:lnTo>
                <a:lnTo>
                  <a:pt x="10668" y="163829"/>
                </a:lnTo>
                <a:lnTo>
                  <a:pt x="8382" y="164591"/>
                </a:lnTo>
                <a:lnTo>
                  <a:pt x="6858" y="166116"/>
                </a:lnTo>
                <a:lnTo>
                  <a:pt x="5334" y="166116"/>
                </a:lnTo>
                <a:lnTo>
                  <a:pt x="3048" y="166877"/>
                </a:lnTo>
                <a:lnTo>
                  <a:pt x="1524" y="166877"/>
                </a:lnTo>
                <a:lnTo>
                  <a:pt x="0" y="167639"/>
                </a:lnTo>
                <a:lnTo>
                  <a:pt x="0" y="213359"/>
                </a:lnTo>
                <a:lnTo>
                  <a:pt x="4572" y="211836"/>
                </a:lnTo>
                <a:lnTo>
                  <a:pt x="9144" y="208787"/>
                </a:lnTo>
                <a:lnTo>
                  <a:pt x="14478" y="206501"/>
                </a:lnTo>
                <a:lnTo>
                  <a:pt x="19050" y="204216"/>
                </a:lnTo>
                <a:lnTo>
                  <a:pt x="22098" y="202909"/>
                </a:lnTo>
                <a:close/>
              </a:path>
              <a:path w="41910" h="213360">
                <a:moveTo>
                  <a:pt x="26670" y="200786"/>
                </a:moveTo>
                <a:lnTo>
                  <a:pt x="26670" y="104393"/>
                </a:lnTo>
                <a:lnTo>
                  <a:pt x="23622" y="105917"/>
                </a:lnTo>
                <a:lnTo>
                  <a:pt x="22860" y="106679"/>
                </a:lnTo>
                <a:lnTo>
                  <a:pt x="20574" y="108203"/>
                </a:lnTo>
                <a:lnTo>
                  <a:pt x="14478" y="111251"/>
                </a:lnTo>
                <a:lnTo>
                  <a:pt x="13716" y="112013"/>
                </a:lnTo>
                <a:lnTo>
                  <a:pt x="12192" y="112775"/>
                </a:lnTo>
                <a:lnTo>
                  <a:pt x="10668" y="112775"/>
                </a:lnTo>
                <a:lnTo>
                  <a:pt x="9144" y="113537"/>
                </a:lnTo>
                <a:lnTo>
                  <a:pt x="8382" y="113537"/>
                </a:lnTo>
                <a:lnTo>
                  <a:pt x="6858" y="114300"/>
                </a:lnTo>
                <a:lnTo>
                  <a:pt x="3810" y="114300"/>
                </a:lnTo>
                <a:lnTo>
                  <a:pt x="5334" y="118871"/>
                </a:lnTo>
                <a:lnTo>
                  <a:pt x="6096" y="123443"/>
                </a:lnTo>
                <a:lnTo>
                  <a:pt x="9144" y="134111"/>
                </a:lnTo>
                <a:lnTo>
                  <a:pt x="9906" y="136397"/>
                </a:lnTo>
                <a:lnTo>
                  <a:pt x="10668" y="139446"/>
                </a:lnTo>
                <a:lnTo>
                  <a:pt x="12192" y="142493"/>
                </a:lnTo>
                <a:lnTo>
                  <a:pt x="12954" y="144779"/>
                </a:lnTo>
                <a:lnTo>
                  <a:pt x="14478" y="147827"/>
                </a:lnTo>
                <a:lnTo>
                  <a:pt x="17525" y="152400"/>
                </a:lnTo>
                <a:lnTo>
                  <a:pt x="19050" y="155447"/>
                </a:lnTo>
                <a:lnTo>
                  <a:pt x="22098" y="158496"/>
                </a:lnTo>
                <a:lnTo>
                  <a:pt x="22098" y="202909"/>
                </a:lnTo>
                <a:lnTo>
                  <a:pt x="24384" y="201929"/>
                </a:lnTo>
                <a:lnTo>
                  <a:pt x="26670" y="200786"/>
                </a:lnTo>
                <a:close/>
              </a:path>
              <a:path w="41910" h="213360">
                <a:moveTo>
                  <a:pt x="14478" y="77723"/>
                </a:moveTo>
                <a:lnTo>
                  <a:pt x="14478" y="52577"/>
                </a:lnTo>
                <a:lnTo>
                  <a:pt x="13716" y="53339"/>
                </a:lnTo>
                <a:lnTo>
                  <a:pt x="13716" y="54101"/>
                </a:lnTo>
                <a:lnTo>
                  <a:pt x="12954" y="55625"/>
                </a:lnTo>
                <a:lnTo>
                  <a:pt x="9906" y="58673"/>
                </a:lnTo>
                <a:lnTo>
                  <a:pt x="8382" y="59436"/>
                </a:lnTo>
                <a:lnTo>
                  <a:pt x="7620" y="60197"/>
                </a:lnTo>
                <a:lnTo>
                  <a:pt x="7620" y="61721"/>
                </a:lnTo>
                <a:lnTo>
                  <a:pt x="8382" y="61721"/>
                </a:lnTo>
                <a:lnTo>
                  <a:pt x="9144" y="62483"/>
                </a:lnTo>
                <a:lnTo>
                  <a:pt x="12192" y="70103"/>
                </a:lnTo>
                <a:lnTo>
                  <a:pt x="12954" y="73913"/>
                </a:lnTo>
                <a:lnTo>
                  <a:pt x="14478" y="77723"/>
                </a:lnTo>
                <a:close/>
              </a:path>
              <a:path w="41910" h="213360">
                <a:moveTo>
                  <a:pt x="25908" y="102108"/>
                </a:moveTo>
                <a:lnTo>
                  <a:pt x="25908" y="99821"/>
                </a:lnTo>
                <a:lnTo>
                  <a:pt x="25146" y="99821"/>
                </a:lnTo>
                <a:lnTo>
                  <a:pt x="24384" y="100583"/>
                </a:lnTo>
                <a:lnTo>
                  <a:pt x="24384" y="101346"/>
                </a:lnTo>
                <a:lnTo>
                  <a:pt x="25908" y="102108"/>
                </a:lnTo>
                <a:close/>
              </a:path>
              <a:path w="41910" h="213360">
                <a:moveTo>
                  <a:pt x="26670" y="104393"/>
                </a:moveTo>
                <a:lnTo>
                  <a:pt x="26670" y="96773"/>
                </a:lnTo>
                <a:lnTo>
                  <a:pt x="25908" y="98297"/>
                </a:lnTo>
                <a:lnTo>
                  <a:pt x="25908" y="102870"/>
                </a:lnTo>
                <a:lnTo>
                  <a:pt x="26670" y="104393"/>
                </a:lnTo>
                <a:close/>
              </a:path>
              <a:path w="41910" h="213360">
                <a:moveTo>
                  <a:pt x="41148" y="192786"/>
                </a:moveTo>
                <a:lnTo>
                  <a:pt x="41148" y="172973"/>
                </a:lnTo>
                <a:lnTo>
                  <a:pt x="40386" y="153923"/>
                </a:lnTo>
                <a:lnTo>
                  <a:pt x="40386" y="134111"/>
                </a:lnTo>
                <a:lnTo>
                  <a:pt x="39624" y="114300"/>
                </a:lnTo>
                <a:lnTo>
                  <a:pt x="39624" y="192786"/>
                </a:lnTo>
                <a:lnTo>
                  <a:pt x="41148" y="19278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1" name="object 91"/>
          <p:cNvSpPr/>
          <p:nvPr/>
        </p:nvSpPr>
        <p:spPr>
          <a:xfrm>
            <a:off x="4486027" y="5230181"/>
            <a:ext cx="40791" cy="215427"/>
          </a:xfrm>
          <a:custGeom>
            <a:avLst/>
            <a:gdLst/>
            <a:ahLst/>
            <a:cxnLst/>
            <a:rect l="l" t="t" r="r" b="b"/>
            <a:pathLst>
              <a:path w="40639" h="214629">
                <a:moveTo>
                  <a:pt x="39624" y="45719"/>
                </a:moveTo>
                <a:lnTo>
                  <a:pt x="39624" y="19050"/>
                </a:lnTo>
                <a:lnTo>
                  <a:pt x="25907" y="12191"/>
                </a:lnTo>
                <a:lnTo>
                  <a:pt x="20574" y="9143"/>
                </a:lnTo>
                <a:lnTo>
                  <a:pt x="16001" y="7619"/>
                </a:lnTo>
                <a:lnTo>
                  <a:pt x="10667" y="5333"/>
                </a:lnTo>
                <a:lnTo>
                  <a:pt x="6095" y="2285"/>
                </a:lnTo>
                <a:lnTo>
                  <a:pt x="1524" y="0"/>
                </a:lnTo>
                <a:lnTo>
                  <a:pt x="761" y="48005"/>
                </a:lnTo>
                <a:lnTo>
                  <a:pt x="761" y="143255"/>
                </a:lnTo>
                <a:lnTo>
                  <a:pt x="0" y="191261"/>
                </a:lnTo>
                <a:lnTo>
                  <a:pt x="1524" y="191261"/>
                </a:lnTo>
                <a:lnTo>
                  <a:pt x="1524" y="124967"/>
                </a:lnTo>
                <a:lnTo>
                  <a:pt x="2285" y="124967"/>
                </a:lnTo>
                <a:lnTo>
                  <a:pt x="11429" y="111251"/>
                </a:lnTo>
                <a:lnTo>
                  <a:pt x="15239" y="106679"/>
                </a:lnTo>
                <a:lnTo>
                  <a:pt x="18287" y="102107"/>
                </a:lnTo>
                <a:lnTo>
                  <a:pt x="25907" y="94487"/>
                </a:lnTo>
                <a:lnTo>
                  <a:pt x="26670" y="93852"/>
                </a:lnTo>
                <a:lnTo>
                  <a:pt x="26670" y="51815"/>
                </a:lnTo>
                <a:lnTo>
                  <a:pt x="27431" y="49529"/>
                </a:lnTo>
                <a:lnTo>
                  <a:pt x="30479" y="46481"/>
                </a:lnTo>
                <a:lnTo>
                  <a:pt x="32765" y="44957"/>
                </a:lnTo>
                <a:lnTo>
                  <a:pt x="38100" y="44957"/>
                </a:lnTo>
                <a:lnTo>
                  <a:pt x="39624" y="45719"/>
                </a:lnTo>
                <a:close/>
              </a:path>
              <a:path w="40639" h="214629">
                <a:moveTo>
                  <a:pt x="20574" y="143255"/>
                </a:moveTo>
                <a:lnTo>
                  <a:pt x="20574" y="141731"/>
                </a:lnTo>
                <a:lnTo>
                  <a:pt x="19050" y="140207"/>
                </a:lnTo>
                <a:lnTo>
                  <a:pt x="16001" y="140207"/>
                </a:lnTo>
                <a:lnTo>
                  <a:pt x="16001" y="140969"/>
                </a:lnTo>
                <a:lnTo>
                  <a:pt x="14477" y="140969"/>
                </a:lnTo>
                <a:lnTo>
                  <a:pt x="9905" y="136397"/>
                </a:lnTo>
                <a:lnTo>
                  <a:pt x="8381" y="134111"/>
                </a:lnTo>
                <a:lnTo>
                  <a:pt x="6095" y="132587"/>
                </a:lnTo>
                <a:lnTo>
                  <a:pt x="5333" y="131063"/>
                </a:lnTo>
                <a:lnTo>
                  <a:pt x="3809" y="128777"/>
                </a:lnTo>
                <a:lnTo>
                  <a:pt x="2285" y="127253"/>
                </a:lnTo>
                <a:lnTo>
                  <a:pt x="1524" y="124967"/>
                </a:lnTo>
                <a:lnTo>
                  <a:pt x="1524" y="191261"/>
                </a:lnTo>
                <a:lnTo>
                  <a:pt x="2285" y="191261"/>
                </a:lnTo>
                <a:lnTo>
                  <a:pt x="11429" y="197357"/>
                </a:lnTo>
                <a:lnTo>
                  <a:pt x="16763" y="199643"/>
                </a:lnTo>
                <a:lnTo>
                  <a:pt x="19050" y="201167"/>
                </a:lnTo>
                <a:lnTo>
                  <a:pt x="19050" y="144779"/>
                </a:lnTo>
                <a:lnTo>
                  <a:pt x="20574" y="143255"/>
                </a:lnTo>
                <a:close/>
              </a:path>
              <a:path w="40639" h="214629">
                <a:moveTo>
                  <a:pt x="40385" y="214121"/>
                </a:moveTo>
                <a:lnTo>
                  <a:pt x="40385" y="166115"/>
                </a:lnTo>
                <a:lnTo>
                  <a:pt x="39624" y="156971"/>
                </a:lnTo>
                <a:lnTo>
                  <a:pt x="33527" y="153923"/>
                </a:lnTo>
                <a:lnTo>
                  <a:pt x="33527" y="148589"/>
                </a:lnTo>
                <a:lnTo>
                  <a:pt x="31241" y="148589"/>
                </a:lnTo>
                <a:lnTo>
                  <a:pt x="30479" y="149351"/>
                </a:lnTo>
                <a:lnTo>
                  <a:pt x="30479" y="151637"/>
                </a:lnTo>
                <a:lnTo>
                  <a:pt x="28955" y="150875"/>
                </a:lnTo>
                <a:lnTo>
                  <a:pt x="26670" y="150113"/>
                </a:lnTo>
                <a:lnTo>
                  <a:pt x="24383" y="148589"/>
                </a:lnTo>
                <a:lnTo>
                  <a:pt x="22097" y="147827"/>
                </a:lnTo>
                <a:lnTo>
                  <a:pt x="19050" y="144779"/>
                </a:lnTo>
                <a:lnTo>
                  <a:pt x="19050" y="201167"/>
                </a:lnTo>
                <a:lnTo>
                  <a:pt x="30479" y="208787"/>
                </a:lnTo>
                <a:lnTo>
                  <a:pt x="35813" y="211073"/>
                </a:lnTo>
                <a:lnTo>
                  <a:pt x="40385" y="214121"/>
                </a:lnTo>
                <a:close/>
              </a:path>
              <a:path w="40639" h="214629">
                <a:moveTo>
                  <a:pt x="39624" y="85343"/>
                </a:moveTo>
                <a:lnTo>
                  <a:pt x="39624" y="65531"/>
                </a:lnTo>
                <a:lnTo>
                  <a:pt x="38100" y="64007"/>
                </a:lnTo>
                <a:lnTo>
                  <a:pt x="36575" y="63245"/>
                </a:lnTo>
                <a:lnTo>
                  <a:pt x="35051" y="61721"/>
                </a:lnTo>
                <a:lnTo>
                  <a:pt x="32765" y="61721"/>
                </a:lnTo>
                <a:lnTo>
                  <a:pt x="32003" y="60959"/>
                </a:lnTo>
                <a:lnTo>
                  <a:pt x="30479" y="60959"/>
                </a:lnTo>
                <a:lnTo>
                  <a:pt x="28955" y="60197"/>
                </a:lnTo>
                <a:lnTo>
                  <a:pt x="28193" y="60197"/>
                </a:lnTo>
                <a:lnTo>
                  <a:pt x="27431" y="59435"/>
                </a:lnTo>
                <a:lnTo>
                  <a:pt x="27431" y="57150"/>
                </a:lnTo>
                <a:lnTo>
                  <a:pt x="26670" y="55625"/>
                </a:lnTo>
                <a:lnTo>
                  <a:pt x="26670" y="93852"/>
                </a:lnTo>
                <a:lnTo>
                  <a:pt x="30479" y="90677"/>
                </a:lnTo>
                <a:lnTo>
                  <a:pt x="32003" y="89915"/>
                </a:lnTo>
                <a:lnTo>
                  <a:pt x="32765" y="89153"/>
                </a:lnTo>
                <a:lnTo>
                  <a:pt x="34289" y="88391"/>
                </a:lnTo>
                <a:lnTo>
                  <a:pt x="35813" y="86867"/>
                </a:lnTo>
                <a:lnTo>
                  <a:pt x="37337" y="86867"/>
                </a:lnTo>
                <a:lnTo>
                  <a:pt x="38861" y="86105"/>
                </a:lnTo>
                <a:lnTo>
                  <a:pt x="39624" y="85343"/>
                </a:lnTo>
                <a:close/>
              </a:path>
              <a:path w="40639" h="214629">
                <a:moveTo>
                  <a:pt x="34289" y="152400"/>
                </a:moveTo>
                <a:lnTo>
                  <a:pt x="34289" y="149351"/>
                </a:lnTo>
                <a:lnTo>
                  <a:pt x="33527" y="149351"/>
                </a:lnTo>
                <a:lnTo>
                  <a:pt x="33527" y="153923"/>
                </a:lnTo>
                <a:lnTo>
                  <a:pt x="34289" y="152400"/>
                </a:lnTo>
                <a:close/>
              </a:path>
              <a:path w="40639" h="214629">
                <a:moveTo>
                  <a:pt x="35051" y="150875"/>
                </a:moveTo>
                <a:lnTo>
                  <a:pt x="34289" y="150113"/>
                </a:lnTo>
                <a:lnTo>
                  <a:pt x="34289" y="151637"/>
                </a:lnTo>
                <a:lnTo>
                  <a:pt x="35051" y="150875"/>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2" name="object 92"/>
          <p:cNvSpPr/>
          <p:nvPr/>
        </p:nvSpPr>
        <p:spPr>
          <a:xfrm>
            <a:off x="4251988" y="5228650"/>
            <a:ext cx="37604" cy="214153"/>
          </a:xfrm>
          <a:custGeom>
            <a:avLst/>
            <a:gdLst/>
            <a:ahLst/>
            <a:cxnLst/>
            <a:rect l="l" t="t" r="r" b="b"/>
            <a:pathLst>
              <a:path w="37464" h="213360">
                <a:moveTo>
                  <a:pt x="762" y="61721"/>
                </a:moveTo>
                <a:lnTo>
                  <a:pt x="762" y="13715"/>
                </a:lnTo>
                <a:lnTo>
                  <a:pt x="0" y="17526"/>
                </a:lnTo>
                <a:lnTo>
                  <a:pt x="762" y="61721"/>
                </a:lnTo>
                <a:close/>
              </a:path>
              <a:path w="37464" h="213360">
                <a:moveTo>
                  <a:pt x="37337" y="45720"/>
                </a:moveTo>
                <a:lnTo>
                  <a:pt x="37337" y="19050"/>
                </a:lnTo>
                <a:lnTo>
                  <a:pt x="35052" y="17526"/>
                </a:lnTo>
                <a:lnTo>
                  <a:pt x="32765" y="16764"/>
                </a:lnTo>
                <a:lnTo>
                  <a:pt x="29717" y="15240"/>
                </a:lnTo>
                <a:lnTo>
                  <a:pt x="25145" y="12191"/>
                </a:lnTo>
                <a:lnTo>
                  <a:pt x="22859" y="11430"/>
                </a:lnTo>
                <a:lnTo>
                  <a:pt x="20573" y="9906"/>
                </a:lnTo>
                <a:lnTo>
                  <a:pt x="16002" y="7620"/>
                </a:lnTo>
                <a:lnTo>
                  <a:pt x="13715" y="6096"/>
                </a:lnTo>
                <a:lnTo>
                  <a:pt x="9143" y="4571"/>
                </a:lnTo>
                <a:lnTo>
                  <a:pt x="7619" y="3809"/>
                </a:lnTo>
                <a:lnTo>
                  <a:pt x="5333" y="2286"/>
                </a:lnTo>
                <a:lnTo>
                  <a:pt x="3048" y="1524"/>
                </a:lnTo>
                <a:lnTo>
                  <a:pt x="1523" y="0"/>
                </a:lnTo>
                <a:lnTo>
                  <a:pt x="762" y="4571"/>
                </a:lnTo>
                <a:lnTo>
                  <a:pt x="762" y="150114"/>
                </a:lnTo>
                <a:lnTo>
                  <a:pt x="1523" y="194309"/>
                </a:lnTo>
                <a:lnTo>
                  <a:pt x="2285" y="194309"/>
                </a:lnTo>
                <a:lnTo>
                  <a:pt x="12954" y="199644"/>
                </a:lnTo>
                <a:lnTo>
                  <a:pt x="12954" y="97536"/>
                </a:lnTo>
                <a:lnTo>
                  <a:pt x="13715" y="97536"/>
                </a:lnTo>
                <a:lnTo>
                  <a:pt x="14477" y="96012"/>
                </a:lnTo>
                <a:lnTo>
                  <a:pt x="15239" y="96012"/>
                </a:lnTo>
                <a:lnTo>
                  <a:pt x="16763" y="94488"/>
                </a:lnTo>
                <a:lnTo>
                  <a:pt x="19050" y="94488"/>
                </a:lnTo>
                <a:lnTo>
                  <a:pt x="19050" y="95250"/>
                </a:lnTo>
                <a:lnTo>
                  <a:pt x="22098" y="87630"/>
                </a:lnTo>
                <a:lnTo>
                  <a:pt x="24383" y="80771"/>
                </a:lnTo>
                <a:lnTo>
                  <a:pt x="24383" y="48006"/>
                </a:lnTo>
                <a:lnTo>
                  <a:pt x="25907" y="48006"/>
                </a:lnTo>
                <a:lnTo>
                  <a:pt x="27431" y="47244"/>
                </a:lnTo>
                <a:lnTo>
                  <a:pt x="31242" y="47244"/>
                </a:lnTo>
                <a:lnTo>
                  <a:pt x="32765" y="46482"/>
                </a:lnTo>
                <a:lnTo>
                  <a:pt x="34289" y="46482"/>
                </a:lnTo>
                <a:lnTo>
                  <a:pt x="35813" y="45720"/>
                </a:lnTo>
                <a:lnTo>
                  <a:pt x="37337" y="45720"/>
                </a:lnTo>
                <a:close/>
              </a:path>
              <a:path w="37464" h="213360">
                <a:moveTo>
                  <a:pt x="16002" y="102108"/>
                </a:moveTo>
                <a:lnTo>
                  <a:pt x="15239" y="101346"/>
                </a:lnTo>
                <a:lnTo>
                  <a:pt x="14477" y="101346"/>
                </a:lnTo>
                <a:lnTo>
                  <a:pt x="14477" y="100584"/>
                </a:lnTo>
                <a:lnTo>
                  <a:pt x="13715" y="99821"/>
                </a:lnTo>
                <a:lnTo>
                  <a:pt x="13715" y="99059"/>
                </a:lnTo>
                <a:lnTo>
                  <a:pt x="12954" y="98297"/>
                </a:lnTo>
                <a:lnTo>
                  <a:pt x="12954" y="105156"/>
                </a:lnTo>
                <a:lnTo>
                  <a:pt x="16002" y="102108"/>
                </a:lnTo>
                <a:close/>
              </a:path>
              <a:path w="37464" h="213360">
                <a:moveTo>
                  <a:pt x="33527" y="113538"/>
                </a:moveTo>
                <a:lnTo>
                  <a:pt x="32765" y="112776"/>
                </a:lnTo>
                <a:lnTo>
                  <a:pt x="28193" y="112776"/>
                </a:lnTo>
                <a:lnTo>
                  <a:pt x="26669" y="112014"/>
                </a:lnTo>
                <a:lnTo>
                  <a:pt x="24383" y="111252"/>
                </a:lnTo>
                <a:lnTo>
                  <a:pt x="22859" y="111252"/>
                </a:lnTo>
                <a:lnTo>
                  <a:pt x="20573" y="110490"/>
                </a:lnTo>
                <a:lnTo>
                  <a:pt x="19050" y="108965"/>
                </a:lnTo>
                <a:lnTo>
                  <a:pt x="17525" y="108204"/>
                </a:lnTo>
                <a:lnTo>
                  <a:pt x="15239" y="107441"/>
                </a:lnTo>
                <a:lnTo>
                  <a:pt x="14477" y="106680"/>
                </a:lnTo>
                <a:lnTo>
                  <a:pt x="12954" y="105918"/>
                </a:lnTo>
                <a:lnTo>
                  <a:pt x="12954" y="199644"/>
                </a:lnTo>
                <a:lnTo>
                  <a:pt x="17525" y="201930"/>
                </a:lnTo>
                <a:lnTo>
                  <a:pt x="17525" y="160782"/>
                </a:lnTo>
                <a:lnTo>
                  <a:pt x="22098" y="153162"/>
                </a:lnTo>
                <a:lnTo>
                  <a:pt x="25145" y="145541"/>
                </a:lnTo>
                <a:lnTo>
                  <a:pt x="25907" y="138684"/>
                </a:lnTo>
                <a:lnTo>
                  <a:pt x="28956" y="126491"/>
                </a:lnTo>
                <a:lnTo>
                  <a:pt x="31242" y="119634"/>
                </a:lnTo>
                <a:lnTo>
                  <a:pt x="32004" y="118109"/>
                </a:lnTo>
                <a:lnTo>
                  <a:pt x="32004" y="116586"/>
                </a:lnTo>
                <a:lnTo>
                  <a:pt x="33527" y="113538"/>
                </a:lnTo>
                <a:close/>
              </a:path>
              <a:path w="37464" h="213360">
                <a:moveTo>
                  <a:pt x="37337" y="213359"/>
                </a:moveTo>
                <a:lnTo>
                  <a:pt x="37337" y="166877"/>
                </a:lnTo>
                <a:lnTo>
                  <a:pt x="34289" y="166877"/>
                </a:lnTo>
                <a:lnTo>
                  <a:pt x="32765" y="166115"/>
                </a:lnTo>
                <a:lnTo>
                  <a:pt x="30479" y="166115"/>
                </a:lnTo>
                <a:lnTo>
                  <a:pt x="28956" y="165354"/>
                </a:lnTo>
                <a:lnTo>
                  <a:pt x="25907" y="165354"/>
                </a:lnTo>
                <a:lnTo>
                  <a:pt x="24383" y="164591"/>
                </a:lnTo>
                <a:lnTo>
                  <a:pt x="23621" y="163830"/>
                </a:lnTo>
                <a:lnTo>
                  <a:pt x="20573" y="163830"/>
                </a:lnTo>
                <a:lnTo>
                  <a:pt x="19812" y="163068"/>
                </a:lnTo>
                <a:lnTo>
                  <a:pt x="19050" y="161544"/>
                </a:lnTo>
                <a:lnTo>
                  <a:pt x="18287" y="161544"/>
                </a:lnTo>
                <a:lnTo>
                  <a:pt x="17525" y="160782"/>
                </a:lnTo>
                <a:lnTo>
                  <a:pt x="17525" y="201930"/>
                </a:lnTo>
                <a:lnTo>
                  <a:pt x="20573" y="203454"/>
                </a:lnTo>
                <a:lnTo>
                  <a:pt x="24383" y="205740"/>
                </a:lnTo>
                <a:lnTo>
                  <a:pt x="33527" y="210312"/>
                </a:lnTo>
                <a:lnTo>
                  <a:pt x="37337" y="213359"/>
                </a:lnTo>
                <a:close/>
              </a:path>
              <a:path w="37464" h="213360">
                <a:moveTo>
                  <a:pt x="32765" y="57912"/>
                </a:moveTo>
                <a:lnTo>
                  <a:pt x="32765" y="57150"/>
                </a:lnTo>
                <a:lnTo>
                  <a:pt x="32004" y="56388"/>
                </a:lnTo>
                <a:lnTo>
                  <a:pt x="31242" y="56388"/>
                </a:lnTo>
                <a:lnTo>
                  <a:pt x="30479" y="57150"/>
                </a:lnTo>
                <a:lnTo>
                  <a:pt x="29717" y="57150"/>
                </a:lnTo>
                <a:lnTo>
                  <a:pt x="28956" y="57912"/>
                </a:lnTo>
                <a:lnTo>
                  <a:pt x="28956" y="58674"/>
                </a:lnTo>
                <a:lnTo>
                  <a:pt x="28193" y="58674"/>
                </a:lnTo>
                <a:lnTo>
                  <a:pt x="27431" y="57912"/>
                </a:lnTo>
                <a:lnTo>
                  <a:pt x="27431" y="57150"/>
                </a:lnTo>
                <a:lnTo>
                  <a:pt x="26669" y="56388"/>
                </a:lnTo>
                <a:lnTo>
                  <a:pt x="25907" y="54102"/>
                </a:lnTo>
                <a:lnTo>
                  <a:pt x="25907" y="51815"/>
                </a:lnTo>
                <a:lnTo>
                  <a:pt x="25145" y="49530"/>
                </a:lnTo>
                <a:lnTo>
                  <a:pt x="24383" y="48006"/>
                </a:lnTo>
                <a:lnTo>
                  <a:pt x="24383" y="80771"/>
                </a:lnTo>
                <a:lnTo>
                  <a:pt x="25907" y="72390"/>
                </a:lnTo>
                <a:lnTo>
                  <a:pt x="28956" y="63246"/>
                </a:lnTo>
                <a:lnTo>
                  <a:pt x="30479" y="60959"/>
                </a:lnTo>
                <a:lnTo>
                  <a:pt x="31242" y="59436"/>
                </a:lnTo>
                <a:lnTo>
                  <a:pt x="32765" y="5791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3" name="object 93"/>
          <p:cNvSpPr/>
          <p:nvPr/>
        </p:nvSpPr>
        <p:spPr>
          <a:xfrm>
            <a:off x="4529622" y="5301311"/>
            <a:ext cx="7011" cy="14658"/>
          </a:xfrm>
          <a:custGeom>
            <a:avLst/>
            <a:gdLst/>
            <a:ahLst/>
            <a:cxnLst/>
            <a:rect l="l" t="t" r="r" b="b"/>
            <a:pathLst>
              <a:path w="6985" h="14604">
                <a:moveTo>
                  <a:pt x="6858" y="9906"/>
                </a:moveTo>
                <a:lnTo>
                  <a:pt x="6096" y="6857"/>
                </a:lnTo>
                <a:lnTo>
                  <a:pt x="4571" y="4571"/>
                </a:lnTo>
                <a:lnTo>
                  <a:pt x="2286" y="3048"/>
                </a:lnTo>
                <a:lnTo>
                  <a:pt x="761" y="1524"/>
                </a:lnTo>
                <a:lnTo>
                  <a:pt x="761" y="0"/>
                </a:lnTo>
                <a:lnTo>
                  <a:pt x="0" y="0"/>
                </a:lnTo>
                <a:lnTo>
                  <a:pt x="0" y="14477"/>
                </a:lnTo>
                <a:lnTo>
                  <a:pt x="3047" y="14477"/>
                </a:lnTo>
                <a:lnTo>
                  <a:pt x="4571" y="13715"/>
                </a:lnTo>
                <a:lnTo>
                  <a:pt x="5334" y="12953"/>
                </a:lnTo>
                <a:lnTo>
                  <a:pt x="6858" y="990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4" name="object 94"/>
          <p:cNvSpPr/>
          <p:nvPr/>
        </p:nvSpPr>
        <p:spPr>
          <a:xfrm>
            <a:off x="4556392" y="5425213"/>
            <a:ext cx="0" cy="0"/>
          </a:xfrm>
          <a:custGeom>
            <a:avLst/>
            <a:gdLst/>
            <a:ahLst/>
            <a:cxnLst/>
            <a:rect l="l" t="t" r="r" b="b"/>
            <a:pathLst>
              <a:path>
                <a:moveTo>
                  <a:pt x="0" y="0"/>
                </a:moveTo>
                <a:lnTo>
                  <a:pt x="0" y="0"/>
                </a:lnTo>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5" name="object 95"/>
          <p:cNvSpPr/>
          <p:nvPr/>
        </p:nvSpPr>
        <p:spPr>
          <a:xfrm>
            <a:off x="4560215" y="5300544"/>
            <a:ext cx="10198" cy="15297"/>
          </a:xfrm>
          <a:custGeom>
            <a:avLst/>
            <a:gdLst/>
            <a:ahLst/>
            <a:cxnLst/>
            <a:rect l="l" t="t" r="r" b="b"/>
            <a:pathLst>
              <a:path w="10160" h="15239">
                <a:moveTo>
                  <a:pt x="9906" y="15240"/>
                </a:moveTo>
                <a:lnTo>
                  <a:pt x="9906" y="0"/>
                </a:lnTo>
                <a:lnTo>
                  <a:pt x="9143" y="2286"/>
                </a:lnTo>
                <a:lnTo>
                  <a:pt x="4572" y="6858"/>
                </a:lnTo>
                <a:lnTo>
                  <a:pt x="3047" y="7620"/>
                </a:lnTo>
                <a:lnTo>
                  <a:pt x="0" y="10668"/>
                </a:lnTo>
                <a:lnTo>
                  <a:pt x="762" y="12954"/>
                </a:lnTo>
                <a:lnTo>
                  <a:pt x="762" y="13716"/>
                </a:lnTo>
                <a:lnTo>
                  <a:pt x="2286" y="15240"/>
                </a:lnTo>
                <a:lnTo>
                  <a:pt x="4572" y="15240"/>
                </a:lnTo>
                <a:lnTo>
                  <a:pt x="6096" y="14478"/>
                </a:lnTo>
                <a:lnTo>
                  <a:pt x="8381" y="14478"/>
                </a:lnTo>
                <a:lnTo>
                  <a:pt x="9906" y="1524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6" name="object 96"/>
          <p:cNvSpPr/>
          <p:nvPr/>
        </p:nvSpPr>
        <p:spPr>
          <a:xfrm>
            <a:off x="4530386" y="5386972"/>
            <a:ext cx="40791" cy="59275"/>
          </a:xfrm>
          <a:custGeom>
            <a:avLst/>
            <a:gdLst/>
            <a:ahLst/>
            <a:cxnLst/>
            <a:rect l="l" t="t" r="r" b="b"/>
            <a:pathLst>
              <a:path w="40639" h="59054">
                <a:moveTo>
                  <a:pt x="38862" y="58129"/>
                </a:moveTo>
                <a:lnTo>
                  <a:pt x="38862" y="45720"/>
                </a:lnTo>
                <a:lnTo>
                  <a:pt x="38100" y="47243"/>
                </a:lnTo>
                <a:lnTo>
                  <a:pt x="35814" y="48767"/>
                </a:lnTo>
                <a:lnTo>
                  <a:pt x="26670" y="51815"/>
                </a:lnTo>
                <a:lnTo>
                  <a:pt x="16764" y="51815"/>
                </a:lnTo>
                <a:lnTo>
                  <a:pt x="14478" y="51053"/>
                </a:lnTo>
                <a:lnTo>
                  <a:pt x="11430" y="51053"/>
                </a:lnTo>
                <a:lnTo>
                  <a:pt x="9906" y="50291"/>
                </a:lnTo>
                <a:lnTo>
                  <a:pt x="7620" y="50291"/>
                </a:lnTo>
                <a:lnTo>
                  <a:pt x="5334" y="48767"/>
                </a:lnTo>
                <a:lnTo>
                  <a:pt x="3047" y="48005"/>
                </a:lnTo>
                <a:lnTo>
                  <a:pt x="1524" y="46481"/>
                </a:lnTo>
                <a:lnTo>
                  <a:pt x="1524" y="3047"/>
                </a:lnTo>
                <a:lnTo>
                  <a:pt x="0" y="3047"/>
                </a:lnTo>
                <a:lnTo>
                  <a:pt x="0" y="57911"/>
                </a:lnTo>
                <a:lnTo>
                  <a:pt x="4572" y="58565"/>
                </a:lnTo>
                <a:lnTo>
                  <a:pt x="36576" y="58456"/>
                </a:lnTo>
                <a:lnTo>
                  <a:pt x="38862" y="58129"/>
                </a:lnTo>
                <a:close/>
              </a:path>
              <a:path w="40639" h="59054">
                <a:moveTo>
                  <a:pt x="16002" y="22859"/>
                </a:moveTo>
                <a:lnTo>
                  <a:pt x="16002" y="3809"/>
                </a:lnTo>
                <a:lnTo>
                  <a:pt x="15240" y="3809"/>
                </a:lnTo>
                <a:lnTo>
                  <a:pt x="13715" y="5333"/>
                </a:lnTo>
                <a:lnTo>
                  <a:pt x="12954" y="5333"/>
                </a:lnTo>
                <a:lnTo>
                  <a:pt x="12954" y="6095"/>
                </a:lnTo>
                <a:lnTo>
                  <a:pt x="12191" y="6095"/>
                </a:lnTo>
                <a:lnTo>
                  <a:pt x="11430" y="5333"/>
                </a:lnTo>
                <a:lnTo>
                  <a:pt x="6858" y="5333"/>
                </a:lnTo>
                <a:lnTo>
                  <a:pt x="6858" y="761"/>
                </a:lnTo>
                <a:lnTo>
                  <a:pt x="6096" y="761"/>
                </a:lnTo>
                <a:lnTo>
                  <a:pt x="6096" y="0"/>
                </a:lnTo>
                <a:lnTo>
                  <a:pt x="5334" y="0"/>
                </a:lnTo>
                <a:lnTo>
                  <a:pt x="4572" y="761"/>
                </a:lnTo>
                <a:lnTo>
                  <a:pt x="3047" y="761"/>
                </a:lnTo>
                <a:lnTo>
                  <a:pt x="2286" y="1523"/>
                </a:lnTo>
                <a:lnTo>
                  <a:pt x="2286" y="3809"/>
                </a:lnTo>
                <a:lnTo>
                  <a:pt x="1524" y="3809"/>
                </a:lnTo>
                <a:lnTo>
                  <a:pt x="1524" y="44957"/>
                </a:lnTo>
                <a:lnTo>
                  <a:pt x="2286" y="43433"/>
                </a:lnTo>
                <a:lnTo>
                  <a:pt x="4572" y="41147"/>
                </a:lnTo>
                <a:lnTo>
                  <a:pt x="6096" y="40385"/>
                </a:lnTo>
                <a:lnTo>
                  <a:pt x="8382" y="39623"/>
                </a:lnTo>
                <a:lnTo>
                  <a:pt x="9906" y="39623"/>
                </a:lnTo>
                <a:lnTo>
                  <a:pt x="11430" y="38861"/>
                </a:lnTo>
                <a:lnTo>
                  <a:pt x="13715" y="38861"/>
                </a:lnTo>
                <a:lnTo>
                  <a:pt x="14478" y="38100"/>
                </a:lnTo>
                <a:lnTo>
                  <a:pt x="15240" y="38100"/>
                </a:lnTo>
                <a:lnTo>
                  <a:pt x="15240" y="31241"/>
                </a:lnTo>
                <a:lnTo>
                  <a:pt x="16002" y="22859"/>
                </a:lnTo>
                <a:close/>
              </a:path>
              <a:path w="40639" h="59054">
                <a:moveTo>
                  <a:pt x="7620" y="2285"/>
                </a:moveTo>
                <a:lnTo>
                  <a:pt x="6858" y="2285"/>
                </a:lnTo>
                <a:lnTo>
                  <a:pt x="6858" y="3047"/>
                </a:lnTo>
                <a:lnTo>
                  <a:pt x="7620" y="2285"/>
                </a:lnTo>
                <a:close/>
              </a:path>
              <a:path w="40639" h="59054">
                <a:moveTo>
                  <a:pt x="35052" y="40385"/>
                </a:moveTo>
                <a:lnTo>
                  <a:pt x="35052" y="6857"/>
                </a:lnTo>
                <a:lnTo>
                  <a:pt x="33528" y="7620"/>
                </a:lnTo>
                <a:lnTo>
                  <a:pt x="24384" y="7620"/>
                </a:lnTo>
                <a:lnTo>
                  <a:pt x="23622" y="16001"/>
                </a:lnTo>
                <a:lnTo>
                  <a:pt x="23622" y="24383"/>
                </a:lnTo>
                <a:lnTo>
                  <a:pt x="24384" y="32003"/>
                </a:lnTo>
                <a:lnTo>
                  <a:pt x="24384" y="38100"/>
                </a:lnTo>
                <a:lnTo>
                  <a:pt x="28194" y="38100"/>
                </a:lnTo>
                <a:lnTo>
                  <a:pt x="29718" y="38861"/>
                </a:lnTo>
                <a:lnTo>
                  <a:pt x="31241" y="38861"/>
                </a:lnTo>
                <a:lnTo>
                  <a:pt x="32765" y="39623"/>
                </a:lnTo>
                <a:lnTo>
                  <a:pt x="35052" y="40385"/>
                </a:lnTo>
                <a:close/>
              </a:path>
              <a:path w="40639" h="59054">
                <a:moveTo>
                  <a:pt x="40386" y="57911"/>
                </a:moveTo>
                <a:lnTo>
                  <a:pt x="39624" y="43433"/>
                </a:lnTo>
                <a:lnTo>
                  <a:pt x="39624" y="761"/>
                </a:lnTo>
                <a:lnTo>
                  <a:pt x="36576" y="761"/>
                </a:lnTo>
                <a:lnTo>
                  <a:pt x="34290" y="3047"/>
                </a:lnTo>
                <a:lnTo>
                  <a:pt x="34290" y="5333"/>
                </a:lnTo>
                <a:lnTo>
                  <a:pt x="35052" y="6095"/>
                </a:lnTo>
                <a:lnTo>
                  <a:pt x="35052" y="40385"/>
                </a:lnTo>
                <a:lnTo>
                  <a:pt x="36576" y="41147"/>
                </a:lnTo>
                <a:lnTo>
                  <a:pt x="38100" y="44195"/>
                </a:lnTo>
                <a:lnTo>
                  <a:pt x="38862" y="44957"/>
                </a:lnTo>
                <a:lnTo>
                  <a:pt x="38862" y="58129"/>
                </a:lnTo>
                <a:lnTo>
                  <a:pt x="40386" y="57911"/>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7" name="object 97"/>
          <p:cNvSpPr/>
          <p:nvPr/>
        </p:nvSpPr>
        <p:spPr>
          <a:xfrm>
            <a:off x="4548742" y="5391560"/>
            <a:ext cx="0" cy="34417"/>
          </a:xfrm>
          <a:custGeom>
            <a:avLst/>
            <a:gdLst/>
            <a:ahLst/>
            <a:cxnLst/>
            <a:rect l="l" t="t" r="r" b="b"/>
            <a:pathLst>
              <a:path h="34289">
                <a:moveTo>
                  <a:pt x="0" y="0"/>
                </a:moveTo>
                <a:lnTo>
                  <a:pt x="0" y="34290"/>
                </a:lnTo>
                <a:lnTo>
                  <a:pt x="0"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8" name="object 98"/>
          <p:cNvSpPr/>
          <p:nvPr/>
        </p:nvSpPr>
        <p:spPr>
          <a:xfrm>
            <a:off x="4530386" y="5248536"/>
            <a:ext cx="40791" cy="32504"/>
          </a:xfrm>
          <a:custGeom>
            <a:avLst/>
            <a:gdLst/>
            <a:ahLst/>
            <a:cxnLst/>
            <a:rect l="l" t="t" r="r" b="b"/>
            <a:pathLst>
              <a:path w="40639" h="32385">
                <a:moveTo>
                  <a:pt x="40386" y="762"/>
                </a:moveTo>
                <a:lnTo>
                  <a:pt x="35052" y="762"/>
                </a:lnTo>
                <a:lnTo>
                  <a:pt x="30480" y="108"/>
                </a:lnTo>
                <a:lnTo>
                  <a:pt x="14478" y="0"/>
                </a:lnTo>
                <a:lnTo>
                  <a:pt x="9906" y="762"/>
                </a:lnTo>
                <a:lnTo>
                  <a:pt x="0" y="762"/>
                </a:lnTo>
                <a:lnTo>
                  <a:pt x="0" y="30479"/>
                </a:lnTo>
                <a:lnTo>
                  <a:pt x="2286" y="30479"/>
                </a:lnTo>
                <a:lnTo>
                  <a:pt x="3809" y="29718"/>
                </a:lnTo>
                <a:lnTo>
                  <a:pt x="6096" y="29718"/>
                </a:lnTo>
                <a:lnTo>
                  <a:pt x="8382" y="28956"/>
                </a:lnTo>
                <a:lnTo>
                  <a:pt x="9144" y="28194"/>
                </a:lnTo>
                <a:lnTo>
                  <a:pt x="10668" y="27432"/>
                </a:lnTo>
                <a:lnTo>
                  <a:pt x="12954" y="25146"/>
                </a:lnTo>
                <a:lnTo>
                  <a:pt x="13715" y="23622"/>
                </a:lnTo>
                <a:lnTo>
                  <a:pt x="14478" y="22859"/>
                </a:lnTo>
                <a:lnTo>
                  <a:pt x="15240" y="21336"/>
                </a:lnTo>
                <a:lnTo>
                  <a:pt x="15240" y="18287"/>
                </a:lnTo>
                <a:lnTo>
                  <a:pt x="16764" y="16764"/>
                </a:lnTo>
                <a:lnTo>
                  <a:pt x="19050" y="15240"/>
                </a:lnTo>
                <a:lnTo>
                  <a:pt x="21336" y="14478"/>
                </a:lnTo>
                <a:lnTo>
                  <a:pt x="24384" y="14478"/>
                </a:lnTo>
                <a:lnTo>
                  <a:pt x="25146" y="15240"/>
                </a:lnTo>
                <a:lnTo>
                  <a:pt x="26670" y="15240"/>
                </a:lnTo>
                <a:lnTo>
                  <a:pt x="26670" y="16002"/>
                </a:lnTo>
                <a:lnTo>
                  <a:pt x="27432" y="17526"/>
                </a:lnTo>
                <a:lnTo>
                  <a:pt x="27432" y="20574"/>
                </a:lnTo>
                <a:lnTo>
                  <a:pt x="28194" y="22097"/>
                </a:lnTo>
                <a:lnTo>
                  <a:pt x="28956" y="24384"/>
                </a:lnTo>
                <a:lnTo>
                  <a:pt x="30480" y="26670"/>
                </a:lnTo>
                <a:lnTo>
                  <a:pt x="32765" y="28956"/>
                </a:lnTo>
                <a:lnTo>
                  <a:pt x="35052" y="30479"/>
                </a:lnTo>
                <a:lnTo>
                  <a:pt x="36576" y="31242"/>
                </a:lnTo>
                <a:lnTo>
                  <a:pt x="37338" y="31242"/>
                </a:lnTo>
                <a:lnTo>
                  <a:pt x="38862" y="32003"/>
                </a:lnTo>
                <a:lnTo>
                  <a:pt x="39624" y="32003"/>
                </a:lnTo>
                <a:lnTo>
                  <a:pt x="39624" y="8382"/>
                </a:lnTo>
                <a:lnTo>
                  <a:pt x="40386" y="762"/>
                </a:lnTo>
                <a:close/>
              </a:path>
              <a:path w="40639" h="32385">
                <a:moveTo>
                  <a:pt x="16002" y="19812"/>
                </a:moveTo>
                <a:lnTo>
                  <a:pt x="15240" y="19050"/>
                </a:lnTo>
                <a:lnTo>
                  <a:pt x="15240" y="21336"/>
                </a:lnTo>
                <a:lnTo>
                  <a:pt x="16002" y="1981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99" name="object 99"/>
          <p:cNvSpPr/>
          <p:nvPr/>
        </p:nvSpPr>
        <p:spPr>
          <a:xfrm>
            <a:off x="4309350" y="5373969"/>
            <a:ext cx="0" cy="5736"/>
          </a:xfrm>
          <a:custGeom>
            <a:avLst/>
            <a:gdLst/>
            <a:ahLst/>
            <a:cxnLst/>
            <a:rect l="l" t="t" r="r" b="b"/>
            <a:pathLst>
              <a:path h="5714">
                <a:moveTo>
                  <a:pt x="0" y="0"/>
                </a:moveTo>
                <a:lnTo>
                  <a:pt x="0" y="5334"/>
                </a:lnTo>
                <a:lnTo>
                  <a:pt x="0"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0" name="object 100"/>
          <p:cNvSpPr/>
          <p:nvPr/>
        </p:nvSpPr>
        <p:spPr>
          <a:xfrm>
            <a:off x="4317764" y="5422153"/>
            <a:ext cx="0" cy="0"/>
          </a:xfrm>
          <a:custGeom>
            <a:avLst/>
            <a:gdLst/>
            <a:ahLst/>
            <a:cxnLst/>
            <a:rect l="l" t="t" r="r" b="b"/>
            <a:pathLst>
              <a:path>
                <a:moveTo>
                  <a:pt x="0" y="0"/>
                </a:moveTo>
                <a:lnTo>
                  <a:pt x="0" y="0"/>
                </a:lnTo>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1" name="object 101"/>
          <p:cNvSpPr/>
          <p:nvPr/>
        </p:nvSpPr>
        <p:spPr>
          <a:xfrm>
            <a:off x="4313174" y="5422153"/>
            <a:ext cx="0" cy="1275"/>
          </a:xfrm>
          <a:custGeom>
            <a:avLst/>
            <a:gdLst/>
            <a:ahLst/>
            <a:cxnLst/>
            <a:rect l="l" t="t" r="r" b="b"/>
            <a:pathLst>
              <a:path h="1270">
                <a:moveTo>
                  <a:pt x="0" y="0"/>
                </a:moveTo>
                <a:lnTo>
                  <a:pt x="0" y="761"/>
                </a:lnTo>
                <a:lnTo>
                  <a:pt x="0"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2" name="object 102"/>
          <p:cNvSpPr/>
          <p:nvPr/>
        </p:nvSpPr>
        <p:spPr>
          <a:xfrm>
            <a:off x="4315470" y="5384676"/>
            <a:ext cx="14658" cy="42066"/>
          </a:xfrm>
          <a:custGeom>
            <a:avLst/>
            <a:gdLst/>
            <a:ahLst/>
            <a:cxnLst/>
            <a:rect l="l" t="t" r="r" b="b"/>
            <a:pathLst>
              <a:path w="14605" h="41910">
                <a:moveTo>
                  <a:pt x="14477" y="41910"/>
                </a:moveTo>
                <a:lnTo>
                  <a:pt x="14477" y="12192"/>
                </a:lnTo>
                <a:lnTo>
                  <a:pt x="12953" y="12954"/>
                </a:lnTo>
                <a:lnTo>
                  <a:pt x="11429" y="12954"/>
                </a:lnTo>
                <a:lnTo>
                  <a:pt x="9905" y="13716"/>
                </a:lnTo>
                <a:lnTo>
                  <a:pt x="8381" y="13716"/>
                </a:lnTo>
                <a:lnTo>
                  <a:pt x="8381" y="14478"/>
                </a:lnTo>
                <a:lnTo>
                  <a:pt x="7619" y="14478"/>
                </a:lnTo>
                <a:lnTo>
                  <a:pt x="6857" y="15240"/>
                </a:lnTo>
                <a:lnTo>
                  <a:pt x="6096" y="12954"/>
                </a:lnTo>
                <a:lnTo>
                  <a:pt x="4571" y="11429"/>
                </a:lnTo>
                <a:lnTo>
                  <a:pt x="3809" y="9906"/>
                </a:lnTo>
                <a:lnTo>
                  <a:pt x="2285" y="7620"/>
                </a:lnTo>
                <a:lnTo>
                  <a:pt x="1523" y="6096"/>
                </a:lnTo>
                <a:lnTo>
                  <a:pt x="761" y="3810"/>
                </a:lnTo>
                <a:lnTo>
                  <a:pt x="761" y="1524"/>
                </a:lnTo>
                <a:lnTo>
                  <a:pt x="0" y="0"/>
                </a:lnTo>
                <a:lnTo>
                  <a:pt x="0" y="29717"/>
                </a:lnTo>
                <a:lnTo>
                  <a:pt x="761" y="36576"/>
                </a:lnTo>
                <a:lnTo>
                  <a:pt x="1523" y="36576"/>
                </a:lnTo>
                <a:lnTo>
                  <a:pt x="2285" y="37338"/>
                </a:lnTo>
                <a:lnTo>
                  <a:pt x="6096" y="37338"/>
                </a:lnTo>
                <a:lnTo>
                  <a:pt x="7619" y="38100"/>
                </a:lnTo>
                <a:lnTo>
                  <a:pt x="9143" y="38100"/>
                </a:lnTo>
                <a:lnTo>
                  <a:pt x="13715" y="40386"/>
                </a:lnTo>
                <a:lnTo>
                  <a:pt x="14477" y="4191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3" name="object 103"/>
          <p:cNvSpPr/>
          <p:nvPr/>
        </p:nvSpPr>
        <p:spPr>
          <a:xfrm>
            <a:off x="4309350" y="5422153"/>
            <a:ext cx="0" cy="0"/>
          </a:xfrm>
          <a:custGeom>
            <a:avLst/>
            <a:gdLst/>
            <a:ahLst/>
            <a:cxnLst/>
            <a:rect l="l" t="t" r="r" b="b"/>
            <a:pathLst>
              <a:path>
                <a:moveTo>
                  <a:pt x="0" y="0"/>
                </a:moveTo>
                <a:lnTo>
                  <a:pt x="0" y="0"/>
                </a:lnTo>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4" name="object 104"/>
          <p:cNvSpPr/>
          <p:nvPr/>
        </p:nvSpPr>
        <p:spPr>
          <a:xfrm>
            <a:off x="4312409" y="5382382"/>
            <a:ext cx="1275" cy="7648"/>
          </a:xfrm>
          <a:custGeom>
            <a:avLst/>
            <a:gdLst/>
            <a:ahLst/>
            <a:cxnLst/>
            <a:rect l="l" t="t" r="r" b="b"/>
            <a:pathLst>
              <a:path w="1269" h="7620">
                <a:moveTo>
                  <a:pt x="761" y="762"/>
                </a:moveTo>
                <a:lnTo>
                  <a:pt x="761" y="0"/>
                </a:lnTo>
                <a:lnTo>
                  <a:pt x="0" y="6858"/>
                </a:lnTo>
                <a:lnTo>
                  <a:pt x="0" y="7620"/>
                </a:lnTo>
                <a:lnTo>
                  <a:pt x="761" y="76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5" name="object 105"/>
          <p:cNvSpPr/>
          <p:nvPr/>
        </p:nvSpPr>
        <p:spPr>
          <a:xfrm>
            <a:off x="4292523" y="5432096"/>
            <a:ext cx="38242" cy="12747"/>
          </a:xfrm>
          <a:custGeom>
            <a:avLst/>
            <a:gdLst/>
            <a:ahLst/>
            <a:cxnLst/>
            <a:rect l="l" t="t" r="r" b="b"/>
            <a:pathLst>
              <a:path w="38100" h="12700">
                <a:moveTo>
                  <a:pt x="38099" y="10668"/>
                </a:moveTo>
                <a:lnTo>
                  <a:pt x="38099" y="0"/>
                </a:lnTo>
                <a:lnTo>
                  <a:pt x="33528" y="3048"/>
                </a:lnTo>
                <a:lnTo>
                  <a:pt x="30479" y="3810"/>
                </a:lnTo>
                <a:lnTo>
                  <a:pt x="28193" y="4572"/>
                </a:lnTo>
                <a:lnTo>
                  <a:pt x="25146" y="4572"/>
                </a:lnTo>
                <a:lnTo>
                  <a:pt x="22097" y="5334"/>
                </a:lnTo>
                <a:lnTo>
                  <a:pt x="19811" y="5334"/>
                </a:lnTo>
                <a:lnTo>
                  <a:pt x="16764" y="4572"/>
                </a:lnTo>
                <a:lnTo>
                  <a:pt x="12192" y="4572"/>
                </a:lnTo>
                <a:lnTo>
                  <a:pt x="10668" y="3810"/>
                </a:lnTo>
                <a:lnTo>
                  <a:pt x="8381" y="3048"/>
                </a:lnTo>
                <a:lnTo>
                  <a:pt x="6096" y="3048"/>
                </a:lnTo>
                <a:lnTo>
                  <a:pt x="1524" y="1524"/>
                </a:lnTo>
                <a:lnTo>
                  <a:pt x="0" y="0"/>
                </a:lnTo>
                <a:lnTo>
                  <a:pt x="0" y="12192"/>
                </a:lnTo>
                <a:lnTo>
                  <a:pt x="4571" y="12192"/>
                </a:lnTo>
                <a:lnTo>
                  <a:pt x="9143" y="11430"/>
                </a:lnTo>
                <a:lnTo>
                  <a:pt x="37337" y="11430"/>
                </a:lnTo>
                <a:lnTo>
                  <a:pt x="38099" y="10668"/>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6" name="object 106"/>
          <p:cNvSpPr/>
          <p:nvPr/>
        </p:nvSpPr>
        <p:spPr>
          <a:xfrm>
            <a:off x="4293290" y="5247771"/>
            <a:ext cx="37604" cy="28044"/>
          </a:xfrm>
          <a:custGeom>
            <a:avLst/>
            <a:gdLst/>
            <a:ahLst/>
            <a:cxnLst/>
            <a:rect l="l" t="t" r="r" b="b"/>
            <a:pathLst>
              <a:path w="37464" h="27939">
                <a:moveTo>
                  <a:pt x="37337" y="19812"/>
                </a:moveTo>
                <a:lnTo>
                  <a:pt x="37337" y="762"/>
                </a:lnTo>
                <a:lnTo>
                  <a:pt x="19049" y="762"/>
                </a:lnTo>
                <a:lnTo>
                  <a:pt x="14477" y="0"/>
                </a:lnTo>
                <a:lnTo>
                  <a:pt x="0" y="0"/>
                </a:lnTo>
                <a:lnTo>
                  <a:pt x="0" y="25908"/>
                </a:lnTo>
                <a:lnTo>
                  <a:pt x="1523" y="25146"/>
                </a:lnTo>
                <a:lnTo>
                  <a:pt x="3047" y="25146"/>
                </a:lnTo>
                <a:lnTo>
                  <a:pt x="5333" y="24384"/>
                </a:lnTo>
                <a:lnTo>
                  <a:pt x="10667" y="24384"/>
                </a:lnTo>
                <a:lnTo>
                  <a:pt x="12191" y="25146"/>
                </a:lnTo>
                <a:lnTo>
                  <a:pt x="14477" y="25908"/>
                </a:lnTo>
                <a:lnTo>
                  <a:pt x="15239" y="24384"/>
                </a:lnTo>
                <a:lnTo>
                  <a:pt x="15239" y="20574"/>
                </a:lnTo>
                <a:lnTo>
                  <a:pt x="16764" y="19812"/>
                </a:lnTo>
                <a:lnTo>
                  <a:pt x="17525" y="19050"/>
                </a:lnTo>
                <a:lnTo>
                  <a:pt x="19049" y="18288"/>
                </a:lnTo>
                <a:lnTo>
                  <a:pt x="19811" y="18288"/>
                </a:lnTo>
                <a:lnTo>
                  <a:pt x="22098" y="17526"/>
                </a:lnTo>
                <a:lnTo>
                  <a:pt x="24383" y="17526"/>
                </a:lnTo>
                <a:lnTo>
                  <a:pt x="25907" y="19050"/>
                </a:lnTo>
                <a:lnTo>
                  <a:pt x="27431" y="19812"/>
                </a:lnTo>
                <a:lnTo>
                  <a:pt x="27431" y="27432"/>
                </a:lnTo>
                <a:lnTo>
                  <a:pt x="28194" y="26670"/>
                </a:lnTo>
                <a:lnTo>
                  <a:pt x="29717" y="26670"/>
                </a:lnTo>
                <a:lnTo>
                  <a:pt x="31242" y="25908"/>
                </a:lnTo>
                <a:lnTo>
                  <a:pt x="36575" y="25908"/>
                </a:lnTo>
                <a:lnTo>
                  <a:pt x="37337" y="19812"/>
                </a:lnTo>
                <a:close/>
              </a:path>
              <a:path w="37464" h="27939">
                <a:moveTo>
                  <a:pt x="27431" y="27432"/>
                </a:moveTo>
                <a:lnTo>
                  <a:pt x="27431" y="21336"/>
                </a:lnTo>
                <a:lnTo>
                  <a:pt x="26669" y="22859"/>
                </a:lnTo>
                <a:lnTo>
                  <a:pt x="26669" y="26670"/>
                </a:lnTo>
                <a:lnTo>
                  <a:pt x="27431" y="2743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7" name="object 107"/>
          <p:cNvSpPr/>
          <p:nvPr/>
        </p:nvSpPr>
        <p:spPr>
          <a:xfrm>
            <a:off x="4292523" y="5393854"/>
            <a:ext cx="14022" cy="33143"/>
          </a:xfrm>
          <a:custGeom>
            <a:avLst/>
            <a:gdLst/>
            <a:ahLst/>
            <a:cxnLst/>
            <a:rect l="l" t="t" r="r" b="b"/>
            <a:pathLst>
              <a:path w="13969" h="33020">
                <a:moveTo>
                  <a:pt x="13716" y="27432"/>
                </a:moveTo>
                <a:lnTo>
                  <a:pt x="13716" y="0"/>
                </a:lnTo>
                <a:lnTo>
                  <a:pt x="12953" y="762"/>
                </a:lnTo>
                <a:lnTo>
                  <a:pt x="12953" y="2286"/>
                </a:lnTo>
                <a:lnTo>
                  <a:pt x="12192" y="3810"/>
                </a:lnTo>
                <a:lnTo>
                  <a:pt x="11430" y="4572"/>
                </a:lnTo>
                <a:lnTo>
                  <a:pt x="9906" y="4572"/>
                </a:lnTo>
                <a:lnTo>
                  <a:pt x="8381" y="3810"/>
                </a:lnTo>
                <a:lnTo>
                  <a:pt x="3809" y="3810"/>
                </a:lnTo>
                <a:lnTo>
                  <a:pt x="3047" y="3048"/>
                </a:lnTo>
                <a:lnTo>
                  <a:pt x="0" y="3048"/>
                </a:lnTo>
                <a:lnTo>
                  <a:pt x="0" y="32766"/>
                </a:lnTo>
                <a:lnTo>
                  <a:pt x="762" y="32004"/>
                </a:lnTo>
                <a:lnTo>
                  <a:pt x="2286" y="31242"/>
                </a:lnTo>
                <a:lnTo>
                  <a:pt x="3809" y="29718"/>
                </a:lnTo>
                <a:lnTo>
                  <a:pt x="5333" y="29718"/>
                </a:lnTo>
                <a:lnTo>
                  <a:pt x="6858" y="28956"/>
                </a:lnTo>
                <a:lnTo>
                  <a:pt x="8381" y="28956"/>
                </a:lnTo>
                <a:lnTo>
                  <a:pt x="9906" y="28194"/>
                </a:lnTo>
                <a:lnTo>
                  <a:pt x="12192" y="28194"/>
                </a:lnTo>
                <a:lnTo>
                  <a:pt x="13716" y="2743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108" name="object 108"/>
          <p:cNvSpPr/>
          <p:nvPr/>
        </p:nvSpPr>
        <p:spPr>
          <a:xfrm>
            <a:off x="4548742" y="5390030"/>
            <a:ext cx="3824" cy="36967"/>
          </a:xfrm>
          <a:custGeom>
            <a:avLst/>
            <a:gdLst/>
            <a:ahLst/>
            <a:cxnLst/>
            <a:rect l="l" t="t" r="r" b="b"/>
            <a:pathLst>
              <a:path w="3810" h="36829">
                <a:moveTo>
                  <a:pt x="2286" y="3047"/>
                </a:moveTo>
                <a:lnTo>
                  <a:pt x="2286" y="1523"/>
                </a:lnTo>
                <a:lnTo>
                  <a:pt x="761" y="0"/>
                </a:lnTo>
                <a:lnTo>
                  <a:pt x="0" y="0"/>
                </a:lnTo>
                <a:lnTo>
                  <a:pt x="0" y="36576"/>
                </a:lnTo>
                <a:lnTo>
                  <a:pt x="1523" y="36576"/>
                </a:lnTo>
                <a:lnTo>
                  <a:pt x="1523" y="3047"/>
                </a:lnTo>
                <a:lnTo>
                  <a:pt x="2286" y="3047"/>
                </a:lnTo>
                <a:close/>
              </a:path>
              <a:path w="3810" h="36829">
                <a:moveTo>
                  <a:pt x="3809" y="36576"/>
                </a:moveTo>
                <a:lnTo>
                  <a:pt x="3047" y="32765"/>
                </a:lnTo>
                <a:lnTo>
                  <a:pt x="3047" y="3809"/>
                </a:lnTo>
                <a:lnTo>
                  <a:pt x="1523" y="3809"/>
                </a:lnTo>
                <a:lnTo>
                  <a:pt x="1523" y="36576"/>
                </a:lnTo>
                <a:lnTo>
                  <a:pt x="3809" y="36576"/>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09" name="object 109"/>
          <p:cNvSpPr/>
          <p:nvPr/>
        </p:nvSpPr>
        <p:spPr>
          <a:xfrm>
            <a:off x="4556392" y="5425214"/>
            <a:ext cx="2549" cy="1912"/>
          </a:xfrm>
          <a:custGeom>
            <a:avLst/>
            <a:gdLst/>
            <a:ahLst/>
            <a:cxnLst/>
            <a:rect l="l" t="t" r="r" b="b"/>
            <a:pathLst>
              <a:path w="2539" h="1904">
                <a:moveTo>
                  <a:pt x="2285" y="1523"/>
                </a:moveTo>
                <a:lnTo>
                  <a:pt x="2285" y="761"/>
                </a:lnTo>
                <a:lnTo>
                  <a:pt x="1523" y="761"/>
                </a:lnTo>
                <a:lnTo>
                  <a:pt x="761" y="0"/>
                </a:lnTo>
                <a:lnTo>
                  <a:pt x="0" y="0"/>
                </a:lnTo>
                <a:lnTo>
                  <a:pt x="1523" y="1523"/>
                </a:lnTo>
                <a:lnTo>
                  <a:pt x="2285" y="152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10" name="object 110"/>
          <p:cNvSpPr/>
          <p:nvPr/>
        </p:nvSpPr>
        <p:spPr>
          <a:xfrm>
            <a:off x="4548742" y="5390031"/>
            <a:ext cx="0" cy="1912"/>
          </a:xfrm>
          <a:custGeom>
            <a:avLst/>
            <a:gdLst/>
            <a:ahLst/>
            <a:cxnLst/>
            <a:rect l="l" t="t" r="r" b="b"/>
            <a:pathLst>
              <a:path h="1904">
                <a:moveTo>
                  <a:pt x="0" y="0"/>
                </a:moveTo>
                <a:lnTo>
                  <a:pt x="0" y="1523"/>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11" name="object 111"/>
          <p:cNvSpPr/>
          <p:nvPr/>
        </p:nvSpPr>
        <p:spPr>
          <a:xfrm>
            <a:off x="4551802" y="5393854"/>
            <a:ext cx="0" cy="12747"/>
          </a:xfrm>
          <a:custGeom>
            <a:avLst/>
            <a:gdLst/>
            <a:ahLst/>
            <a:cxnLst/>
            <a:rect l="l" t="t" r="r" b="b"/>
            <a:pathLst>
              <a:path h="12700">
                <a:moveTo>
                  <a:pt x="0" y="12192"/>
                </a:moveTo>
                <a:lnTo>
                  <a:pt x="0" y="0"/>
                </a:lnTo>
                <a:lnTo>
                  <a:pt x="0"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12" name="object 112"/>
          <p:cNvSpPr/>
          <p:nvPr/>
        </p:nvSpPr>
        <p:spPr>
          <a:xfrm>
            <a:off x="4560215" y="5430566"/>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13" name="object 113"/>
          <p:cNvSpPr/>
          <p:nvPr/>
        </p:nvSpPr>
        <p:spPr>
          <a:xfrm>
            <a:off x="4560215" y="5430566"/>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14" name="object 114"/>
          <p:cNvSpPr/>
          <p:nvPr/>
        </p:nvSpPr>
        <p:spPr>
          <a:xfrm>
            <a:off x="4533446" y="5426743"/>
            <a:ext cx="33780" cy="10198"/>
          </a:xfrm>
          <a:custGeom>
            <a:avLst/>
            <a:gdLst/>
            <a:ahLst/>
            <a:cxnLst/>
            <a:rect l="l" t="t" r="r" b="b"/>
            <a:pathLst>
              <a:path w="33655" h="10160">
                <a:moveTo>
                  <a:pt x="8382" y="1523"/>
                </a:moveTo>
                <a:lnTo>
                  <a:pt x="8382" y="761"/>
                </a:lnTo>
                <a:lnTo>
                  <a:pt x="3810" y="2285"/>
                </a:lnTo>
                <a:lnTo>
                  <a:pt x="1524" y="3809"/>
                </a:lnTo>
                <a:lnTo>
                  <a:pt x="0" y="5333"/>
                </a:lnTo>
                <a:lnTo>
                  <a:pt x="1524" y="6857"/>
                </a:lnTo>
                <a:lnTo>
                  <a:pt x="3048" y="7619"/>
                </a:lnTo>
                <a:lnTo>
                  <a:pt x="5334" y="8381"/>
                </a:lnTo>
                <a:lnTo>
                  <a:pt x="6858" y="8381"/>
                </a:lnTo>
                <a:lnTo>
                  <a:pt x="6858" y="3809"/>
                </a:lnTo>
                <a:lnTo>
                  <a:pt x="7620" y="3047"/>
                </a:lnTo>
                <a:lnTo>
                  <a:pt x="8382" y="1523"/>
                </a:lnTo>
                <a:close/>
              </a:path>
              <a:path w="33655" h="10160">
                <a:moveTo>
                  <a:pt x="26670" y="9143"/>
                </a:moveTo>
                <a:lnTo>
                  <a:pt x="26670" y="3809"/>
                </a:lnTo>
                <a:lnTo>
                  <a:pt x="25908" y="5333"/>
                </a:lnTo>
                <a:lnTo>
                  <a:pt x="23622" y="5333"/>
                </a:lnTo>
                <a:lnTo>
                  <a:pt x="17526" y="6857"/>
                </a:lnTo>
                <a:lnTo>
                  <a:pt x="14478" y="6857"/>
                </a:lnTo>
                <a:lnTo>
                  <a:pt x="8382" y="5333"/>
                </a:lnTo>
                <a:lnTo>
                  <a:pt x="6858" y="4571"/>
                </a:lnTo>
                <a:lnTo>
                  <a:pt x="6858" y="8381"/>
                </a:lnTo>
                <a:lnTo>
                  <a:pt x="11430" y="9905"/>
                </a:lnTo>
                <a:lnTo>
                  <a:pt x="22860" y="9905"/>
                </a:lnTo>
                <a:lnTo>
                  <a:pt x="25146" y="9143"/>
                </a:lnTo>
                <a:lnTo>
                  <a:pt x="26670" y="9143"/>
                </a:lnTo>
                <a:close/>
              </a:path>
              <a:path w="33655" h="10160">
                <a:moveTo>
                  <a:pt x="33528" y="5333"/>
                </a:moveTo>
                <a:lnTo>
                  <a:pt x="32004" y="3047"/>
                </a:lnTo>
                <a:lnTo>
                  <a:pt x="29717" y="1523"/>
                </a:lnTo>
                <a:lnTo>
                  <a:pt x="27432" y="1523"/>
                </a:lnTo>
                <a:lnTo>
                  <a:pt x="25146" y="761"/>
                </a:lnTo>
                <a:lnTo>
                  <a:pt x="25146" y="0"/>
                </a:lnTo>
                <a:lnTo>
                  <a:pt x="24384" y="0"/>
                </a:lnTo>
                <a:lnTo>
                  <a:pt x="25146" y="1523"/>
                </a:lnTo>
                <a:lnTo>
                  <a:pt x="25908" y="2285"/>
                </a:lnTo>
                <a:lnTo>
                  <a:pt x="26670" y="3809"/>
                </a:lnTo>
                <a:lnTo>
                  <a:pt x="26670" y="9143"/>
                </a:lnTo>
                <a:lnTo>
                  <a:pt x="27432" y="9143"/>
                </a:lnTo>
                <a:lnTo>
                  <a:pt x="29717" y="8381"/>
                </a:lnTo>
                <a:lnTo>
                  <a:pt x="31242" y="6857"/>
                </a:lnTo>
                <a:lnTo>
                  <a:pt x="33528" y="5333"/>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15" name="object 115"/>
          <p:cNvSpPr/>
          <p:nvPr/>
        </p:nvSpPr>
        <p:spPr>
          <a:xfrm>
            <a:off x="4540329" y="5430566"/>
            <a:ext cx="0" cy="1275"/>
          </a:xfrm>
          <a:custGeom>
            <a:avLst/>
            <a:gdLst/>
            <a:ahLst/>
            <a:cxnLst/>
            <a:rect l="l" t="t" r="r" b="b"/>
            <a:pathLst>
              <a:path h="1270">
                <a:moveTo>
                  <a:pt x="0" y="762"/>
                </a:moveTo>
                <a:lnTo>
                  <a:pt x="0" y="0"/>
                </a:lnTo>
                <a:lnTo>
                  <a:pt x="0" y="762"/>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16" name="object 116"/>
          <p:cNvSpPr/>
          <p:nvPr/>
        </p:nvSpPr>
        <p:spPr>
          <a:xfrm>
            <a:off x="4543390" y="5425214"/>
            <a:ext cx="14022" cy="5736"/>
          </a:xfrm>
          <a:custGeom>
            <a:avLst/>
            <a:gdLst/>
            <a:ahLst/>
            <a:cxnLst/>
            <a:rect l="l" t="t" r="r" b="b"/>
            <a:pathLst>
              <a:path w="13969" h="5714">
                <a:moveTo>
                  <a:pt x="13715" y="3809"/>
                </a:moveTo>
                <a:lnTo>
                  <a:pt x="13715" y="3047"/>
                </a:lnTo>
                <a:lnTo>
                  <a:pt x="12953" y="1523"/>
                </a:lnTo>
                <a:lnTo>
                  <a:pt x="10667" y="381"/>
                </a:lnTo>
                <a:lnTo>
                  <a:pt x="10667" y="1523"/>
                </a:lnTo>
                <a:lnTo>
                  <a:pt x="9143" y="3047"/>
                </a:lnTo>
                <a:lnTo>
                  <a:pt x="3809" y="3047"/>
                </a:lnTo>
                <a:lnTo>
                  <a:pt x="3809" y="0"/>
                </a:lnTo>
                <a:lnTo>
                  <a:pt x="2285" y="1523"/>
                </a:lnTo>
                <a:lnTo>
                  <a:pt x="1524" y="1523"/>
                </a:lnTo>
                <a:lnTo>
                  <a:pt x="761" y="3047"/>
                </a:lnTo>
                <a:lnTo>
                  <a:pt x="0" y="3809"/>
                </a:lnTo>
                <a:lnTo>
                  <a:pt x="1524" y="5333"/>
                </a:lnTo>
                <a:lnTo>
                  <a:pt x="10667" y="5333"/>
                </a:lnTo>
                <a:lnTo>
                  <a:pt x="13715" y="3809"/>
                </a:lnTo>
                <a:close/>
              </a:path>
              <a:path w="13969" h="5714">
                <a:moveTo>
                  <a:pt x="10667" y="381"/>
                </a:moveTo>
                <a:lnTo>
                  <a:pt x="10667" y="0"/>
                </a:lnTo>
                <a:lnTo>
                  <a:pt x="9905" y="0"/>
                </a:lnTo>
                <a:lnTo>
                  <a:pt x="10667" y="381"/>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17" name="object 117"/>
          <p:cNvSpPr/>
          <p:nvPr/>
        </p:nvSpPr>
        <p:spPr>
          <a:xfrm>
            <a:off x="4574748" y="5289072"/>
            <a:ext cx="1912" cy="2549"/>
          </a:xfrm>
          <a:custGeom>
            <a:avLst/>
            <a:gdLst/>
            <a:ahLst/>
            <a:cxnLst/>
            <a:rect l="l" t="t" r="r" b="b"/>
            <a:pathLst>
              <a:path w="1905" h="2539">
                <a:moveTo>
                  <a:pt x="1523" y="2286"/>
                </a:moveTo>
                <a:lnTo>
                  <a:pt x="1523" y="1524"/>
                </a:lnTo>
                <a:lnTo>
                  <a:pt x="762" y="762"/>
                </a:lnTo>
                <a:lnTo>
                  <a:pt x="762" y="0"/>
                </a:lnTo>
                <a:lnTo>
                  <a:pt x="0" y="0"/>
                </a:lnTo>
                <a:lnTo>
                  <a:pt x="0" y="1524"/>
                </a:lnTo>
                <a:lnTo>
                  <a:pt x="762" y="1524"/>
                </a:lnTo>
                <a:lnTo>
                  <a:pt x="1523" y="228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18" name="object 118"/>
          <p:cNvSpPr/>
          <p:nvPr/>
        </p:nvSpPr>
        <p:spPr>
          <a:xfrm>
            <a:off x="4577042" y="5292133"/>
            <a:ext cx="7011" cy="2549"/>
          </a:xfrm>
          <a:custGeom>
            <a:avLst/>
            <a:gdLst/>
            <a:ahLst/>
            <a:cxnLst/>
            <a:rect l="l" t="t" r="r" b="b"/>
            <a:pathLst>
              <a:path w="6985" h="2539">
                <a:moveTo>
                  <a:pt x="6858" y="0"/>
                </a:moveTo>
                <a:lnTo>
                  <a:pt x="4572" y="762"/>
                </a:lnTo>
                <a:lnTo>
                  <a:pt x="2285" y="762"/>
                </a:lnTo>
                <a:lnTo>
                  <a:pt x="0" y="2285"/>
                </a:lnTo>
                <a:lnTo>
                  <a:pt x="3047" y="1523"/>
                </a:lnTo>
                <a:lnTo>
                  <a:pt x="4572" y="1523"/>
                </a:lnTo>
                <a:lnTo>
                  <a:pt x="6858"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19" name="object 119"/>
          <p:cNvSpPr/>
          <p:nvPr/>
        </p:nvSpPr>
        <p:spPr>
          <a:xfrm>
            <a:off x="4574748" y="5285248"/>
            <a:ext cx="5736" cy="3187"/>
          </a:xfrm>
          <a:custGeom>
            <a:avLst/>
            <a:gdLst/>
            <a:ahLst/>
            <a:cxnLst/>
            <a:rect l="l" t="t" r="r" b="b"/>
            <a:pathLst>
              <a:path w="5714" h="3175">
                <a:moveTo>
                  <a:pt x="5333" y="3047"/>
                </a:moveTo>
                <a:lnTo>
                  <a:pt x="5333" y="1523"/>
                </a:lnTo>
                <a:lnTo>
                  <a:pt x="3809" y="761"/>
                </a:lnTo>
                <a:lnTo>
                  <a:pt x="3047" y="0"/>
                </a:lnTo>
                <a:lnTo>
                  <a:pt x="0" y="0"/>
                </a:lnTo>
                <a:lnTo>
                  <a:pt x="0" y="1523"/>
                </a:lnTo>
                <a:lnTo>
                  <a:pt x="1523" y="1523"/>
                </a:lnTo>
                <a:lnTo>
                  <a:pt x="3047" y="2286"/>
                </a:lnTo>
                <a:lnTo>
                  <a:pt x="3809" y="2286"/>
                </a:lnTo>
                <a:lnTo>
                  <a:pt x="5333" y="304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0" name="object 120"/>
          <p:cNvSpPr/>
          <p:nvPr/>
        </p:nvSpPr>
        <p:spPr>
          <a:xfrm>
            <a:off x="4520444" y="5279130"/>
            <a:ext cx="5736" cy="3187"/>
          </a:xfrm>
          <a:custGeom>
            <a:avLst/>
            <a:gdLst/>
            <a:ahLst/>
            <a:cxnLst/>
            <a:rect l="l" t="t" r="r" b="b"/>
            <a:pathLst>
              <a:path w="5714" h="3175">
                <a:moveTo>
                  <a:pt x="5334" y="3048"/>
                </a:moveTo>
                <a:lnTo>
                  <a:pt x="5334" y="762"/>
                </a:lnTo>
                <a:lnTo>
                  <a:pt x="4571" y="762"/>
                </a:lnTo>
                <a:lnTo>
                  <a:pt x="3047" y="0"/>
                </a:lnTo>
                <a:lnTo>
                  <a:pt x="1524" y="762"/>
                </a:lnTo>
                <a:lnTo>
                  <a:pt x="0" y="762"/>
                </a:lnTo>
                <a:lnTo>
                  <a:pt x="1524" y="1524"/>
                </a:lnTo>
                <a:lnTo>
                  <a:pt x="3047" y="1524"/>
                </a:lnTo>
                <a:lnTo>
                  <a:pt x="4571" y="2286"/>
                </a:lnTo>
                <a:lnTo>
                  <a:pt x="5334" y="3048"/>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1" name="object 121"/>
          <p:cNvSpPr/>
          <p:nvPr/>
        </p:nvSpPr>
        <p:spPr>
          <a:xfrm>
            <a:off x="4525032" y="5287543"/>
            <a:ext cx="1275" cy="1275"/>
          </a:xfrm>
          <a:custGeom>
            <a:avLst/>
            <a:gdLst/>
            <a:ahLst/>
            <a:cxnLst/>
            <a:rect l="l" t="t" r="r" b="b"/>
            <a:pathLst>
              <a:path w="1269" h="1270">
                <a:moveTo>
                  <a:pt x="762" y="761"/>
                </a:moveTo>
                <a:lnTo>
                  <a:pt x="762" y="0"/>
                </a:lnTo>
                <a:lnTo>
                  <a:pt x="0" y="0"/>
                </a:lnTo>
                <a:lnTo>
                  <a:pt x="0" y="761"/>
                </a:lnTo>
                <a:lnTo>
                  <a:pt x="762" y="76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2" name="object 122"/>
          <p:cNvSpPr/>
          <p:nvPr/>
        </p:nvSpPr>
        <p:spPr>
          <a:xfrm>
            <a:off x="4521973" y="5283720"/>
            <a:ext cx="3824" cy="1912"/>
          </a:xfrm>
          <a:custGeom>
            <a:avLst/>
            <a:gdLst/>
            <a:ahLst/>
            <a:cxnLst/>
            <a:rect l="l" t="t" r="r" b="b"/>
            <a:pathLst>
              <a:path w="3810" h="1904">
                <a:moveTo>
                  <a:pt x="3810" y="1524"/>
                </a:moveTo>
                <a:lnTo>
                  <a:pt x="3810" y="0"/>
                </a:lnTo>
                <a:lnTo>
                  <a:pt x="0" y="0"/>
                </a:lnTo>
                <a:lnTo>
                  <a:pt x="1523" y="1524"/>
                </a:lnTo>
                <a:lnTo>
                  <a:pt x="3810" y="152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3" name="object 123"/>
          <p:cNvSpPr/>
          <p:nvPr/>
        </p:nvSpPr>
        <p:spPr>
          <a:xfrm>
            <a:off x="4515090" y="5287543"/>
            <a:ext cx="9560" cy="5099"/>
          </a:xfrm>
          <a:custGeom>
            <a:avLst/>
            <a:gdLst/>
            <a:ahLst/>
            <a:cxnLst/>
            <a:rect l="l" t="t" r="r" b="b"/>
            <a:pathLst>
              <a:path w="9525" h="5079">
                <a:moveTo>
                  <a:pt x="6858" y="3047"/>
                </a:moveTo>
                <a:lnTo>
                  <a:pt x="5334" y="1523"/>
                </a:lnTo>
                <a:lnTo>
                  <a:pt x="2286" y="761"/>
                </a:lnTo>
                <a:lnTo>
                  <a:pt x="0" y="0"/>
                </a:lnTo>
                <a:lnTo>
                  <a:pt x="0" y="1523"/>
                </a:lnTo>
                <a:lnTo>
                  <a:pt x="3048" y="1523"/>
                </a:lnTo>
                <a:lnTo>
                  <a:pt x="3810" y="2285"/>
                </a:lnTo>
                <a:lnTo>
                  <a:pt x="5334" y="3047"/>
                </a:lnTo>
                <a:lnTo>
                  <a:pt x="6858" y="3047"/>
                </a:lnTo>
                <a:close/>
              </a:path>
              <a:path w="9525" h="5079">
                <a:moveTo>
                  <a:pt x="9144" y="4571"/>
                </a:moveTo>
                <a:lnTo>
                  <a:pt x="6858" y="3047"/>
                </a:lnTo>
                <a:lnTo>
                  <a:pt x="7620" y="4571"/>
                </a:lnTo>
                <a:lnTo>
                  <a:pt x="9144" y="45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4" name="object 124"/>
          <p:cNvSpPr/>
          <p:nvPr/>
        </p:nvSpPr>
        <p:spPr>
          <a:xfrm>
            <a:off x="4532681" y="5334198"/>
            <a:ext cx="14658" cy="57362"/>
          </a:xfrm>
          <a:custGeom>
            <a:avLst/>
            <a:gdLst/>
            <a:ahLst/>
            <a:cxnLst/>
            <a:rect l="l" t="t" r="r" b="b"/>
            <a:pathLst>
              <a:path w="14605" h="57150">
                <a:moveTo>
                  <a:pt x="14478" y="0"/>
                </a:moveTo>
                <a:lnTo>
                  <a:pt x="12192" y="3809"/>
                </a:lnTo>
                <a:lnTo>
                  <a:pt x="10668" y="7620"/>
                </a:lnTo>
                <a:lnTo>
                  <a:pt x="9144" y="10668"/>
                </a:lnTo>
                <a:lnTo>
                  <a:pt x="7620" y="14478"/>
                </a:lnTo>
                <a:lnTo>
                  <a:pt x="6096" y="20574"/>
                </a:lnTo>
                <a:lnTo>
                  <a:pt x="3048" y="31241"/>
                </a:lnTo>
                <a:lnTo>
                  <a:pt x="1523" y="37337"/>
                </a:lnTo>
                <a:lnTo>
                  <a:pt x="761" y="41148"/>
                </a:lnTo>
                <a:lnTo>
                  <a:pt x="761" y="48005"/>
                </a:lnTo>
                <a:lnTo>
                  <a:pt x="0" y="51815"/>
                </a:lnTo>
                <a:lnTo>
                  <a:pt x="1523" y="51815"/>
                </a:lnTo>
                <a:lnTo>
                  <a:pt x="2286" y="51053"/>
                </a:lnTo>
                <a:lnTo>
                  <a:pt x="3048" y="51053"/>
                </a:lnTo>
                <a:lnTo>
                  <a:pt x="3810" y="51815"/>
                </a:lnTo>
                <a:lnTo>
                  <a:pt x="4572" y="51815"/>
                </a:lnTo>
                <a:lnTo>
                  <a:pt x="6096" y="53340"/>
                </a:lnTo>
                <a:lnTo>
                  <a:pt x="6096" y="56387"/>
                </a:lnTo>
                <a:lnTo>
                  <a:pt x="8382" y="56387"/>
                </a:lnTo>
                <a:lnTo>
                  <a:pt x="9144" y="57150"/>
                </a:lnTo>
                <a:lnTo>
                  <a:pt x="9144" y="35052"/>
                </a:lnTo>
                <a:lnTo>
                  <a:pt x="12192" y="11429"/>
                </a:lnTo>
                <a:lnTo>
                  <a:pt x="14478"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5" name="object 125"/>
          <p:cNvSpPr/>
          <p:nvPr/>
        </p:nvSpPr>
        <p:spPr>
          <a:xfrm>
            <a:off x="4552567" y="5329609"/>
            <a:ext cx="17209" cy="59912"/>
          </a:xfrm>
          <a:custGeom>
            <a:avLst/>
            <a:gdLst/>
            <a:ahLst/>
            <a:cxnLst/>
            <a:rect l="l" t="t" r="r" b="b"/>
            <a:pathLst>
              <a:path w="17144" h="59689">
                <a:moveTo>
                  <a:pt x="16764" y="56387"/>
                </a:moveTo>
                <a:lnTo>
                  <a:pt x="15240" y="44195"/>
                </a:lnTo>
                <a:lnTo>
                  <a:pt x="12192" y="33527"/>
                </a:lnTo>
                <a:lnTo>
                  <a:pt x="10667" y="29717"/>
                </a:lnTo>
                <a:lnTo>
                  <a:pt x="9906" y="26670"/>
                </a:lnTo>
                <a:lnTo>
                  <a:pt x="9143" y="22859"/>
                </a:lnTo>
                <a:lnTo>
                  <a:pt x="7620" y="19811"/>
                </a:lnTo>
                <a:lnTo>
                  <a:pt x="6096" y="15240"/>
                </a:lnTo>
                <a:lnTo>
                  <a:pt x="4572" y="11429"/>
                </a:lnTo>
                <a:lnTo>
                  <a:pt x="3048" y="6857"/>
                </a:lnTo>
                <a:lnTo>
                  <a:pt x="1524" y="3047"/>
                </a:lnTo>
                <a:lnTo>
                  <a:pt x="1524" y="2285"/>
                </a:lnTo>
                <a:lnTo>
                  <a:pt x="762" y="1523"/>
                </a:lnTo>
                <a:lnTo>
                  <a:pt x="762" y="0"/>
                </a:lnTo>
                <a:lnTo>
                  <a:pt x="0" y="0"/>
                </a:lnTo>
                <a:lnTo>
                  <a:pt x="762" y="4571"/>
                </a:lnTo>
                <a:lnTo>
                  <a:pt x="2286" y="9143"/>
                </a:lnTo>
                <a:lnTo>
                  <a:pt x="2286" y="13715"/>
                </a:lnTo>
                <a:lnTo>
                  <a:pt x="3048" y="19050"/>
                </a:lnTo>
                <a:lnTo>
                  <a:pt x="4572" y="25907"/>
                </a:lnTo>
                <a:lnTo>
                  <a:pt x="5334" y="32765"/>
                </a:lnTo>
                <a:lnTo>
                  <a:pt x="6858" y="39623"/>
                </a:lnTo>
                <a:lnTo>
                  <a:pt x="7620" y="47243"/>
                </a:lnTo>
                <a:lnTo>
                  <a:pt x="9143" y="50291"/>
                </a:lnTo>
                <a:lnTo>
                  <a:pt x="9143" y="53340"/>
                </a:lnTo>
                <a:lnTo>
                  <a:pt x="10667" y="59435"/>
                </a:lnTo>
                <a:lnTo>
                  <a:pt x="12192" y="57911"/>
                </a:lnTo>
                <a:lnTo>
                  <a:pt x="15240" y="56387"/>
                </a:lnTo>
                <a:lnTo>
                  <a:pt x="16764" y="5638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6" name="object 126"/>
          <p:cNvSpPr/>
          <p:nvPr/>
        </p:nvSpPr>
        <p:spPr>
          <a:xfrm>
            <a:off x="4547214" y="5296720"/>
            <a:ext cx="3824" cy="5099"/>
          </a:xfrm>
          <a:custGeom>
            <a:avLst/>
            <a:gdLst/>
            <a:ahLst/>
            <a:cxnLst/>
            <a:rect l="l" t="t" r="r" b="b"/>
            <a:pathLst>
              <a:path w="3810" h="5079">
                <a:moveTo>
                  <a:pt x="3810" y="3047"/>
                </a:moveTo>
                <a:lnTo>
                  <a:pt x="3810" y="762"/>
                </a:lnTo>
                <a:lnTo>
                  <a:pt x="3047" y="762"/>
                </a:lnTo>
                <a:lnTo>
                  <a:pt x="2285" y="0"/>
                </a:lnTo>
                <a:lnTo>
                  <a:pt x="0" y="0"/>
                </a:lnTo>
                <a:lnTo>
                  <a:pt x="0" y="762"/>
                </a:lnTo>
                <a:lnTo>
                  <a:pt x="2285" y="762"/>
                </a:lnTo>
                <a:lnTo>
                  <a:pt x="3047" y="1523"/>
                </a:lnTo>
                <a:lnTo>
                  <a:pt x="3047" y="3809"/>
                </a:lnTo>
                <a:lnTo>
                  <a:pt x="3810" y="3047"/>
                </a:lnTo>
                <a:close/>
              </a:path>
              <a:path w="3810" h="5079">
                <a:moveTo>
                  <a:pt x="1524" y="3047"/>
                </a:moveTo>
                <a:lnTo>
                  <a:pt x="1524" y="2286"/>
                </a:lnTo>
                <a:lnTo>
                  <a:pt x="0" y="2286"/>
                </a:lnTo>
                <a:lnTo>
                  <a:pt x="0" y="4572"/>
                </a:lnTo>
                <a:lnTo>
                  <a:pt x="762" y="4572"/>
                </a:lnTo>
                <a:lnTo>
                  <a:pt x="762" y="3047"/>
                </a:lnTo>
                <a:lnTo>
                  <a:pt x="1524" y="3047"/>
                </a:lnTo>
                <a:close/>
              </a:path>
              <a:path w="3810" h="5079">
                <a:moveTo>
                  <a:pt x="3047" y="3809"/>
                </a:moveTo>
                <a:lnTo>
                  <a:pt x="3047" y="2286"/>
                </a:lnTo>
                <a:lnTo>
                  <a:pt x="1524" y="3809"/>
                </a:lnTo>
                <a:lnTo>
                  <a:pt x="762" y="3809"/>
                </a:lnTo>
                <a:lnTo>
                  <a:pt x="762" y="4572"/>
                </a:lnTo>
                <a:lnTo>
                  <a:pt x="2285" y="4572"/>
                </a:lnTo>
                <a:lnTo>
                  <a:pt x="3047" y="380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7" name="object 127"/>
          <p:cNvSpPr/>
          <p:nvPr/>
        </p:nvSpPr>
        <p:spPr>
          <a:xfrm>
            <a:off x="4548743" y="5379324"/>
            <a:ext cx="3187" cy="14658"/>
          </a:xfrm>
          <a:custGeom>
            <a:avLst/>
            <a:gdLst/>
            <a:ahLst/>
            <a:cxnLst/>
            <a:rect l="l" t="t" r="r" b="b"/>
            <a:pathLst>
              <a:path w="3175" h="14604">
                <a:moveTo>
                  <a:pt x="2286" y="12191"/>
                </a:moveTo>
                <a:lnTo>
                  <a:pt x="2286" y="0"/>
                </a:lnTo>
                <a:lnTo>
                  <a:pt x="0" y="0"/>
                </a:lnTo>
                <a:lnTo>
                  <a:pt x="0" y="762"/>
                </a:lnTo>
                <a:lnTo>
                  <a:pt x="761" y="3047"/>
                </a:lnTo>
                <a:lnTo>
                  <a:pt x="761" y="6857"/>
                </a:lnTo>
                <a:lnTo>
                  <a:pt x="1523" y="9144"/>
                </a:lnTo>
                <a:lnTo>
                  <a:pt x="1523" y="11429"/>
                </a:lnTo>
                <a:lnTo>
                  <a:pt x="2286" y="12191"/>
                </a:lnTo>
                <a:close/>
              </a:path>
              <a:path w="3175" h="14604">
                <a:moveTo>
                  <a:pt x="1523" y="11429"/>
                </a:moveTo>
                <a:lnTo>
                  <a:pt x="1523" y="9144"/>
                </a:lnTo>
                <a:lnTo>
                  <a:pt x="0" y="9144"/>
                </a:lnTo>
                <a:lnTo>
                  <a:pt x="0" y="10667"/>
                </a:lnTo>
                <a:lnTo>
                  <a:pt x="761" y="10667"/>
                </a:lnTo>
                <a:lnTo>
                  <a:pt x="1523" y="11429"/>
                </a:lnTo>
                <a:close/>
              </a:path>
              <a:path w="3175" h="14604">
                <a:moveTo>
                  <a:pt x="3047" y="14477"/>
                </a:moveTo>
                <a:lnTo>
                  <a:pt x="3047" y="5333"/>
                </a:lnTo>
                <a:lnTo>
                  <a:pt x="2286" y="3047"/>
                </a:lnTo>
                <a:lnTo>
                  <a:pt x="2286" y="13715"/>
                </a:lnTo>
                <a:lnTo>
                  <a:pt x="1523" y="13715"/>
                </a:lnTo>
                <a:lnTo>
                  <a:pt x="1523" y="14477"/>
                </a:lnTo>
                <a:lnTo>
                  <a:pt x="3047" y="1447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8" name="object 128"/>
          <p:cNvSpPr/>
          <p:nvPr/>
        </p:nvSpPr>
        <p:spPr>
          <a:xfrm>
            <a:off x="4551802" y="5389266"/>
            <a:ext cx="3187" cy="5736"/>
          </a:xfrm>
          <a:custGeom>
            <a:avLst/>
            <a:gdLst/>
            <a:ahLst/>
            <a:cxnLst/>
            <a:rect l="l" t="t" r="r" b="b"/>
            <a:pathLst>
              <a:path w="3175" h="5714">
                <a:moveTo>
                  <a:pt x="3048" y="5334"/>
                </a:moveTo>
                <a:lnTo>
                  <a:pt x="3048" y="3809"/>
                </a:lnTo>
                <a:lnTo>
                  <a:pt x="761" y="3809"/>
                </a:lnTo>
                <a:lnTo>
                  <a:pt x="761" y="762"/>
                </a:lnTo>
                <a:lnTo>
                  <a:pt x="0" y="0"/>
                </a:lnTo>
                <a:lnTo>
                  <a:pt x="0" y="4571"/>
                </a:lnTo>
                <a:lnTo>
                  <a:pt x="761" y="5334"/>
                </a:lnTo>
                <a:lnTo>
                  <a:pt x="3048" y="533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29" name="object 129"/>
          <p:cNvSpPr/>
          <p:nvPr/>
        </p:nvSpPr>
        <p:spPr>
          <a:xfrm>
            <a:off x="4548742" y="5377794"/>
            <a:ext cx="0" cy="2549"/>
          </a:xfrm>
          <a:custGeom>
            <a:avLst/>
            <a:gdLst/>
            <a:ahLst/>
            <a:cxnLst/>
            <a:rect l="l" t="t" r="r" b="b"/>
            <a:pathLst>
              <a:path h="2539">
                <a:moveTo>
                  <a:pt x="0" y="1524"/>
                </a:moveTo>
                <a:lnTo>
                  <a:pt x="0" y="0"/>
                </a:lnTo>
                <a:lnTo>
                  <a:pt x="0" y="2286"/>
                </a:lnTo>
                <a:lnTo>
                  <a:pt x="0" y="152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30" name="object 130"/>
          <p:cNvSpPr/>
          <p:nvPr/>
        </p:nvSpPr>
        <p:spPr>
          <a:xfrm>
            <a:off x="4551802" y="5389265"/>
            <a:ext cx="0" cy="5099"/>
          </a:xfrm>
          <a:custGeom>
            <a:avLst/>
            <a:gdLst/>
            <a:ahLst/>
            <a:cxnLst/>
            <a:rect l="l" t="t" r="r" b="b"/>
            <a:pathLst>
              <a:path h="5079">
                <a:moveTo>
                  <a:pt x="0" y="0"/>
                </a:moveTo>
                <a:lnTo>
                  <a:pt x="0" y="4571"/>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31" name="object 131"/>
          <p:cNvSpPr/>
          <p:nvPr/>
        </p:nvSpPr>
        <p:spPr>
          <a:xfrm>
            <a:off x="4548742" y="5379323"/>
            <a:ext cx="0" cy="1275"/>
          </a:xfrm>
          <a:custGeom>
            <a:avLst/>
            <a:gdLst/>
            <a:ahLst/>
            <a:cxnLst/>
            <a:rect l="l" t="t" r="r" b="b"/>
            <a:pathLst>
              <a:path h="1270">
                <a:moveTo>
                  <a:pt x="0" y="762"/>
                </a:moveTo>
                <a:lnTo>
                  <a:pt x="0" y="0"/>
                </a:lnTo>
                <a:lnTo>
                  <a:pt x="0" y="76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32" name="object 132"/>
          <p:cNvSpPr/>
          <p:nvPr/>
        </p:nvSpPr>
        <p:spPr>
          <a:xfrm>
            <a:off x="4548742" y="5388502"/>
            <a:ext cx="0" cy="1912"/>
          </a:xfrm>
          <a:custGeom>
            <a:avLst/>
            <a:gdLst/>
            <a:ahLst/>
            <a:cxnLst/>
            <a:rect l="l" t="t" r="r" b="b"/>
            <a:pathLst>
              <a:path h="1904">
                <a:moveTo>
                  <a:pt x="0" y="0"/>
                </a:moveTo>
                <a:lnTo>
                  <a:pt x="0" y="1523"/>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33" name="object 133"/>
          <p:cNvSpPr/>
          <p:nvPr/>
        </p:nvSpPr>
        <p:spPr>
          <a:xfrm>
            <a:off x="4547978" y="5265363"/>
            <a:ext cx="8923" cy="3187"/>
          </a:xfrm>
          <a:custGeom>
            <a:avLst/>
            <a:gdLst/>
            <a:ahLst/>
            <a:cxnLst/>
            <a:rect l="l" t="t" r="r" b="b"/>
            <a:pathLst>
              <a:path w="8889" h="3175">
                <a:moveTo>
                  <a:pt x="8382" y="1523"/>
                </a:moveTo>
                <a:lnTo>
                  <a:pt x="8382" y="762"/>
                </a:lnTo>
                <a:lnTo>
                  <a:pt x="6858" y="0"/>
                </a:lnTo>
                <a:lnTo>
                  <a:pt x="5333" y="0"/>
                </a:lnTo>
                <a:lnTo>
                  <a:pt x="3048" y="762"/>
                </a:lnTo>
                <a:lnTo>
                  <a:pt x="1523" y="762"/>
                </a:lnTo>
                <a:lnTo>
                  <a:pt x="762" y="1523"/>
                </a:lnTo>
                <a:lnTo>
                  <a:pt x="0" y="1523"/>
                </a:lnTo>
                <a:lnTo>
                  <a:pt x="0" y="2285"/>
                </a:lnTo>
                <a:lnTo>
                  <a:pt x="2285" y="3048"/>
                </a:lnTo>
                <a:lnTo>
                  <a:pt x="3809" y="3048"/>
                </a:lnTo>
                <a:lnTo>
                  <a:pt x="5333" y="2285"/>
                </a:lnTo>
                <a:lnTo>
                  <a:pt x="7620" y="2285"/>
                </a:lnTo>
                <a:lnTo>
                  <a:pt x="7620" y="1523"/>
                </a:lnTo>
                <a:lnTo>
                  <a:pt x="8382" y="1523"/>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34" name="object 134"/>
          <p:cNvSpPr/>
          <p:nvPr/>
        </p:nvSpPr>
        <p:spPr>
          <a:xfrm>
            <a:off x="4514325" y="5276835"/>
            <a:ext cx="11472" cy="14658"/>
          </a:xfrm>
          <a:custGeom>
            <a:avLst/>
            <a:gdLst/>
            <a:ahLst/>
            <a:cxnLst/>
            <a:rect l="l" t="t" r="r" b="b"/>
            <a:pathLst>
              <a:path w="11430" h="14604">
                <a:moveTo>
                  <a:pt x="11430" y="3048"/>
                </a:moveTo>
                <a:lnTo>
                  <a:pt x="11430" y="1524"/>
                </a:lnTo>
                <a:lnTo>
                  <a:pt x="9906" y="0"/>
                </a:lnTo>
                <a:lnTo>
                  <a:pt x="6096" y="0"/>
                </a:lnTo>
                <a:lnTo>
                  <a:pt x="4572" y="762"/>
                </a:lnTo>
                <a:lnTo>
                  <a:pt x="2286" y="2285"/>
                </a:lnTo>
                <a:lnTo>
                  <a:pt x="762" y="3809"/>
                </a:lnTo>
                <a:lnTo>
                  <a:pt x="0" y="6858"/>
                </a:lnTo>
                <a:lnTo>
                  <a:pt x="0" y="9143"/>
                </a:lnTo>
                <a:lnTo>
                  <a:pt x="3048" y="9143"/>
                </a:lnTo>
                <a:lnTo>
                  <a:pt x="6096" y="10667"/>
                </a:lnTo>
                <a:lnTo>
                  <a:pt x="6096" y="3048"/>
                </a:lnTo>
                <a:lnTo>
                  <a:pt x="7620" y="3048"/>
                </a:lnTo>
                <a:lnTo>
                  <a:pt x="9143" y="2285"/>
                </a:lnTo>
                <a:lnTo>
                  <a:pt x="10667" y="3048"/>
                </a:lnTo>
                <a:lnTo>
                  <a:pt x="11430" y="3048"/>
                </a:lnTo>
                <a:close/>
              </a:path>
              <a:path w="11430" h="14604">
                <a:moveTo>
                  <a:pt x="11430" y="6858"/>
                </a:moveTo>
                <a:lnTo>
                  <a:pt x="11430" y="5334"/>
                </a:lnTo>
                <a:lnTo>
                  <a:pt x="10667" y="4571"/>
                </a:lnTo>
                <a:lnTo>
                  <a:pt x="9143" y="3809"/>
                </a:lnTo>
                <a:lnTo>
                  <a:pt x="7620" y="3809"/>
                </a:lnTo>
                <a:lnTo>
                  <a:pt x="6096" y="3048"/>
                </a:lnTo>
                <a:lnTo>
                  <a:pt x="6096" y="10667"/>
                </a:lnTo>
                <a:lnTo>
                  <a:pt x="7620" y="11429"/>
                </a:lnTo>
                <a:lnTo>
                  <a:pt x="7620" y="6858"/>
                </a:lnTo>
                <a:lnTo>
                  <a:pt x="11430" y="6858"/>
                </a:lnTo>
                <a:close/>
              </a:path>
              <a:path w="11430" h="14604">
                <a:moveTo>
                  <a:pt x="11430" y="10668"/>
                </a:moveTo>
                <a:lnTo>
                  <a:pt x="11430" y="8382"/>
                </a:lnTo>
                <a:lnTo>
                  <a:pt x="9143" y="8382"/>
                </a:lnTo>
                <a:lnTo>
                  <a:pt x="7620" y="6858"/>
                </a:lnTo>
                <a:lnTo>
                  <a:pt x="7620" y="11429"/>
                </a:lnTo>
                <a:lnTo>
                  <a:pt x="9143" y="12191"/>
                </a:lnTo>
                <a:lnTo>
                  <a:pt x="9906" y="13715"/>
                </a:lnTo>
                <a:lnTo>
                  <a:pt x="9906" y="10668"/>
                </a:lnTo>
                <a:lnTo>
                  <a:pt x="11430" y="10668"/>
                </a:lnTo>
                <a:close/>
              </a:path>
              <a:path w="11430" h="14604">
                <a:moveTo>
                  <a:pt x="11430" y="14478"/>
                </a:moveTo>
                <a:lnTo>
                  <a:pt x="11430" y="11429"/>
                </a:lnTo>
                <a:lnTo>
                  <a:pt x="10667" y="11429"/>
                </a:lnTo>
                <a:lnTo>
                  <a:pt x="10667" y="10668"/>
                </a:lnTo>
                <a:lnTo>
                  <a:pt x="9906" y="10668"/>
                </a:lnTo>
                <a:lnTo>
                  <a:pt x="9906" y="13715"/>
                </a:lnTo>
                <a:lnTo>
                  <a:pt x="11430" y="1447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35" name="object 135"/>
          <p:cNvSpPr/>
          <p:nvPr/>
        </p:nvSpPr>
        <p:spPr>
          <a:xfrm>
            <a:off x="4574748" y="5280659"/>
            <a:ext cx="13385" cy="14022"/>
          </a:xfrm>
          <a:custGeom>
            <a:avLst/>
            <a:gdLst/>
            <a:ahLst/>
            <a:cxnLst/>
            <a:rect l="l" t="t" r="r" b="b"/>
            <a:pathLst>
              <a:path w="13335" h="13970">
                <a:moveTo>
                  <a:pt x="12953" y="4572"/>
                </a:moveTo>
                <a:lnTo>
                  <a:pt x="12191" y="3048"/>
                </a:lnTo>
                <a:lnTo>
                  <a:pt x="9143" y="0"/>
                </a:lnTo>
                <a:lnTo>
                  <a:pt x="3047" y="0"/>
                </a:lnTo>
                <a:lnTo>
                  <a:pt x="2285" y="762"/>
                </a:lnTo>
                <a:lnTo>
                  <a:pt x="762" y="1524"/>
                </a:lnTo>
                <a:lnTo>
                  <a:pt x="0" y="2286"/>
                </a:lnTo>
                <a:lnTo>
                  <a:pt x="1523" y="1524"/>
                </a:lnTo>
                <a:lnTo>
                  <a:pt x="6858" y="1524"/>
                </a:lnTo>
                <a:lnTo>
                  <a:pt x="7619" y="2286"/>
                </a:lnTo>
                <a:lnTo>
                  <a:pt x="8382" y="2286"/>
                </a:lnTo>
                <a:lnTo>
                  <a:pt x="8382" y="10668"/>
                </a:lnTo>
                <a:lnTo>
                  <a:pt x="9905" y="10668"/>
                </a:lnTo>
                <a:lnTo>
                  <a:pt x="10667" y="9906"/>
                </a:lnTo>
                <a:lnTo>
                  <a:pt x="10667" y="9144"/>
                </a:lnTo>
                <a:lnTo>
                  <a:pt x="11429" y="9144"/>
                </a:lnTo>
                <a:lnTo>
                  <a:pt x="11429" y="8382"/>
                </a:lnTo>
                <a:lnTo>
                  <a:pt x="12191" y="6858"/>
                </a:lnTo>
                <a:lnTo>
                  <a:pt x="12191" y="6096"/>
                </a:lnTo>
                <a:lnTo>
                  <a:pt x="12953" y="4572"/>
                </a:lnTo>
                <a:close/>
              </a:path>
              <a:path w="13335" h="13970">
                <a:moveTo>
                  <a:pt x="8382" y="10668"/>
                </a:moveTo>
                <a:lnTo>
                  <a:pt x="8382" y="3048"/>
                </a:lnTo>
                <a:lnTo>
                  <a:pt x="762" y="3048"/>
                </a:lnTo>
                <a:lnTo>
                  <a:pt x="0" y="3810"/>
                </a:lnTo>
                <a:lnTo>
                  <a:pt x="0" y="4572"/>
                </a:lnTo>
                <a:lnTo>
                  <a:pt x="3047" y="4572"/>
                </a:lnTo>
                <a:lnTo>
                  <a:pt x="3809" y="5334"/>
                </a:lnTo>
                <a:lnTo>
                  <a:pt x="5333" y="6096"/>
                </a:lnTo>
                <a:lnTo>
                  <a:pt x="5333" y="10668"/>
                </a:lnTo>
                <a:lnTo>
                  <a:pt x="8382" y="10668"/>
                </a:lnTo>
                <a:close/>
              </a:path>
              <a:path w="13335" h="13970">
                <a:moveTo>
                  <a:pt x="5333" y="10668"/>
                </a:moveTo>
                <a:lnTo>
                  <a:pt x="5333" y="7620"/>
                </a:lnTo>
                <a:lnTo>
                  <a:pt x="3809" y="6858"/>
                </a:lnTo>
                <a:lnTo>
                  <a:pt x="3047" y="6858"/>
                </a:lnTo>
                <a:lnTo>
                  <a:pt x="1523" y="6096"/>
                </a:lnTo>
                <a:lnTo>
                  <a:pt x="0" y="6096"/>
                </a:lnTo>
                <a:lnTo>
                  <a:pt x="0" y="8382"/>
                </a:lnTo>
                <a:lnTo>
                  <a:pt x="762" y="8382"/>
                </a:lnTo>
                <a:lnTo>
                  <a:pt x="762" y="9144"/>
                </a:lnTo>
                <a:lnTo>
                  <a:pt x="1523" y="9906"/>
                </a:lnTo>
                <a:lnTo>
                  <a:pt x="1523" y="12954"/>
                </a:lnTo>
                <a:lnTo>
                  <a:pt x="3047" y="11430"/>
                </a:lnTo>
                <a:lnTo>
                  <a:pt x="3809" y="11430"/>
                </a:lnTo>
                <a:lnTo>
                  <a:pt x="4571" y="10668"/>
                </a:lnTo>
                <a:lnTo>
                  <a:pt x="5333" y="10668"/>
                </a:lnTo>
                <a:close/>
              </a:path>
              <a:path w="13335" h="13970">
                <a:moveTo>
                  <a:pt x="1523" y="12954"/>
                </a:moveTo>
                <a:lnTo>
                  <a:pt x="1523" y="10668"/>
                </a:lnTo>
                <a:lnTo>
                  <a:pt x="762" y="9906"/>
                </a:lnTo>
                <a:lnTo>
                  <a:pt x="0" y="9906"/>
                </a:lnTo>
                <a:lnTo>
                  <a:pt x="0" y="13716"/>
                </a:lnTo>
                <a:lnTo>
                  <a:pt x="762" y="12954"/>
                </a:lnTo>
                <a:lnTo>
                  <a:pt x="1523" y="1295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36" name="object 136"/>
          <p:cNvSpPr/>
          <p:nvPr/>
        </p:nvSpPr>
        <p:spPr>
          <a:xfrm>
            <a:off x="4529622" y="5280659"/>
            <a:ext cx="40791" cy="50989"/>
          </a:xfrm>
          <a:custGeom>
            <a:avLst/>
            <a:gdLst/>
            <a:ahLst/>
            <a:cxnLst/>
            <a:rect l="l" t="t" r="r" b="b"/>
            <a:pathLst>
              <a:path w="40639" h="50800">
                <a:moveTo>
                  <a:pt x="40386" y="17525"/>
                </a:moveTo>
                <a:lnTo>
                  <a:pt x="40386" y="2286"/>
                </a:lnTo>
                <a:lnTo>
                  <a:pt x="39623" y="5334"/>
                </a:lnTo>
                <a:lnTo>
                  <a:pt x="39623" y="9144"/>
                </a:lnTo>
                <a:lnTo>
                  <a:pt x="38100" y="16764"/>
                </a:lnTo>
                <a:lnTo>
                  <a:pt x="37337" y="16764"/>
                </a:lnTo>
                <a:lnTo>
                  <a:pt x="37337" y="16002"/>
                </a:lnTo>
                <a:lnTo>
                  <a:pt x="35051" y="16002"/>
                </a:lnTo>
                <a:lnTo>
                  <a:pt x="33527" y="16764"/>
                </a:lnTo>
                <a:lnTo>
                  <a:pt x="27431" y="16764"/>
                </a:lnTo>
                <a:lnTo>
                  <a:pt x="25146" y="17525"/>
                </a:lnTo>
                <a:lnTo>
                  <a:pt x="23621" y="18288"/>
                </a:lnTo>
                <a:lnTo>
                  <a:pt x="22859" y="18288"/>
                </a:lnTo>
                <a:lnTo>
                  <a:pt x="22097" y="19050"/>
                </a:lnTo>
                <a:lnTo>
                  <a:pt x="22097" y="19812"/>
                </a:lnTo>
                <a:lnTo>
                  <a:pt x="21336" y="20574"/>
                </a:lnTo>
                <a:lnTo>
                  <a:pt x="20573" y="22098"/>
                </a:lnTo>
                <a:lnTo>
                  <a:pt x="19811" y="22098"/>
                </a:lnTo>
                <a:lnTo>
                  <a:pt x="18287" y="22860"/>
                </a:lnTo>
                <a:lnTo>
                  <a:pt x="15240" y="19812"/>
                </a:lnTo>
                <a:lnTo>
                  <a:pt x="15240" y="18288"/>
                </a:lnTo>
                <a:lnTo>
                  <a:pt x="12953" y="18288"/>
                </a:lnTo>
                <a:lnTo>
                  <a:pt x="11429" y="17525"/>
                </a:lnTo>
                <a:lnTo>
                  <a:pt x="10667" y="16764"/>
                </a:lnTo>
                <a:lnTo>
                  <a:pt x="9143" y="16764"/>
                </a:lnTo>
                <a:lnTo>
                  <a:pt x="8381" y="16002"/>
                </a:lnTo>
                <a:lnTo>
                  <a:pt x="6858" y="16002"/>
                </a:lnTo>
                <a:lnTo>
                  <a:pt x="5334" y="15240"/>
                </a:lnTo>
                <a:lnTo>
                  <a:pt x="761" y="15240"/>
                </a:lnTo>
                <a:lnTo>
                  <a:pt x="761" y="12954"/>
                </a:lnTo>
                <a:lnTo>
                  <a:pt x="0" y="16764"/>
                </a:lnTo>
                <a:lnTo>
                  <a:pt x="2286" y="19812"/>
                </a:lnTo>
                <a:lnTo>
                  <a:pt x="3809" y="22860"/>
                </a:lnTo>
                <a:lnTo>
                  <a:pt x="6858" y="25908"/>
                </a:lnTo>
                <a:lnTo>
                  <a:pt x="8381" y="28956"/>
                </a:lnTo>
                <a:lnTo>
                  <a:pt x="8381" y="38354"/>
                </a:lnTo>
                <a:lnTo>
                  <a:pt x="9143" y="38862"/>
                </a:lnTo>
                <a:lnTo>
                  <a:pt x="10667" y="40386"/>
                </a:lnTo>
                <a:lnTo>
                  <a:pt x="12191" y="42672"/>
                </a:lnTo>
                <a:lnTo>
                  <a:pt x="17525" y="48006"/>
                </a:lnTo>
                <a:lnTo>
                  <a:pt x="18287" y="50292"/>
                </a:lnTo>
                <a:lnTo>
                  <a:pt x="19811" y="47244"/>
                </a:lnTo>
                <a:lnTo>
                  <a:pt x="24384" y="42672"/>
                </a:lnTo>
                <a:lnTo>
                  <a:pt x="27431" y="40386"/>
                </a:lnTo>
                <a:lnTo>
                  <a:pt x="28955" y="39624"/>
                </a:lnTo>
                <a:lnTo>
                  <a:pt x="28955" y="31242"/>
                </a:lnTo>
                <a:lnTo>
                  <a:pt x="29717" y="29718"/>
                </a:lnTo>
                <a:lnTo>
                  <a:pt x="30479" y="28956"/>
                </a:lnTo>
                <a:lnTo>
                  <a:pt x="32003" y="26670"/>
                </a:lnTo>
                <a:lnTo>
                  <a:pt x="32766" y="25908"/>
                </a:lnTo>
                <a:lnTo>
                  <a:pt x="37337" y="22860"/>
                </a:lnTo>
                <a:lnTo>
                  <a:pt x="38861" y="20574"/>
                </a:lnTo>
                <a:lnTo>
                  <a:pt x="39623" y="18288"/>
                </a:lnTo>
                <a:lnTo>
                  <a:pt x="40386" y="17525"/>
                </a:lnTo>
                <a:close/>
              </a:path>
              <a:path w="40639" h="50800">
                <a:moveTo>
                  <a:pt x="2286" y="0"/>
                </a:moveTo>
                <a:lnTo>
                  <a:pt x="761" y="0"/>
                </a:lnTo>
                <a:lnTo>
                  <a:pt x="761" y="7620"/>
                </a:lnTo>
                <a:lnTo>
                  <a:pt x="2286" y="0"/>
                </a:lnTo>
                <a:close/>
              </a:path>
              <a:path w="40639" h="50800">
                <a:moveTo>
                  <a:pt x="8381" y="38354"/>
                </a:moveTo>
                <a:lnTo>
                  <a:pt x="8381" y="31242"/>
                </a:lnTo>
                <a:lnTo>
                  <a:pt x="7620" y="32766"/>
                </a:lnTo>
                <a:lnTo>
                  <a:pt x="4571" y="35814"/>
                </a:lnTo>
                <a:lnTo>
                  <a:pt x="5334" y="35814"/>
                </a:lnTo>
                <a:lnTo>
                  <a:pt x="6858" y="37338"/>
                </a:lnTo>
                <a:lnTo>
                  <a:pt x="8381" y="38354"/>
                </a:lnTo>
                <a:close/>
              </a:path>
              <a:path w="40639" h="50800">
                <a:moveTo>
                  <a:pt x="33527" y="38100"/>
                </a:moveTo>
                <a:lnTo>
                  <a:pt x="32766" y="37338"/>
                </a:lnTo>
                <a:lnTo>
                  <a:pt x="32003" y="37338"/>
                </a:lnTo>
                <a:lnTo>
                  <a:pt x="32003" y="36575"/>
                </a:lnTo>
                <a:lnTo>
                  <a:pt x="30479" y="35052"/>
                </a:lnTo>
                <a:lnTo>
                  <a:pt x="29717" y="33528"/>
                </a:lnTo>
                <a:lnTo>
                  <a:pt x="28955" y="32766"/>
                </a:lnTo>
                <a:lnTo>
                  <a:pt x="28955" y="39624"/>
                </a:lnTo>
                <a:lnTo>
                  <a:pt x="30479" y="38862"/>
                </a:lnTo>
                <a:lnTo>
                  <a:pt x="32003" y="38862"/>
                </a:lnTo>
                <a:lnTo>
                  <a:pt x="33527" y="3810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37" name="object 137"/>
          <p:cNvSpPr/>
          <p:nvPr/>
        </p:nvSpPr>
        <p:spPr>
          <a:xfrm>
            <a:off x="4515090" y="5287543"/>
            <a:ext cx="9560" cy="5099"/>
          </a:xfrm>
          <a:custGeom>
            <a:avLst/>
            <a:gdLst/>
            <a:ahLst/>
            <a:cxnLst/>
            <a:rect l="l" t="t" r="r" b="b"/>
            <a:pathLst>
              <a:path w="9525" h="5079">
                <a:moveTo>
                  <a:pt x="6858" y="3047"/>
                </a:moveTo>
                <a:lnTo>
                  <a:pt x="5334" y="1523"/>
                </a:lnTo>
                <a:lnTo>
                  <a:pt x="2286" y="761"/>
                </a:lnTo>
                <a:lnTo>
                  <a:pt x="0" y="0"/>
                </a:lnTo>
                <a:lnTo>
                  <a:pt x="0" y="1523"/>
                </a:lnTo>
                <a:lnTo>
                  <a:pt x="3048" y="1523"/>
                </a:lnTo>
                <a:lnTo>
                  <a:pt x="3810" y="2285"/>
                </a:lnTo>
                <a:lnTo>
                  <a:pt x="5334" y="3047"/>
                </a:lnTo>
                <a:lnTo>
                  <a:pt x="6858" y="3047"/>
                </a:lnTo>
                <a:close/>
              </a:path>
              <a:path w="9525" h="5079">
                <a:moveTo>
                  <a:pt x="9144" y="4571"/>
                </a:moveTo>
                <a:lnTo>
                  <a:pt x="6858" y="3047"/>
                </a:lnTo>
                <a:lnTo>
                  <a:pt x="7620" y="4571"/>
                </a:lnTo>
                <a:lnTo>
                  <a:pt x="9144" y="457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38" name="object 138"/>
          <p:cNvSpPr/>
          <p:nvPr/>
        </p:nvSpPr>
        <p:spPr>
          <a:xfrm>
            <a:off x="4532681" y="5289837"/>
            <a:ext cx="14022" cy="7648"/>
          </a:xfrm>
          <a:custGeom>
            <a:avLst/>
            <a:gdLst/>
            <a:ahLst/>
            <a:cxnLst/>
            <a:rect l="l" t="t" r="r" b="b"/>
            <a:pathLst>
              <a:path w="13969" h="7620">
                <a:moveTo>
                  <a:pt x="13716" y="6096"/>
                </a:moveTo>
                <a:lnTo>
                  <a:pt x="13716" y="5334"/>
                </a:lnTo>
                <a:lnTo>
                  <a:pt x="12954" y="5334"/>
                </a:lnTo>
                <a:lnTo>
                  <a:pt x="10667" y="3048"/>
                </a:lnTo>
                <a:lnTo>
                  <a:pt x="3810" y="762"/>
                </a:lnTo>
                <a:lnTo>
                  <a:pt x="3048" y="0"/>
                </a:lnTo>
                <a:lnTo>
                  <a:pt x="0" y="0"/>
                </a:lnTo>
                <a:lnTo>
                  <a:pt x="0" y="4572"/>
                </a:lnTo>
                <a:lnTo>
                  <a:pt x="3048" y="4572"/>
                </a:lnTo>
                <a:lnTo>
                  <a:pt x="3810" y="4826"/>
                </a:lnTo>
                <a:lnTo>
                  <a:pt x="3810" y="2286"/>
                </a:lnTo>
                <a:lnTo>
                  <a:pt x="7620" y="2286"/>
                </a:lnTo>
                <a:lnTo>
                  <a:pt x="10668" y="3810"/>
                </a:lnTo>
                <a:lnTo>
                  <a:pt x="12192" y="5334"/>
                </a:lnTo>
                <a:lnTo>
                  <a:pt x="13716" y="6096"/>
                </a:lnTo>
                <a:close/>
              </a:path>
              <a:path w="13969" h="7620">
                <a:moveTo>
                  <a:pt x="7620" y="4572"/>
                </a:moveTo>
                <a:lnTo>
                  <a:pt x="6096" y="3810"/>
                </a:lnTo>
                <a:lnTo>
                  <a:pt x="3810" y="2286"/>
                </a:lnTo>
                <a:lnTo>
                  <a:pt x="3810" y="4826"/>
                </a:lnTo>
                <a:lnTo>
                  <a:pt x="5334" y="5334"/>
                </a:lnTo>
                <a:lnTo>
                  <a:pt x="5334" y="4572"/>
                </a:lnTo>
                <a:lnTo>
                  <a:pt x="7620" y="4572"/>
                </a:lnTo>
                <a:close/>
              </a:path>
              <a:path w="13969" h="7620">
                <a:moveTo>
                  <a:pt x="8382" y="6096"/>
                </a:moveTo>
                <a:lnTo>
                  <a:pt x="5334" y="4572"/>
                </a:lnTo>
                <a:lnTo>
                  <a:pt x="5334" y="5334"/>
                </a:lnTo>
                <a:lnTo>
                  <a:pt x="6858" y="6096"/>
                </a:lnTo>
                <a:lnTo>
                  <a:pt x="8382" y="6096"/>
                </a:lnTo>
                <a:close/>
              </a:path>
              <a:path w="13969" h="7620">
                <a:moveTo>
                  <a:pt x="10667" y="5334"/>
                </a:moveTo>
                <a:lnTo>
                  <a:pt x="9905" y="4572"/>
                </a:lnTo>
                <a:lnTo>
                  <a:pt x="8382" y="4572"/>
                </a:lnTo>
                <a:lnTo>
                  <a:pt x="9144" y="5334"/>
                </a:lnTo>
                <a:lnTo>
                  <a:pt x="10667" y="5334"/>
                </a:lnTo>
                <a:close/>
              </a:path>
              <a:path w="13969" h="7620">
                <a:moveTo>
                  <a:pt x="10668" y="6858"/>
                </a:moveTo>
                <a:lnTo>
                  <a:pt x="8382" y="6096"/>
                </a:lnTo>
                <a:lnTo>
                  <a:pt x="9144" y="6858"/>
                </a:lnTo>
                <a:lnTo>
                  <a:pt x="10668" y="6858"/>
                </a:lnTo>
                <a:close/>
              </a:path>
              <a:path w="13969" h="7620">
                <a:moveTo>
                  <a:pt x="12192" y="7620"/>
                </a:moveTo>
                <a:lnTo>
                  <a:pt x="10668" y="6858"/>
                </a:lnTo>
                <a:lnTo>
                  <a:pt x="11429" y="7620"/>
                </a:lnTo>
                <a:lnTo>
                  <a:pt x="12192" y="762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39" name="object 139"/>
          <p:cNvSpPr/>
          <p:nvPr/>
        </p:nvSpPr>
        <p:spPr>
          <a:xfrm>
            <a:off x="4553331" y="5290602"/>
            <a:ext cx="14022" cy="6374"/>
          </a:xfrm>
          <a:custGeom>
            <a:avLst/>
            <a:gdLst/>
            <a:ahLst/>
            <a:cxnLst/>
            <a:rect l="l" t="t" r="r" b="b"/>
            <a:pathLst>
              <a:path w="13969" h="6350">
                <a:moveTo>
                  <a:pt x="2286" y="4572"/>
                </a:moveTo>
                <a:lnTo>
                  <a:pt x="0" y="5334"/>
                </a:lnTo>
                <a:lnTo>
                  <a:pt x="0" y="6096"/>
                </a:lnTo>
                <a:lnTo>
                  <a:pt x="1524" y="5334"/>
                </a:lnTo>
                <a:lnTo>
                  <a:pt x="2286" y="4572"/>
                </a:lnTo>
                <a:close/>
              </a:path>
              <a:path w="13969" h="6350">
                <a:moveTo>
                  <a:pt x="13716" y="2286"/>
                </a:moveTo>
                <a:lnTo>
                  <a:pt x="13716" y="0"/>
                </a:lnTo>
                <a:lnTo>
                  <a:pt x="10668" y="0"/>
                </a:lnTo>
                <a:lnTo>
                  <a:pt x="3810" y="2286"/>
                </a:lnTo>
                <a:lnTo>
                  <a:pt x="6858" y="1524"/>
                </a:lnTo>
                <a:lnTo>
                  <a:pt x="9144" y="1524"/>
                </a:lnTo>
                <a:lnTo>
                  <a:pt x="9905" y="2286"/>
                </a:lnTo>
                <a:lnTo>
                  <a:pt x="9905" y="5334"/>
                </a:lnTo>
                <a:lnTo>
                  <a:pt x="12954" y="5334"/>
                </a:lnTo>
                <a:lnTo>
                  <a:pt x="12954" y="3810"/>
                </a:lnTo>
                <a:lnTo>
                  <a:pt x="13716" y="2286"/>
                </a:lnTo>
                <a:close/>
              </a:path>
              <a:path w="13969" h="6350">
                <a:moveTo>
                  <a:pt x="9905" y="5334"/>
                </a:moveTo>
                <a:lnTo>
                  <a:pt x="9905" y="2286"/>
                </a:lnTo>
                <a:lnTo>
                  <a:pt x="8381" y="2286"/>
                </a:lnTo>
                <a:lnTo>
                  <a:pt x="8381" y="3048"/>
                </a:lnTo>
                <a:lnTo>
                  <a:pt x="6096" y="3048"/>
                </a:lnTo>
                <a:lnTo>
                  <a:pt x="3810" y="3810"/>
                </a:lnTo>
                <a:lnTo>
                  <a:pt x="7620" y="3810"/>
                </a:lnTo>
                <a:lnTo>
                  <a:pt x="7620" y="5334"/>
                </a:lnTo>
                <a:lnTo>
                  <a:pt x="9905" y="5334"/>
                </a:lnTo>
                <a:close/>
              </a:path>
              <a:path w="13969" h="6350">
                <a:moveTo>
                  <a:pt x="7620" y="5334"/>
                </a:moveTo>
                <a:lnTo>
                  <a:pt x="7620" y="4572"/>
                </a:lnTo>
                <a:lnTo>
                  <a:pt x="6858" y="4572"/>
                </a:lnTo>
                <a:lnTo>
                  <a:pt x="6096" y="5334"/>
                </a:lnTo>
                <a:lnTo>
                  <a:pt x="7620" y="533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40" name="object 140"/>
          <p:cNvSpPr/>
          <p:nvPr/>
        </p:nvSpPr>
        <p:spPr>
          <a:xfrm>
            <a:off x="4577042" y="5292133"/>
            <a:ext cx="7011" cy="2549"/>
          </a:xfrm>
          <a:custGeom>
            <a:avLst/>
            <a:gdLst/>
            <a:ahLst/>
            <a:cxnLst/>
            <a:rect l="l" t="t" r="r" b="b"/>
            <a:pathLst>
              <a:path w="6985" h="2539">
                <a:moveTo>
                  <a:pt x="6858" y="0"/>
                </a:moveTo>
                <a:lnTo>
                  <a:pt x="4572" y="762"/>
                </a:lnTo>
                <a:lnTo>
                  <a:pt x="2285" y="762"/>
                </a:lnTo>
                <a:lnTo>
                  <a:pt x="0" y="2285"/>
                </a:lnTo>
                <a:lnTo>
                  <a:pt x="3047" y="1523"/>
                </a:lnTo>
                <a:lnTo>
                  <a:pt x="4572" y="1523"/>
                </a:lnTo>
                <a:lnTo>
                  <a:pt x="6858"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1" name="object 141"/>
          <p:cNvSpPr/>
          <p:nvPr/>
        </p:nvSpPr>
        <p:spPr>
          <a:xfrm>
            <a:off x="4547214" y="5296720"/>
            <a:ext cx="3824" cy="5099"/>
          </a:xfrm>
          <a:custGeom>
            <a:avLst/>
            <a:gdLst/>
            <a:ahLst/>
            <a:cxnLst/>
            <a:rect l="l" t="t" r="r" b="b"/>
            <a:pathLst>
              <a:path w="3810" h="5079">
                <a:moveTo>
                  <a:pt x="3810" y="3047"/>
                </a:moveTo>
                <a:lnTo>
                  <a:pt x="3810" y="762"/>
                </a:lnTo>
                <a:lnTo>
                  <a:pt x="3047" y="762"/>
                </a:lnTo>
                <a:lnTo>
                  <a:pt x="2285" y="0"/>
                </a:lnTo>
                <a:lnTo>
                  <a:pt x="0" y="0"/>
                </a:lnTo>
                <a:lnTo>
                  <a:pt x="0" y="762"/>
                </a:lnTo>
                <a:lnTo>
                  <a:pt x="2285" y="762"/>
                </a:lnTo>
                <a:lnTo>
                  <a:pt x="3047" y="1523"/>
                </a:lnTo>
                <a:lnTo>
                  <a:pt x="3047" y="3810"/>
                </a:lnTo>
                <a:lnTo>
                  <a:pt x="3810" y="3047"/>
                </a:lnTo>
                <a:close/>
              </a:path>
              <a:path w="3810" h="5079">
                <a:moveTo>
                  <a:pt x="1524" y="3047"/>
                </a:moveTo>
                <a:lnTo>
                  <a:pt x="1524" y="2286"/>
                </a:lnTo>
                <a:lnTo>
                  <a:pt x="0" y="2286"/>
                </a:lnTo>
                <a:lnTo>
                  <a:pt x="0" y="4572"/>
                </a:lnTo>
                <a:lnTo>
                  <a:pt x="762" y="4572"/>
                </a:lnTo>
                <a:lnTo>
                  <a:pt x="762" y="3047"/>
                </a:lnTo>
                <a:lnTo>
                  <a:pt x="1524" y="3047"/>
                </a:lnTo>
                <a:close/>
              </a:path>
              <a:path w="3810" h="5079">
                <a:moveTo>
                  <a:pt x="3047" y="3810"/>
                </a:moveTo>
                <a:lnTo>
                  <a:pt x="3047" y="2286"/>
                </a:lnTo>
                <a:lnTo>
                  <a:pt x="1524" y="3809"/>
                </a:lnTo>
                <a:lnTo>
                  <a:pt x="762" y="3809"/>
                </a:lnTo>
                <a:lnTo>
                  <a:pt x="762" y="4572"/>
                </a:lnTo>
                <a:lnTo>
                  <a:pt x="2285" y="4572"/>
                </a:lnTo>
                <a:lnTo>
                  <a:pt x="3047" y="3810"/>
                </a:lnTo>
                <a:close/>
              </a:path>
            </a:pathLst>
          </a:custGeom>
          <a:solidFill>
            <a:srgbClr val="7E007E"/>
          </a:solidFill>
        </p:spPr>
        <p:txBody>
          <a:bodyPr wrap="square" lIns="0" tIns="0" rIns="0" bIns="0" rtlCol="0"/>
          <a:lstStyle/>
          <a:p>
            <a:pPr defTabSz="917783"/>
            <a:endParaRPr sz="1807">
              <a:solidFill>
                <a:prstClr val="black"/>
              </a:solidFill>
              <a:latin typeface="Calibri"/>
            </a:endParaRPr>
          </a:p>
        </p:txBody>
      </p:sp>
      <p:sp>
        <p:nvSpPr>
          <p:cNvPr id="142" name="object 142"/>
          <p:cNvSpPr/>
          <p:nvPr/>
        </p:nvSpPr>
        <p:spPr>
          <a:xfrm>
            <a:off x="4574748" y="5318137"/>
            <a:ext cx="37604" cy="47165"/>
          </a:xfrm>
          <a:custGeom>
            <a:avLst/>
            <a:gdLst/>
            <a:ahLst/>
            <a:cxnLst/>
            <a:rect l="l" t="t" r="r" b="b"/>
            <a:pathLst>
              <a:path w="37464" h="46989">
                <a:moveTo>
                  <a:pt x="37338" y="41909"/>
                </a:moveTo>
                <a:lnTo>
                  <a:pt x="37338" y="41147"/>
                </a:lnTo>
                <a:lnTo>
                  <a:pt x="35813" y="36575"/>
                </a:lnTo>
                <a:lnTo>
                  <a:pt x="34289" y="34289"/>
                </a:lnTo>
                <a:lnTo>
                  <a:pt x="33528" y="32003"/>
                </a:lnTo>
                <a:lnTo>
                  <a:pt x="32003" y="30479"/>
                </a:lnTo>
                <a:lnTo>
                  <a:pt x="31241" y="27431"/>
                </a:lnTo>
                <a:lnTo>
                  <a:pt x="30479" y="25145"/>
                </a:lnTo>
                <a:lnTo>
                  <a:pt x="28955" y="23621"/>
                </a:lnTo>
                <a:lnTo>
                  <a:pt x="24383" y="16763"/>
                </a:lnTo>
                <a:lnTo>
                  <a:pt x="22859" y="15239"/>
                </a:lnTo>
                <a:lnTo>
                  <a:pt x="20573" y="13715"/>
                </a:lnTo>
                <a:lnTo>
                  <a:pt x="13715" y="6857"/>
                </a:lnTo>
                <a:lnTo>
                  <a:pt x="9143" y="4571"/>
                </a:lnTo>
                <a:lnTo>
                  <a:pt x="8382" y="3809"/>
                </a:lnTo>
                <a:lnTo>
                  <a:pt x="2285" y="761"/>
                </a:lnTo>
                <a:lnTo>
                  <a:pt x="1523" y="0"/>
                </a:lnTo>
                <a:lnTo>
                  <a:pt x="0" y="0"/>
                </a:lnTo>
                <a:lnTo>
                  <a:pt x="0" y="3047"/>
                </a:lnTo>
                <a:lnTo>
                  <a:pt x="6858" y="7620"/>
                </a:lnTo>
                <a:lnTo>
                  <a:pt x="9143" y="9905"/>
                </a:lnTo>
                <a:lnTo>
                  <a:pt x="11429" y="11429"/>
                </a:lnTo>
                <a:lnTo>
                  <a:pt x="13715" y="13715"/>
                </a:lnTo>
                <a:lnTo>
                  <a:pt x="16763" y="18287"/>
                </a:lnTo>
                <a:lnTo>
                  <a:pt x="18288" y="19811"/>
                </a:lnTo>
                <a:lnTo>
                  <a:pt x="19050" y="21335"/>
                </a:lnTo>
                <a:lnTo>
                  <a:pt x="19050" y="22097"/>
                </a:lnTo>
                <a:lnTo>
                  <a:pt x="20573" y="23621"/>
                </a:lnTo>
                <a:lnTo>
                  <a:pt x="21335" y="25145"/>
                </a:lnTo>
                <a:lnTo>
                  <a:pt x="23621" y="27431"/>
                </a:lnTo>
                <a:lnTo>
                  <a:pt x="24383" y="29717"/>
                </a:lnTo>
                <a:lnTo>
                  <a:pt x="27432" y="34289"/>
                </a:lnTo>
                <a:lnTo>
                  <a:pt x="28955" y="38861"/>
                </a:lnTo>
                <a:lnTo>
                  <a:pt x="30479" y="41147"/>
                </a:lnTo>
                <a:lnTo>
                  <a:pt x="31241" y="44195"/>
                </a:lnTo>
                <a:lnTo>
                  <a:pt x="32003" y="46481"/>
                </a:lnTo>
                <a:lnTo>
                  <a:pt x="33528" y="45720"/>
                </a:lnTo>
                <a:lnTo>
                  <a:pt x="35051" y="44195"/>
                </a:lnTo>
                <a:lnTo>
                  <a:pt x="36576" y="43433"/>
                </a:lnTo>
                <a:lnTo>
                  <a:pt x="37338" y="4190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3" name="object 143"/>
          <p:cNvSpPr/>
          <p:nvPr/>
        </p:nvSpPr>
        <p:spPr>
          <a:xfrm>
            <a:off x="4563275" y="5316606"/>
            <a:ext cx="7011" cy="2549"/>
          </a:xfrm>
          <a:custGeom>
            <a:avLst/>
            <a:gdLst/>
            <a:ahLst/>
            <a:cxnLst/>
            <a:rect l="l" t="t" r="r" b="b"/>
            <a:pathLst>
              <a:path w="6985" h="2539">
                <a:moveTo>
                  <a:pt x="6858" y="2285"/>
                </a:moveTo>
                <a:lnTo>
                  <a:pt x="6858" y="0"/>
                </a:lnTo>
                <a:lnTo>
                  <a:pt x="2286" y="0"/>
                </a:lnTo>
                <a:lnTo>
                  <a:pt x="0" y="761"/>
                </a:lnTo>
                <a:lnTo>
                  <a:pt x="762" y="761"/>
                </a:lnTo>
                <a:lnTo>
                  <a:pt x="2286" y="1524"/>
                </a:lnTo>
                <a:lnTo>
                  <a:pt x="3048" y="1524"/>
                </a:lnTo>
                <a:lnTo>
                  <a:pt x="4572" y="2285"/>
                </a:lnTo>
                <a:lnTo>
                  <a:pt x="6858" y="228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4" name="object 144"/>
          <p:cNvSpPr/>
          <p:nvPr/>
        </p:nvSpPr>
        <p:spPr>
          <a:xfrm>
            <a:off x="4489852" y="5318137"/>
            <a:ext cx="36330" cy="40154"/>
          </a:xfrm>
          <a:custGeom>
            <a:avLst/>
            <a:gdLst/>
            <a:ahLst/>
            <a:cxnLst/>
            <a:rect l="l" t="t" r="r" b="b"/>
            <a:pathLst>
              <a:path w="36194" h="40004">
                <a:moveTo>
                  <a:pt x="35814" y="1523"/>
                </a:moveTo>
                <a:lnTo>
                  <a:pt x="35814" y="0"/>
                </a:lnTo>
                <a:lnTo>
                  <a:pt x="34290" y="0"/>
                </a:lnTo>
                <a:lnTo>
                  <a:pt x="32765" y="1523"/>
                </a:lnTo>
                <a:lnTo>
                  <a:pt x="30479" y="2285"/>
                </a:lnTo>
                <a:lnTo>
                  <a:pt x="28955" y="3047"/>
                </a:lnTo>
                <a:lnTo>
                  <a:pt x="26670" y="5333"/>
                </a:lnTo>
                <a:lnTo>
                  <a:pt x="25145" y="6095"/>
                </a:lnTo>
                <a:lnTo>
                  <a:pt x="23621" y="7620"/>
                </a:lnTo>
                <a:lnTo>
                  <a:pt x="22097" y="9905"/>
                </a:lnTo>
                <a:lnTo>
                  <a:pt x="19812" y="11429"/>
                </a:lnTo>
                <a:lnTo>
                  <a:pt x="17525" y="14477"/>
                </a:lnTo>
                <a:lnTo>
                  <a:pt x="15240" y="16763"/>
                </a:lnTo>
                <a:lnTo>
                  <a:pt x="13715" y="19050"/>
                </a:lnTo>
                <a:lnTo>
                  <a:pt x="9144" y="23621"/>
                </a:lnTo>
                <a:lnTo>
                  <a:pt x="7620" y="26670"/>
                </a:lnTo>
                <a:lnTo>
                  <a:pt x="3047" y="33527"/>
                </a:lnTo>
                <a:lnTo>
                  <a:pt x="762" y="36575"/>
                </a:lnTo>
                <a:lnTo>
                  <a:pt x="0" y="37337"/>
                </a:lnTo>
                <a:lnTo>
                  <a:pt x="0" y="38861"/>
                </a:lnTo>
                <a:lnTo>
                  <a:pt x="762" y="39623"/>
                </a:lnTo>
                <a:lnTo>
                  <a:pt x="1524" y="38861"/>
                </a:lnTo>
                <a:lnTo>
                  <a:pt x="1524" y="38100"/>
                </a:lnTo>
                <a:lnTo>
                  <a:pt x="3047" y="36575"/>
                </a:lnTo>
                <a:lnTo>
                  <a:pt x="4571" y="33527"/>
                </a:lnTo>
                <a:lnTo>
                  <a:pt x="6095" y="31241"/>
                </a:lnTo>
                <a:lnTo>
                  <a:pt x="8382" y="28955"/>
                </a:lnTo>
                <a:lnTo>
                  <a:pt x="9905" y="25907"/>
                </a:lnTo>
                <a:lnTo>
                  <a:pt x="12191" y="23621"/>
                </a:lnTo>
                <a:lnTo>
                  <a:pt x="13715" y="20573"/>
                </a:lnTo>
                <a:lnTo>
                  <a:pt x="22860" y="11429"/>
                </a:lnTo>
                <a:lnTo>
                  <a:pt x="25145" y="9905"/>
                </a:lnTo>
                <a:lnTo>
                  <a:pt x="26670" y="8381"/>
                </a:lnTo>
                <a:lnTo>
                  <a:pt x="28955" y="6857"/>
                </a:lnTo>
                <a:lnTo>
                  <a:pt x="31241" y="4571"/>
                </a:lnTo>
                <a:lnTo>
                  <a:pt x="35814" y="152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5" name="object 145"/>
          <p:cNvSpPr/>
          <p:nvPr/>
        </p:nvSpPr>
        <p:spPr>
          <a:xfrm>
            <a:off x="4529622" y="5317372"/>
            <a:ext cx="1912" cy="1275"/>
          </a:xfrm>
          <a:custGeom>
            <a:avLst/>
            <a:gdLst/>
            <a:ahLst/>
            <a:cxnLst/>
            <a:rect l="l" t="t" r="r" b="b"/>
            <a:pathLst>
              <a:path w="1905" h="1270">
                <a:moveTo>
                  <a:pt x="1524" y="762"/>
                </a:moveTo>
                <a:lnTo>
                  <a:pt x="1524" y="0"/>
                </a:lnTo>
                <a:lnTo>
                  <a:pt x="0" y="0"/>
                </a:lnTo>
                <a:lnTo>
                  <a:pt x="0" y="762"/>
                </a:lnTo>
                <a:lnTo>
                  <a:pt x="1524" y="76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6" name="object 146"/>
          <p:cNvSpPr/>
          <p:nvPr/>
        </p:nvSpPr>
        <p:spPr>
          <a:xfrm>
            <a:off x="4492145" y="5322725"/>
            <a:ext cx="33780" cy="40791"/>
          </a:xfrm>
          <a:custGeom>
            <a:avLst/>
            <a:gdLst/>
            <a:ahLst/>
            <a:cxnLst/>
            <a:rect l="l" t="t" r="r" b="b"/>
            <a:pathLst>
              <a:path w="33655" h="40639">
                <a:moveTo>
                  <a:pt x="33528" y="3809"/>
                </a:moveTo>
                <a:lnTo>
                  <a:pt x="33528" y="0"/>
                </a:lnTo>
                <a:lnTo>
                  <a:pt x="30480" y="1523"/>
                </a:lnTo>
                <a:lnTo>
                  <a:pt x="28194" y="3809"/>
                </a:lnTo>
                <a:lnTo>
                  <a:pt x="21336" y="8382"/>
                </a:lnTo>
                <a:lnTo>
                  <a:pt x="19812" y="10667"/>
                </a:lnTo>
                <a:lnTo>
                  <a:pt x="17526" y="12191"/>
                </a:lnTo>
                <a:lnTo>
                  <a:pt x="16002" y="14478"/>
                </a:lnTo>
                <a:lnTo>
                  <a:pt x="12191" y="18287"/>
                </a:lnTo>
                <a:lnTo>
                  <a:pt x="10668" y="20573"/>
                </a:lnTo>
                <a:lnTo>
                  <a:pt x="9144" y="22098"/>
                </a:lnTo>
                <a:lnTo>
                  <a:pt x="7620" y="25145"/>
                </a:lnTo>
                <a:lnTo>
                  <a:pt x="0" y="36575"/>
                </a:lnTo>
                <a:lnTo>
                  <a:pt x="1524" y="38100"/>
                </a:lnTo>
                <a:lnTo>
                  <a:pt x="2286" y="39623"/>
                </a:lnTo>
                <a:lnTo>
                  <a:pt x="3047" y="40385"/>
                </a:lnTo>
                <a:lnTo>
                  <a:pt x="3047" y="39623"/>
                </a:lnTo>
                <a:lnTo>
                  <a:pt x="3809" y="38862"/>
                </a:lnTo>
                <a:lnTo>
                  <a:pt x="3809" y="37337"/>
                </a:lnTo>
                <a:lnTo>
                  <a:pt x="6096" y="34289"/>
                </a:lnTo>
                <a:lnTo>
                  <a:pt x="7620" y="31241"/>
                </a:lnTo>
                <a:lnTo>
                  <a:pt x="9144" y="28955"/>
                </a:lnTo>
                <a:lnTo>
                  <a:pt x="11430" y="25908"/>
                </a:lnTo>
                <a:lnTo>
                  <a:pt x="12954" y="22859"/>
                </a:lnTo>
                <a:lnTo>
                  <a:pt x="14478" y="20573"/>
                </a:lnTo>
                <a:lnTo>
                  <a:pt x="24384" y="10667"/>
                </a:lnTo>
                <a:lnTo>
                  <a:pt x="26670" y="9143"/>
                </a:lnTo>
                <a:lnTo>
                  <a:pt x="29718" y="6095"/>
                </a:lnTo>
                <a:lnTo>
                  <a:pt x="32004" y="4571"/>
                </a:lnTo>
                <a:lnTo>
                  <a:pt x="33528" y="380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7" name="object 147"/>
          <p:cNvSpPr/>
          <p:nvPr/>
        </p:nvSpPr>
        <p:spPr>
          <a:xfrm>
            <a:off x="4529621" y="5318137"/>
            <a:ext cx="6374" cy="5736"/>
          </a:xfrm>
          <a:custGeom>
            <a:avLst/>
            <a:gdLst/>
            <a:ahLst/>
            <a:cxnLst/>
            <a:rect l="l" t="t" r="r" b="b"/>
            <a:pathLst>
              <a:path w="6350" h="5714">
                <a:moveTo>
                  <a:pt x="6096" y="1523"/>
                </a:moveTo>
                <a:lnTo>
                  <a:pt x="5334" y="1523"/>
                </a:lnTo>
                <a:lnTo>
                  <a:pt x="5334" y="761"/>
                </a:lnTo>
                <a:lnTo>
                  <a:pt x="4571" y="761"/>
                </a:lnTo>
                <a:lnTo>
                  <a:pt x="3809" y="0"/>
                </a:lnTo>
                <a:lnTo>
                  <a:pt x="2286" y="1523"/>
                </a:lnTo>
                <a:lnTo>
                  <a:pt x="761" y="1523"/>
                </a:lnTo>
                <a:lnTo>
                  <a:pt x="0" y="2285"/>
                </a:lnTo>
                <a:lnTo>
                  <a:pt x="0" y="5333"/>
                </a:lnTo>
                <a:lnTo>
                  <a:pt x="1523" y="4571"/>
                </a:lnTo>
                <a:lnTo>
                  <a:pt x="3047" y="3047"/>
                </a:lnTo>
                <a:lnTo>
                  <a:pt x="6096" y="152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8" name="object 148"/>
          <p:cNvSpPr/>
          <p:nvPr/>
        </p:nvSpPr>
        <p:spPr>
          <a:xfrm>
            <a:off x="4573983" y="5326549"/>
            <a:ext cx="26769" cy="42066"/>
          </a:xfrm>
          <a:custGeom>
            <a:avLst/>
            <a:gdLst/>
            <a:ahLst/>
            <a:cxnLst/>
            <a:rect l="l" t="t" r="r" b="b"/>
            <a:pathLst>
              <a:path w="26669" h="41910">
                <a:moveTo>
                  <a:pt x="26670" y="40385"/>
                </a:moveTo>
                <a:lnTo>
                  <a:pt x="25907" y="38100"/>
                </a:lnTo>
                <a:lnTo>
                  <a:pt x="25145" y="36575"/>
                </a:lnTo>
                <a:lnTo>
                  <a:pt x="24383" y="34290"/>
                </a:lnTo>
                <a:lnTo>
                  <a:pt x="23621" y="32766"/>
                </a:lnTo>
                <a:lnTo>
                  <a:pt x="21335" y="28955"/>
                </a:lnTo>
                <a:lnTo>
                  <a:pt x="19811" y="25146"/>
                </a:lnTo>
                <a:lnTo>
                  <a:pt x="17525" y="22098"/>
                </a:lnTo>
                <a:lnTo>
                  <a:pt x="15240" y="18288"/>
                </a:lnTo>
                <a:lnTo>
                  <a:pt x="12191" y="13716"/>
                </a:lnTo>
                <a:lnTo>
                  <a:pt x="9905" y="11429"/>
                </a:lnTo>
                <a:lnTo>
                  <a:pt x="8381" y="9144"/>
                </a:lnTo>
                <a:lnTo>
                  <a:pt x="6095" y="6858"/>
                </a:lnTo>
                <a:lnTo>
                  <a:pt x="4571" y="4572"/>
                </a:lnTo>
                <a:lnTo>
                  <a:pt x="0" y="0"/>
                </a:lnTo>
                <a:lnTo>
                  <a:pt x="0" y="3048"/>
                </a:lnTo>
                <a:lnTo>
                  <a:pt x="2285" y="5334"/>
                </a:lnTo>
                <a:lnTo>
                  <a:pt x="3809" y="7620"/>
                </a:lnTo>
                <a:lnTo>
                  <a:pt x="7620" y="11429"/>
                </a:lnTo>
                <a:lnTo>
                  <a:pt x="9144" y="13716"/>
                </a:lnTo>
                <a:lnTo>
                  <a:pt x="9905" y="15240"/>
                </a:lnTo>
                <a:lnTo>
                  <a:pt x="16001" y="24384"/>
                </a:lnTo>
                <a:lnTo>
                  <a:pt x="16763" y="26670"/>
                </a:lnTo>
                <a:lnTo>
                  <a:pt x="18287" y="28955"/>
                </a:lnTo>
                <a:lnTo>
                  <a:pt x="19050" y="32004"/>
                </a:lnTo>
                <a:lnTo>
                  <a:pt x="20573" y="35813"/>
                </a:lnTo>
                <a:lnTo>
                  <a:pt x="22097" y="41910"/>
                </a:lnTo>
                <a:lnTo>
                  <a:pt x="23621" y="40385"/>
                </a:lnTo>
                <a:lnTo>
                  <a:pt x="26670" y="4038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49" name="object 149"/>
          <p:cNvSpPr/>
          <p:nvPr/>
        </p:nvSpPr>
        <p:spPr>
          <a:xfrm>
            <a:off x="4564040" y="5319666"/>
            <a:ext cx="6374" cy="5736"/>
          </a:xfrm>
          <a:custGeom>
            <a:avLst/>
            <a:gdLst/>
            <a:ahLst/>
            <a:cxnLst/>
            <a:rect l="l" t="t" r="r" b="b"/>
            <a:pathLst>
              <a:path w="6350" h="5714">
                <a:moveTo>
                  <a:pt x="1523" y="762"/>
                </a:moveTo>
                <a:lnTo>
                  <a:pt x="761" y="0"/>
                </a:lnTo>
                <a:lnTo>
                  <a:pt x="0" y="0"/>
                </a:lnTo>
                <a:lnTo>
                  <a:pt x="1523" y="762"/>
                </a:lnTo>
                <a:close/>
              </a:path>
              <a:path w="6350" h="5714">
                <a:moveTo>
                  <a:pt x="6096" y="5334"/>
                </a:moveTo>
                <a:lnTo>
                  <a:pt x="6096" y="3810"/>
                </a:lnTo>
                <a:lnTo>
                  <a:pt x="4571" y="3048"/>
                </a:lnTo>
                <a:lnTo>
                  <a:pt x="3047" y="1524"/>
                </a:lnTo>
                <a:lnTo>
                  <a:pt x="1523" y="762"/>
                </a:lnTo>
                <a:lnTo>
                  <a:pt x="6096" y="533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0" name="object 150"/>
          <p:cNvSpPr/>
          <p:nvPr/>
        </p:nvSpPr>
        <p:spPr>
          <a:xfrm>
            <a:off x="4574748" y="5322725"/>
            <a:ext cx="31868" cy="45253"/>
          </a:xfrm>
          <a:custGeom>
            <a:avLst/>
            <a:gdLst/>
            <a:ahLst/>
            <a:cxnLst/>
            <a:rect l="l" t="t" r="r" b="b"/>
            <a:pathLst>
              <a:path w="31750" h="45085">
                <a:moveTo>
                  <a:pt x="31241" y="42671"/>
                </a:moveTo>
                <a:lnTo>
                  <a:pt x="29717" y="38862"/>
                </a:lnTo>
                <a:lnTo>
                  <a:pt x="27432" y="35051"/>
                </a:lnTo>
                <a:lnTo>
                  <a:pt x="25908" y="30479"/>
                </a:lnTo>
                <a:lnTo>
                  <a:pt x="23621" y="27432"/>
                </a:lnTo>
                <a:lnTo>
                  <a:pt x="22097" y="24383"/>
                </a:lnTo>
                <a:lnTo>
                  <a:pt x="19812" y="21335"/>
                </a:lnTo>
                <a:lnTo>
                  <a:pt x="18288" y="19050"/>
                </a:lnTo>
                <a:lnTo>
                  <a:pt x="16001" y="16001"/>
                </a:lnTo>
                <a:lnTo>
                  <a:pt x="15239" y="14478"/>
                </a:lnTo>
                <a:lnTo>
                  <a:pt x="12953" y="12191"/>
                </a:lnTo>
                <a:lnTo>
                  <a:pt x="12191" y="10667"/>
                </a:lnTo>
                <a:lnTo>
                  <a:pt x="10667" y="9143"/>
                </a:lnTo>
                <a:lnTo>
                  <a:pt x="9143" y="8382"/>
                </a:lnTo>
                <a:lnTo>
                  <a:pt x="8382" y="6858"/>
                </a:lnTo>
                <a:lnTo>
                  <a:pt x="6858" y="5333"/>
                </a:lnTo>
                <a:lnTo>
                  <a:pt x="5333" y="4571"/>
                </a:lnTo>
                <a:lnTo>
                  <a:pt x="3809" y="3048"/>
                </a:lnTo>
                <a:lnTo>
                  <a:pt x="1523" y="1523"/>
                </a:lnTo>
                <a:lnTo>
                  <a:pt x="0" y="0"/>
                </a:lnTo>
                <a:lnTo>
                  <a:pt x="0" y="2285"/>
                </a:lnTo>
                <a:lnTo>
                  <a:pt x="762" y="2285"/>
                </a:lnTo>
                <a:lnTo>
                  <a:pt x="762" y="3048"/>
                </a:lnTo>
                <a:lnTo>
                  <a:pt x="6095" y="8382"/>
                </a:lnTo>
                <a:lnTo>
                  <a:pt x="9143" y="12191"/>
                </a:lnTo>
                <a:lnTo>
                  <a:pt x="18288" y="24383"/>
                </a:lnTo>
                <a:lnTo>
                  <a:pt x="22097" y="32003"/>
                </a:lnTo>
                <a:lnTo>
                  <a:pt x="24383" y="35813"/>
                </a:lnTo>
                <a:lnTo>
                  <a:pt x="26669" y="40385"/>
                </a:lnTo>
                <a:lnTo>
                  <a:pt x="28193" y="44958"/>
                </a:lnTo>
                <a:lnTo>
                  <a:pt x="28955" y="44195"/>
                </a:lnTo>
                <a:lnTo>
                  <a:pt x="29717" y="44195"/>
                </a:lnTo>
                <a:lnTo>
                  <a:pt x="31241" y="4267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1" name="object 151"/>
          <p:cNvSpPr/>
          <p:nvPr/>
        </p:nvSpPr>
        <p:spPr>
          <a:xfrm>
            <a:off x="4569393" y="5320431"/>
            <a:ext cx="1275" cy="1275"/>
          </a:xfrm>
          <a:custGeom>
            <a:avLst/>
            <a:gdLst/>
            <a:ahLst/>
            <a:cxnLst/>
            <a:rect l="l" t="t" r="r" b="b"/>
            <a:pathLst>
              <a:path w="1269" h="1270">
                <a:moveTo>
                  <a:pt x="762" y="762"/>
                </a:moveTo>
                <a:lnTo>
                  <a:pt x="762" y="0"/>
                </a:lnTo>
                <a:lnTo>
                  <a:pt x="0" y="0"/>
                </a:lnTo>
                <a:lnTo>
                  <a:pt x="0" y="762"/>
                </a:lnTo>
                <a:lnTo>
                  <a:pt x="762" y="76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2" name="object 152"/>
          <p:cNvSpPr/>
          <p:nvPr/>
        </p:nvSpPr>
        <p:spPr>
          <a:xfrm>
            <a:off x="4573983" y="5331139"/>
            <a:ext cx="21670" cy="45253"/>
          </a:xfrm>
          <a:custGeom>
            <a:avLst/>
            <a:gdLst/>
            <a:ahLst/>
            <a:cxnLst/>
            <a:rect l="l" t="t" r="r" b="b"/>
            <a:pathLst>
              <a:path w="21589" h="45085">
                <a:moveTo>
                  <a:pt x="21335" y="42671"/>
                </a:moveTo>
                <a:lnTo>
                  <a:pt x="21335" y="41147"/>
                </a:lnTo>
                <a:lnTo>
                  <a:pt x="20573" y="40385"/>
                </a:lnTo>
                <a:lnTo>
                  <a:pt x="19811" y="34289"/>
                </a:lnTo>
                <a:lnTo>
                  <a:pt x="17525" y="28955"/>
                </a:lnTo>
                <a:lnTo>
                  <a:pt x="16001" y="24383"/>
                </a:lnTo>
                <a:lnTo>
                  <a:pt x="12953" y="19050"/>
                </a:lnTo>
                <a:lnTo>
                  <a:pt x="10667" y="13716"/>
                </a:lnTo>
                <a:lnTo>
                  <a:pt x="7620" y="9143"/>
                </a:lnTo>
                <a:lnTo>
                  <a:pt x="0" y="0"/>
                </a:lnTo>
                <a:lnTo>
                  <a:pt x="0" y="6857"/>
                </a:lnTo>
                <a:lnTo>
                  <a:pt x="4571" y="13716"/>
                </a:lnTo>
                <a:lnTo>
                  <a:pt x="6095" y="15239"/>
                </a:lnTo>
                <a:lnTo>
                  <a:pt x="7620" y="19811"/>
                </a:lnTo>
                <a:lnTo>
                  <a:pt x="9144" y="22097"/>
                </a:lnTo>
                <a:lnTo>
                  <a:pt x="9905" y="24383"/>
                </a:lnTo>
                <a:lnTo>
                  <a:pt x="12953" y="28955"/>
                </a:lnTo>
                <a:lnTo>
                  <a:pt x="17525" y="44957"/>
                </a:lnTo>
                <a:lnTo>
                  <a:pt x="18287" y="44196"/>
                </a:lnTo>
                <a:lnTo>
                  <a:pt x="19811" y="44196"/>
                </a:lnTo>
                <a:lnTo>
                  <a:pt x="21335" y="4267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3" name="object 153"/>
          <p:cNvSpPr/>
          <p:nvPr/>
        </p:nvSpPr>
        <p:spPr>
          <a:xfrm>
            <a:off x="4560215" y="5319665"/>
            <a:ext cx="10198" cy="14022"/>
          </a:xfrm>
          <a:custGeom>
            <a:avLst/>
            <a:gdLst/>
            <a:ahLst/>
            <a:cxnLst/>
            <a:rect l="l" t="t" r="r" b="b"/>
            <a:pathLst>
              <a:path w="10160" h="13970">
                <a:moveTo>
                  <a:pt x="9906" y="13716"/>
                </a:moveTo>
                <a:lnTo>
                  <a:pt x="9906" y="6858"/>
                </a:lnTo>
                <a:lnTo>
                  <a:pt x="8381" y="5334"/>
                </a:lnTo>
                <a:lnTo>
                  <a:pt x="6858" y="3048"/>
                </a:lnTo>
                <a:lnTo>
                  <a:pt x="2286" y="0"/>
                </a:lnTo>
                <a:lnTo>
                  <a:pt x="1523" y="762"/>
                </a:lnTo>
                <a:lnTo>
                  <a:pt x="762" y="762"/>
                </a:lnTo>
                <a:lnTo>
                  <a:pt x="0" y="1524"/>
                </a:lnTo>
                <a:lnTo>
                  <a:pt x="1523" y="3048"/>
                </a:lnTo>
                <a:lnTo>
                  <a:pt x="3047" y="5334"/>
                </a:lnTo>
                <a:lnTo>
                  <a:pt x="5334" y="6858"/>
                </a:lnTo>
                <a:lnTo>
                  <a:pt x="6858" y="9144"/>
                </a:lnTo>
                <a:lnTo>
                  <a:pt x="7620" y="9906"/>
                </a:lnTo>
                <a:lnTo>
                  <a:pt x="8381" y="11430"/>
                </a:lnTo>
                <a:lnTo>
                  <a:pt x="9143" y="12192"/>
                </a:lnTo>
                <a:lnTo>
                  <a:pt x="9906" y="1371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4" name="object 154"/>
          <p:cNvSpPr/>
          <p:nvPr/>
        </p:nvSpPr>
        <p:spPr>
          <a:xfrm>
            <a:off x="4495969" y="5328079"/>
            <a:ext cx="29956" cy="41428"/>
          </a:xfrm>
          <a:custGeom>
            <a:avLst/>
            <a:gdLst/>
            <a:ahLst/>
            <a:cxnLst/>
            <a:rect l="l" t="t" r="r" b="b"/>
            <a:pathLst>
              <a:path w="29844" h="41275">
                <a:moveTo>
                  <a:pt x="29718" y="6858"/>
                </a:moveTo>
                <a:lnTo>
                  <a:pt x="29718" y="0"/>
                </a:lnTo>
                <a:lnTo>
                  <a:pt x="27431" y="2286"/>
                </a:lnTo>
                <a:lnTo>
                  <a:pt x="24384" y="4572"/>
                </a:lnTo>
                <a:lnTo>
                  <a:pt x="15240" y="13716"/>
                </a:lnTo>
                <a:lnTo>
                  <a:pt x="12954" y="16764"/>
                </a:lnTo>
                <a:lnTo>
                  <a:pt x="10668" y="19050"/>
                </a:lnTo>
                <a:lnTo>
                  <a:pt x="9144" y="21336"/>
                </a:lnTo>
                <a:lnTo>
                  <a:pt x="7620" y="22860"/>
                </a:lnTo>
                <a:lnTo>
                  <a:pt x="6096" y="25146"/>
                </a:lnTo>
                <a:lnTo>
                  <a:pt x="5334" y="27431"/>
                </a:lnTo>
                <a:lnTo>
                  <a:pt x="3810" y="29717"/>
                </a:lnTo>
                <a:lnTo>
                  <a:pt x="2286" y="31242"/>
                </a:lnTo>
                <a:lnTo>
                  <a:pt x="1524" y="34290"/>
                </a:lnTo>
                <a:lnTo>
                  <a:pt x="0" y="35814"/>
                </a:lnTo>
                <a:lnTo>
                  <a:pt x="1524" y="37337"/>
                </a:lnTo>
                <a:lnTo>
                  <a:pt x="2286" y="38862"/>
                </a:lnTo>
                <a:lnTo>
                  <a:pt x="4572" y="41148"/>
                </a:lnTo>
                <a:lnTo>
                  <a:pt x="4572" y="40386"/>
                </a:lnTo>
                <a:lnTo>
                  <a:pt x="6096" y="37337"/>
                </a:lnTo>
                <a:lnTo>
                  <a:pt x="8381" y="34290"/>
                </a:lnTo>
                <a:lnTo>
                  <a:pt x="9905" y="31242"/>
                </a:lnTo>
                <a:lnTo>
                  <a:pt x="11430" y="28955"/>
                </a:lnTo>
                <a:lnTo>
                  <a:pt x="13716" y="25146"/>
                </a:lnTo>
                <a:lnTo>
                  <a:pt x="16002" y="22860"/>
                </a:lnTo>
                <a:lnTo>
                  <a:pt x="17526" y="19812"/>
                </a:lnTo>
                <a:lnTo>
                  <a:pt x="19812" y="16764"/>
                </a:lnTo>
                <a:lnTo>
                  <a:pt x="29718" y="685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5" name="object 155"/>
          <p:cNvSpPr/>
          <p:nvPr/>
        </p:nvSpPr>
        <p:spPr>
          <a:xfrm>
            <a:off x="4529622" y="5321196"/>
            <a:ext cx="10835" cy="10198"/>
          </a:xfrm>
          <a:custGeom>
            <a:avLst/>
            <a:gdLst/>
            <a:ahLst/>
            <a:cxnLst/>
            <a:rect l="l" t="t" r="r" b="b"/>
            <a:pathLst>
              <a:path w="10794" h="10160">
                <a:moveTo>
                  <a:pt x="10667" y="3047"/>
                </a:moveTo>
                <a:lnTo>
                  <a:pt x="9143" y="1524"/>
                </a:lnTo>
                <a:lnTo>
                  <a:pt x="8381" y="0"/>
                </a:lnTo>
                <a:lnTo>
                  <a:pt x="6858" y="0"/>
                </a:lnTo>
                <a:lnTo>
                  <a:pt x="2286" y="2286"/>
                </a:lnTo>
                <a:lnTo>
                  <a:pt x="761" y="3809"/>
                </a:lnTo>
                <a:lnTo>
                  <a:pt x="0" y="3809"/>
                </a:lnTo>
                <a:lnTo>
                  <a:pt x="0" y="9906"/>
                </a:lnTo>
                <a:lnTo>
                  <a:pt x="3047" y="8382"/>
                </a:lnTo>
                <a:lnTo>
                  <a:pt x="5334" y="6095"/>
                </a:lnTo>
                <a:lnTo>
                  <a:pt x="9905" y="3809"/>
                </a:lnTo>
                <a:lnTo>
                  <a:pt x="10667" y="304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6" name="object 156"/>
          <p:cNvSpPr/>
          <p:nvPr/>
        </p:nvSpPr>
        <p:spPr>
          <a:xfrm>
            <a:off x="4573983" y="5341846"/>
            <a:ext cx="15297" cy="37604"/>
          </a:xfrm>
          <a:custGeom>
            <a:avLst/>
            <a:gdLst/>
            <a:ahLst/>
            <a:cxnLst/>
            <a:rect l="l" t="t" r="r" b="b"/>
            <a:pathLst>
              <a:path w="15239" h="37464">
                <a:moveTo>
                  <a:pt x="15240" y="35813"/>
                </a:moveTo>
                <a:lnTo>
                  <a:pt x="14477" y="31241"/>
                </a:lnTo>
                <a:lnTo>
                  <a:pt x="11429" y="22098"/>
                </a:lnTo>
                <a:lnTo>
                  <a:pt x="9905" y="18287"/>
                </a:lnTo>
                <a:lnTo>
                  <a:pt x="9144" y="16001"/>
                </a:lnTo>
                <a:lnTo>
                  <a:pt x="7620" y="13715"/>
                </a:lnTo>
                <a:lnTo>
                  <a:pt x="6857" y="11429"/>
                </a:lnTo>
                <a:lnTo>
                  <a:pt x="3047" y="3809"/>
                </a:lnTo>
                <a:lnTo>
                  <a:pt x="1523" y="1523"/>
                </a:lnTo>
                <a:lnTo>
                  <a:pt x="0" y="0"/>
                </a:lnTo>
                <a:lnTo>
                  <a:pt x="0" y="6095"/>
                </a:lnTo>
                <a:lnTo>
                  <a:pt x="2285" y="10667"/>
                </a:lnTo>
                <a:lnTo>
                  <a:pt x="3809" y="15239"/>
                </a:lnTo>
                <a:lnTo>
                  <a:pt x="6095" y="19050"/>
                </a:lnTo>
                <a:lnTo>
                  <a:pt x="7620" y="23621"/>
                </a:lnTo>
                <a:lnTo>
                  <a:pt x="8381" y="26670"/>
                </a:lnTo>
                <a:lnTo>
                  <a:pt x="9905" y="28955"/>
                </a:lnTo>
                <a:lnTo>
                  <a:pt x="11429" y="35051"/>
                </a:lnTo>
                <a:lnTo>
                  <a:pt x="11429" y="36575"/>
                </a:lnTo>
                <a:lnTo>
                  <a:pt x="12191" y="37337"/>
                </a:lnTo>
                <a:lnTo>
                  <a:pt x="12953" y="36575"/>
                </a:lnTo>
                <a:lnTo>
                  <a:pt x="13715" y="36575"/>
                </a:lnTo>
                <a:lnTo>
                  <a:pt x="14477" y="35813"/>
                </a:lnTo>
                <a:lnTo>
                  <a:pt x="15240" y="3581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7" name="object 157"/>
          <p:cNvSpPr/>
          <p:nvPr/>
        </p:nvSpPr>
        <p:spPr>
          <a:xfrm>
            <a:off x="4557156" y="5322725"/>
            <a:ext cx="13385" cy="17209"/>
          </a:xfrm>
          <a:custGeom>
            <a:avLst/>
            <a:gdLst/>
            <a:ahLst/>
            <a:cxnLst/>
            <a:rect l="l" t="t" r="r" b="b"/>
            <a:pathLst>
              <a:path w="13335" h="17145">
                <a:moveTo>
                  <a:pt x="12954" y="16763"/>
                </a:moveTo>
                <a:lnTo>
                  <a:pt x="12954" y="13715"/>
                </a:lnTo>
                <a:lnTo>
                  <a:pt x="11429" y="11429"/>
                </a:lnTo>
                <a:lnTo>
                  <a:pt x="9906" y="9905"/>
                </a:lnTo>
                <a:lnTo>
                  <a:pt x="9144" y="8382"/>
                </a:lnTo>
                <a:lnTo>
                  <a:pt x="7620" y="6095"/>
                </a:lnTo>
                <a:lnTo>
                  <a:pt x="1523" y="0"/>
                </a:lnTo>
                <a:lnTo>
                  <a:pt x="762" y="0"/>
                </a:lnTo>
                <a:lnTo>
                  <a:pt x="0" y="762"/>
                </a:lnTo>
                <a:lnTo>
                  <a:pt x="4571" y="5333"/>
                </a:lnTo>
                <a:lnTo>
                  <a:pt x="5334" y="6858"/>
                </a:lnTo>
                <a:lnTo>
                  <a:pt x="6858" y="8382"/>
                </a:lnTo>
                <a:lnTo>
                  <a:pt x="11429" y="15239"/>
                </a:lnTo>
                <a:lnTo>
                  <a:pt x="12191" y="15239"/>
                </a:lnTo>
                <a:lnTo>
                  <a:pt x="12191" y="16001"/>
                </a:lnTo>
                <a:lnTo>
                  <a:pt x="12954" y="1676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8" name="object 158"/>
          <p:cNvSpPr/>
          <p:nvPr/>
        </p:nvSpPr>
        <p:spPr>
          <a:xfrm>
            <a:off x="4573983" y="5368616"/>
            <a:ext cx="6374" cy="20396"/>
          </a:xfrm>
          <a:custGeom>
            <a:avLst/>
            <a:gdLst/>
            <a:ahLst/>
            <a:cxnLst/>
            <a:rect l="l" t="t" r="r" b="b"/>
            <a:pathLst>
              <a:path w="6350" h="20320">
                <a:moveTo>
                  <a:pt x="6095" y="16001"/>
                </a:moveTo>
                <a:lnTo>
                  <a:pt x="4571" y="12191"/>
                </a:lnTo>
                <a:lnTo>
                  <a:pt x="3047" y="7619"/>
                </a:lnTo>
                <a:lnTo>
                  <a:pt x="2285" y="3809"/>
                </a:lnTo>
                <a:lnTo>
                  <a:pt x="761" y="0"/>
                </a:lnTo>
                <a:lnTo>
                  <a:pt x="761" y="9143"/>
                </a:lnTo>
                <a:lnTo>
                  <a:pt x="0" y="14478"/>
                </a:lnTo>
                <a:lnTo>
                  <a:pt x="0" y="19812"/>
                </a:lnTo>
                <a:lnTo>
                  <a:pt x="1523" y="19050"/>
                </a:lnTo>
                <a:lnTo>
                  <a:pt x="3047" y="17525"/>
                </a:lnTo>
                <a:lnTo>
                  <a:pt x="6095" y="1600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59" name="object 159"/>
          <p:cNvSpPr/>
          <p:nvPr/>
        </p:nvSpPr>
        <p:spPr>
          <a:xfrm>
            <a:off x="4553332" y="5325785"/>
            <a:ext cx="17209" cy="49714"/>
          </a:xfrm>
          <a:custGeom>
            <a:avLst/>
            <a:gdLst/>
            <a:ahLst/>
            <a:cxnLst/>
            <a:rect l="l" t="t" r="r" b="b"/>
            <a:pathLst>
              <a:path w="17144" h="49529">
                <a:moveTo>
                  <a:pt x="2286" y="5333"/>
                </a:moveTo>
                <a:lnTo>
                  <a:pt x="2286" y="761"/>
                </a:lnTo>
                <a:lnTo>
                  <a:pt x="1524" y="0"/>
                </a:lnTo>
                <a:lnTo>
                  <a:pt x="0" y="761"/>
                </a:lnTo>
                <a:lnTo>
                  <a:pt x="0" y="1523"/>
                </a:lnTo>
                <a:lnTo>
                  <a:pt x="762" y="2285"/>
                </a:lnTo>
                <a:lnTo>
                  <a:pt x="2286" y="5333"/>
                </a:lnTo>
                <a:close/>
              </a:path>
              <a:path w="17144" h="49529">
                <a:moveTo>
                  <a:pt x="16764" y="49529"/>
                </a:moveTo>
                <a:lnTo>
                  <a:pt x="16764" y="30479"/>
                </a:lnTo>
                <a:lnTo>
                  <a:pt x="15240" y="26669"/>
                </a:lnTo>
                <a:lnTo>
                  <a:pt x="10668" y="17525"/>
                </a:lnTo>
                <a:lnTo>
                  <a:pt x="8381" y="13715"/>
                </a:lnTo>
                <a:lnTo>
                  <a:pt x="6858" y="9143"/>
                </a:lnTo>
                <a:lnTo>
                  <a:pt x="5334" y="5333"/>
                </a:lnTo>
                <a:lnTo>
                  <a:pt x="3048" y="2285"/>
                </a:lnTo>
                <a:lnTo>
                  <a:pt x="2286" y="1523"/>
                </a:lnTo>
                <a:lnTo>
                  <a:pt x="2286" y="6095"/>
                </a:lnTo>
                <a:lnTo>
                  <a:pt x="3048" y="6857"/>
                </a:lnTo>
                <a:lnTo>
                  <a:pt x="5334" y="12953"/>
                </a:lnTo>
                <a:lnTo>
                  <a:pt x="6858" y="19050"/>
                </a:lnTo>
                <a:lnTo>
                  <a:pt x="9144" y="24383"/>
                </a:lnTo>
                <a:lnTo>
                  <a:pt x="11430" y="30479"/>
                </a:lnTo>
                <a:lnTo>
                  <a:pt x="12192" y="35051"/>
                </a:lnTo>
                <a:lnTo>
                  <a:pt x="13716" y="38861"/>
                </a:lnTo>
                <a:lnTo>
                  <a:pt x="15240" y="43433"/>
                </a:lnTo>
                <a:lnTo>
                  <a:pt x="16002" y="48005"/>
                </a:lnTo>
                <a:lnTo>
                  <a:pt x="16002" y="48767"/>
                </a:lnTo>
                <a:lnTo>
                  <a:pt x="16764" y="4952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0" name="object 160"/>
          <p:cNvSpPr/>
          <p:nvPr/>
        </p:nvSpPr>
        <p:spPr>
          <a:xfrm>
            <a:off x="4507443" y="5344140"/>
            <a:ext cx="18483" cy="36330"/>
          </a:xfrm>
          <a:custGeom>
            <a:avLst/>
            <a:gdLst/>
            <a:ahLst/>
            <a:cxnLst/>
            <a:rect l="l" t="t" r="r" b="b"/>
            <a:pathLst>
              <a:path w="18414" h="36195">
                <a:moveTo>
                  <a:pt x="18288" y="6096"/>
                </a:moveTo>
                <a:lnTo>
                  <a:pt x="18288" y="0"/>
                </a:lnTo>
                <a:lnTo>
                  <a:pt x="16764" y="1524"/>
                </a:lnTo>
                <a:lnTo>
                  <a:pt x="16001" y="3047"/>
                </a:lnTo>
                <a:lnTo>
                  <a:pt x="12953" y="6096"/>
                </a:lnTo>
                <a:lnTo>
                  <a:pt x="10668" y="9144"/>
                </a:lnTo>
                <a:lnTo>
                  <a:pt x="9144" y="12953"/>
                </a:lnTo>
                <a:lnTo>
                  <a:pt x="6857" y="15240"/>
                </a:lnTo>
                <a:lnTo>
                  <a:pt x="5334" y="19050"/>
                </a:lnTo>
                <a:lnTo>
                  <a:pt x="762" y="28194"/>
                </a:lnTo>
                <a:lnTo>
                  <a:pt x="762" y="30479"/>
                </a:lnTo>
                <a:lnTo>
                  <a:pt x="0" y="31242"/>
                </a:lnTo>
                <a:lnTo>
                  <a:pt x="2286" y="32003"/>
                </a:lnTo>
                <a:lnTo>
                  <a:pt x="3809" y="33528"/>
                </a:lnTo>
                <a:lnTo>
                  <a:pt x="6095" y="35052"/>
                </a:lnTo>
                <a:lnTo>
                  <a:pt x="7619" y="35814"/>
                </a:lnTo>
                <a:lnTo>
                  <a:pt x="9144" y="28194"/>
                </a:lnTo>
                <a:lnTo>
                  <a:pt x="10668" y="21335"/>
                </a:lnTo>
                <a:lnTo>
                  <a:pt x="13715" y="14478"/>
                </a:lnTo>
                <a:lnTo>
                  <a:pt x="16764" y="8382"/>
                </a:lnTo>
                <a:lnTo>
                  <a:pt x="17525" y="7620"/>
                </a:lnTo>
                <a:lnTo>
                  <a:pt x="17525" y="6858"/>
                </a:lnTo>
                <a:lnTo>
                  <a:pt x="18288" y="609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1" name="object 161"/>
          <p:cNvSpPr/>
          <p:nvPr/>
        </p:nvSpPr>
        <p:spPr>
          <a:xfrm>
            <a:off x="4529622" y="5325786"/>
            <a:ext cx="13385" cy="17209"/>
          </a:xfrm>
          <a:custGeom>
            <a:avLst/>
            <a:gdLst/>
            <a:ahLst/>
            <a:cxnLst/>
            <a:rect l="l" t="t" r="r" b="b"/>
            <a:pathLst>
              <a:path w="13335" h="17145">
                <a:moveTo>
                  <a:pt x="12953" y="761"/>
                </a:moveTo>
                <a:lnTo>
                  <a:pt x="12191" y="0"/>
                </a:lnTo>
                <a:lnTo>
                  <a:pt x="10667" y="761"/>
                </a:lnTo>
                <a:lnTo>
                  <a:pt x="9143" y="2285"/>
                </a:lnTo>
                <a:lnTo>
                  <a:pt x="8381" y="3809"/>
                </a:lnTo>
                <a:lnTo>
                  <a:pt x="6858" y="5333"/>
                </a:lnTo>
                <a:lnTo>
                  <a:pt x="5334" y="7619"/>
                </a:lnTo>
                <a:lnTo>
                  <a:pt x="1523" y="11429"/>
                </a:lnTo>
                <a:lnTo>
                  <a:pt x="0" y="13715"/>
                </a:lnTo>
                <a:lnTo>
                  <a:pt x="0" y="16763"/>
                </a:lnTo>
                <a:lnTo>
                  <a:pt x="1523" y="14477"/>
                </a:lnTo>
                <a:lnTo>
                  <a:pt x="2286" y="12953"/>
                </a:lnTo>
                <a:lnTo>
                  <a:pt x="5334" y="9905"/>
                </a:lnTo>
                <a:lnTo>
                  <a:pt x="6096" y="8381"/>
                </a:lnTo>
                <a:lnTo>
                  <a:pt x="10667" y="3809"/>
                </a:lnTo>
                <a:lnTo>
                  <a:pt x="10667" y="3047"/>
                </a:lnTo>
                <a:lnTo>
                  <a:pt x="12953" y="76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2" name="object 162"/>
          <p:cNvSpPr/>
          <p:nvPr/>
        </p:nvSpPr>
        <p:spPr>
          <a:xfrm>
            <a:off x="4573983" y="5353318"/>
            <a:ext cx="10198" cy="26131"/>
          </a:xfrm>
          <a:custGeom>
            <a:avLst/>
            <a:gdLst/>
            <a:ahLst/>
            <a:cxnLst/>
            <a:rect l="l" t="t" r="r" b="b"/>
            <a:pathLst>
              <a:path w="10160" h="26035">
                <a:moveTo>
                  <a:pt x="9905" y="24384"/>
                </a:moveTo>
                <a:lnTo>
                  <a:pt x="9144" y="21335"/>
                </a:lnTo>
                <a:lnTo>
                  <a:pt x="6095" y="15240"/>
                </a:lnTo>
                <a:lnTo>
                  <a:pt x="4571" y="9143"/>
                </a:lnTo>
                <a:lnTo>
                  <a:pt x="0" y="0"/>
                </a:lnTo>
                <a:lnTo>
                  <a:pt x="0" y="8382"/>
                </a:lnTo>
                <a:lnTo>
                  <a:pt x="3047" y="16002"/>
                </a:lnTo>
                <a:lnTo>
                  <a:pt x="4571" y="20574"/>
                </a:lnTo>
                <a:lnTo>
                  <a:pt x="6095" y="24384"/>
                </a:lnTo>
                <a:lnTo>
                  <a:pt x="6095" y="25908"/>
                </a:lnTo>
                <a:lnTo>
                  <a:pt x="7620" y="24384"/>
                </a:lnTo>
                <a:lnTo>
                  <a:pt x="9905" y="2438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3" name="object 163"/>
          <p:cNvSpPr/>
          <p:nvPr/>
        </p:nvSpPr>
        <p:spPr>
          <a:xfrm>
            <a:off x="4557156" y="5326549"/>
            <a:ext cx="13385" cy="25494"/>
          </a:xfrm>
          <a:custGeom>
            <a:avLst/>
            <a:gdLst/>
            <a:ahLst/>
            <a:cxnLst/>
            <a:rect l="l" t="t" r="r" b="b"/>
            <a:pathLst>
              <a:path w="13335" h="25400">
                <a:moveTo>
                  <a:pt x="12954" y="25146"/>
                </a:moveTo>
                <a:lnTo>
                  <a:pt x="12954" y="18288"/>
                </a:lnTo>
                <a:lnTo>
                  <a:pt x="11429" y="14478"/>
                </a:lnTo>
                <a:lnTo>
                  <a:pt x="9144" y="10668"/>
                </a:lnTo>
                <a:lnTo>
                  <a:pt x="6858" y="7620"/>
                </a:lnTo>
                <a:lnTo>
                  <a:pt x="4571" y="3810"/>
                </a:lnTo>
                <a:lnTo>
                  <a:pt x="3809" y="3048"/>
                </a:lnTo>
                <a:lnTo>
                  <a:pt x="3047" y="1523"/>
                </a:lnTo>
                <a:lnTo>
                  <a:pt x="0" y="0"/>
                </a:lnTo>
                <a:lnTo>
                  <a:pt x="4571" y="6858"/>
                </a:lnTo>
                <a:lnTo>
                  <a:pt x="5334" y="9905"/>
                </a:lnTo>
                <a:lnTo>
                  <a:pt x="7620" y="13716"/>
                </a:lnTo>
                <a:lnTo>
                  <a:pt x="11429" y="21335"/>
                </a:lnTo>
                <a:lnTo>
                  <a:pt x="12954" y="2514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4" name="object 164"/>
          <p:cNvSpPr/>
          <p:nvPr/>
        </p:nvSpPr>
        <p:spPr>
          <a:xfrm>
            <a:off x="4516621" y="5352553"/>
            <a:ext cx="9560" cy="26769"/>
          </a:xfrm>
          <a:custGeom>
            <a:avLst/>
            <a:gdLst/>
            <a:ahLst/>
            <a:cxnLst/>
            <a:rect l="l" t="t" r="r" b="b"/>
            <a:pathLst>
              <a:path w="9525" h="26670">
                <a:moveTo>
                  <a:pt x="9144" y="9144"/>
                </a:moveTo>
                <a:lnTo>
                  <a:pt x="9144" y="0"/>
                </a:lnTo>
                <a:lnTo>
                  <a:pt x="6857" y="4571"/>
                </a:lnTo>
                <a:lnTo>
                  <a:pt x="4571" y="9905"/>
                </a:lnTo>
                <a:lnTo>
                  <a:pt x="3047" y="14477"/>
                </a:lnTo>
                <a:lnTo>
                  <a:pt x="761" y="19812"/>
                </a:lnTo>
                <a:lnTo>
                  <a:pt x="761" y="22860"/>
                </a:lnTo>
                <a:lnTo>
                  <a:pt x="0" y="25146"/>
                </a:lnTo>
                <a:lnTo>
                  <a:pt x="0" y="26670"/>
                </a:lnTo>
                <a:lnTo>
                  <a:pt x="1523" y="25908"/>
                </a:lnTo>
                <a:lnTo>
                  <a:pt x="3809" y="25908"/>
                </a:lnTo>
                <a:lnTo>
                  <a:pt x="4571" y="26670"/>
                </a:lnTo>
                <a:lnTo>
                  <a:pt x="4571" y="24383"/>
                </a:lnTo>
                <a:lnTo>
                  <a:pt x="5333" y="22860"/>
                </a:lnTo>
                <a:lnTo>
                  <a:pt x="5333" y="20574"/>
                </a:lnTo>
                <a:lnTo>
                  <a:pt x="6095" y="19050"/>
                </a:lnTo>
                <a:lnTo>
                  <a:pt x="6857" y="16002"/>
                </a:lnTo>
                <a:lnTo>
                  <a:pt x="9144" y="914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5" name="object 165"/>
          <p:cNvSpPr/>
          <p:nvPr/>
        </p:nvSpPr>
        <p:spPr>
          <a:xfrm>
            <a:off x="4529622" y="5328078"/>
            <a:ext cx="14022" cy="24220"/>
          </a:xfrm>
          <a:custGeom>
            <a:avLst/>
            <a:gdLst/>
            <a:ahLst/>
            <a:cxnLst/>
            <a:rect l="l" t="t" r="r" b="b"/>
            <a:pathLst>
              <a:path w="13969" h="24129">
                <a:moveTo>
                  <a:pt x="13716" y="0"/>
                </a:moveTo>
                <a:lnTo>
                  <a:pt x="9905" y="3810"/>
                </a:lnTo>
                <a:lnTo>
                  <a:pt x="6858" y="8381"/>
                </a:lnTo>
                <a:lnTo>
                  <a:pt x="4571" y="10667"/>
                </a:lnTo>
                <a:lnTo>
                  <a:pt x="0" y="17526"/>
                </a:lnTo>
                <a:lnTo>
                  <a:pt x="0" y="23622"/>
                </a:lnTo>
                <a:lnTo>
                  <a:pt x="2286" y="19812"/>
                </a:lnTo>
                <a:lnTo>
                  <a:pt x="3809" y="15240"/>
                </a:lnTo>
                <a:lnTo>
                  <a:pt x="6858" y="11430"/>
                </a:lnTo>
                <a:lnTo>
                  <a:pt x="9143" y="7620"/>
                </a:lnTo>
                <a:lnTo>
                  <a:pt x="10667" y="5334"/>
                </a:lnTo>
                <a:lnTo>
                  <a:pt x="11429" y="3810"/>
                </a:lnTo>
                <a:lnTo>
                  <a:pt x="12953" y="1524"/>
                </a:lnTo>
                <a:lnTo>
                  <a:pt x="13716"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6" name="object 166"/>
          <p:cNvSpPr/>
          <p:nvPr/>
        </p:nvSpPr>
        <p:spPr>
          <a:xfrm>
            <a:off x="4502852" y="5337258"/>
            <a:ext cx="22945" cy="33780"/>
          </a:xfrm>
          <a:custGeom>
            <a:avLst/>
            <a:gdLst/>
            <a:ahLst/>
            <a:cxnLst/>
            <a:rect l="l" t="t" r="r" b="b"/>
            <a:pathLst>
              <a:path w="22860" h="33654">
                <a:moveTo>
                  <a:pt x="22860" y="3809"/>
                </a:moveTo>
                <a:lnTo>
                  <a:pt x="22860" y="0"/>
                </a:lnTo>
                <a:lnTo>
                  <a:pt x="18287" y="4571"/>
                </a:lnTo>
                <a:lnTo>
                  <a:pt x="16002" y="7620"/>
                </a:lnTo>
                <a:lnTo>
                  <a:pt x="13716" y="9905"/>
                </a:lnTo>
                <a:lnTo>
                  <a:pt x="12191" y="12953"/>
                </a:lnTo>
                <a:lnTo>
                  <a:pt x="9906" y="15239"/>
                </a:lnTo>
                <a:lnTo>
                  <a:pt x="7620" y="18287"/>
                </a:lnTo>
                <a:lnTo>
                  <a:pt x="6096" y="21335"/>
                </a:lnTo>
                <a:lnTo>
                  <a:pt x="3810" y="23621"/>
                </a:lnTo>
                <a:lnTo>
                  <a:pt x="3047" y="25907"/>
                </a:lnTo>
                <a:lnTo>
                  <a:pt x="1523" y="28193"/>
                </a:lnTo>
                <a:lnTo>
                  <a:pt x="762" y="29717"/>
                </a:lnTo>
                <a:lnTo>
                  <a:pt x="0" y="32003"/>
                </a:lnTo>
                <a:lnTo>
                  <a:pt x="3810" y="32003"/>
                </a:lnTo>
                <a:lnTo>
                  <a:pt x="3810" y="32765"/>
                </a:lnTo>
                <a:lnTo>
                  <a:pt x="4572" y="33527"/>
                </a:lnTo>
                <a:lnTo>
                  <a:pt x="6096" y="28955"/>
                </a:lnTo>
                <a:lnTo>
                  <a:pt x="9143" y="24383"/>
                </a:lnTo>
                <a:lnTo>
                  <a:pt x="9906" y="22097"/>
                </a:lnTo>
                <a:lnTo>
                  <a:pt x="11429" y="20573"/>
                </a:lnTo>
                <a:lnTo>
                  <a:pt x="12191" y="18287"/>
                </a:lnTo>
                <a:lnTo>
                  <a:pt x="13716" y="16001"/>
                </a:lnTo>
                <a:lnTo>
                  <a:pt x="15240" y="14477"/>
                </a:lnTo>
                <a:lnTo>
                  <a:pt x="16002" y="12953"/>
                </a:lnTo>
                <a:lnTo>
                  <a:pt x="17525" y="11429"/>
                </a:lnTo>
                <a:lnTo>
                  <a:pt x="19050" y="8381"/>
                </a:lnTo>
                <a:lnTo>
                  <a:pt x="22097" y="5333"/>
                </a:lnTo>
                <a:lnTo>
                  <a:pt x="22860" y="380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7" name="object 167"/>
          <p:cNvSpPr/>
          <p:nvPr/>
        </p:nvSpPr>
        <p:spPr>
          <a:xfrm>
            <a:off x="4529622" y="5328079"/>
            <a:ext cx="7648" cy="8923"/>
          </a:xfrm>
          <a:custGeom>
            <a:avLst/>
            <a:gdLst/>
            <a:ahLst/>
            <a:cxnLst/>
            <a:rect l="l" t="t" r="r" b="b"/>
            <a:pathLst>
              <a:path w="7619" h="8889">
                <a:moveTo>
                  <a:pt x="7620" y="0"/>
                </a:moveTo>
                <a:lnTo>
                  <a:pt x="6096" y="762"/>
                </a:lnTo>
                <a:lnTo>
                  <a:pt x="2286" y="4572"/>
                </a:lnTo>
                <a:lnTo>
                  <a:pt x="1523" y="4572"/>
                </a:lnTo>
                <a:lnTo>
                  <a:pt x="0" y="6096"/>
                </a:lnTo>
                <a:lnTo>
                  <a:pt x="0" y="8381"/>
                </a:lnTo>
                <a:lnTo>
                  <a:pt x="2286" y="6096"/>
                </a:lnTo>
                <a:lnTo>
                  <a:pt x="3809" y="3810"/>
                </a:lnTo>
                <a:lnTo>
                  <a:pt x="7620"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8" name="object 168"/>
          <p:cNvSpPr/>
          <p:nvPr/>
        </p:nvSpPr>
        <p:spPr>
          <a:xfrm>
            <a:off x="4550272" y="5329609"/>
            <a:ext cx="12747" cy="63736"/>
          </a:xfrm>
          <a:custGeom>
            <a:avLst/>
            <a:gdLst/>
            <a:ahLst/>
            <a:cxnLst/>
            <a:rect l="l" t="t" r="r" b="b"/>
            <a:pathLst>
              <a:path w="12700" h="63500">
                <a:moveTo>
                  <a:pt x="1524" y="54863"/>
                </a:moveTo>
                <a:lnTo>
                  <a:pt x="1524" y="0"/>
                </a:lnTo>
                <a:lnTo>
                  <a:pt x="762" y="0"/>
                </a:lnTo>
                <a:lnTo>
                  <a:pt x="0" y="761"/>
                </a:lnTo>
                <a:lnTo>
                  <a:pt x="0" y="37337"/>
                </a:lnTo>
                <a:lnTo>
                  <a:pt x="762" y="48767"/>
                </a:lnTo>
                <a:lnTo>
                  <a:pt x="762" y="52577"/>
                </a:lnTo>
                <a:lnTo>
                  <a:pt x="1524" y="54863"/>
                </a:lnTo>
                <a:close/>
              </a:path>
              <a:path w="12700" h="63500">
                <a:moveTo>
                  <a:pt x="2285" y="60197"/>
                </a:moveTo>
                <a:lnTo>
                  <a:pt x="2285" y="7620"/>
                </a:lnTo>
                <a:lnTo>
                  <a:pt x="1524" y="3809"/>
                </a:lnTo>
                <a:lnTo>
                  <a:pt x="1524" y="59435"/>
                </a:lnTo>
                <a:lnTo>
                  <a:pt x="2285" y="60197"/>
                </a:lnTo>
                <a:close/>
              </a:path>
              <a:path w="12700" h="63500">
                <a:moveTo>
                  <a:pt x="12192" y="62483"/>
                </a:moveTo>
                <a:lnTo>
                  <a:pt x="11429" y="59435"/>
                </a:lnTo>
                <a:lnTo>
                  <a:pt x="10668" y="57150"/>
                </a:lnTo>
                <a:lnTo>
                  <a:pt x="9144" y="51053"/>
                </a:lnTo>
                <a:lnTo>
                  <a:pt x="6858" y="42671"/>
                </a:lnTo>
                <a:lnTo>
                  <a:pt x="3810" y="24383"/>
                </a:lnTo>
                <a:lnTo>
                  <a:pt x="3047" y="15240"/>
                </a:lnTo>
                <a:lnTo>
                  <a:pt x="2285" y="11429"/>
                </a:lnTo>
                <a:lnTo>
                  <a:pt x="2285" y="63245"/>
                </a:lnTo>
                <a:lnTo>
                  <a:pt x="9906" y="63245"/>
                </a:lnTo>
                <a:lnTo>
                  <a:pt x="12192" y="6248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69" name="object 169"/>
          <p:cNvSpPr/>
          <p:nvPr/>
        </p:nvSpPr>
        <p:spPr>
          <a:xfrm>
            <a:off x="4552567" y="5329609"/>
            <a:ext cx="17209" cy="59912"/>
          </a:xfrm>
          <a:custGeom>
            <a:avLst/>
            <a:gdLst/>
            <a:ahLst/>
            <a:cxnLst/>
            <a:rect l="l" t="t" r="r" b="b"/>
            <a:pathLst>
              <a:path w="17144" h="59689">
                <a:moveTo>
                  <a:pt x="16764" y="56387"/>
                </a:moveTo>
                <a:lnTo>
                  <a:pt x="15240" y="44195"/>
                </a:lnTo>
                <a:lnTo>
                  <a:pt x="12192" y="33527"/>
                </a:lnTo>
                <a:lnTo>
                  <a:pt x="10667" y="29717"/>
                </a:lnTo>
                <a:lnTo>
                  <a:pt x="9906" y="26670"/>
                </a:lnTo>
                <a:lnTo>
                  <a:pt x="9143" y="22859"/>
                </a:lnTo>
                <a:lnTo>
                  <a:pt x="7620" y="19811"/>
                </a:lnTo>
                <a:lnTo>
                  <a:pt x="6096" y="15240"/>
                </a:lnTo>
                <a:lnTo>
                  <a:pt x="4572" y="11429"/>
                </a:lnTo>
                <a:lnTo>
                  <a:pt x="3048" y="6857"/>
                </a:lnTo>
                <a:lnTo>
                  <a:pt x="1524" y="3047"/>
                </a:lnTo>
                <a:lnTo>
                  <a:pt x="1524" y="2285"/>
                </a:lnTo>
                <a:lnTo>
                  <a:pt x="762" y="1523"/>
                </a:lnTo>
                <a:lnTo>
                  <a:pt x="762" y="0"/>
                </a:lnTo>
                <a:lnTo>
                  <a:pt x="0" y="0"/>
                </a:lnTo>
                <a:lnTo>
                  <a:pt x="762" y="4571"/>
                </a:lnTo>
                <a:lnTo>
                  <a:pt x="2286" y="9143"/>
                </a:lnTo>
                <a:lnTo>
                  <a:pt x="2286" y="13715"/>
                </a:lnTo>
                <a:lnTo>
                  <a:pt x="3048" y="19050"/>
                </a:lnTo>
                <a:lnTo>
                  <a:pt x="4572" y="25907"/>
                </a:lnTo>
                <a:lnTo>
                  <a:pt x="5334" y="32765"/>
                </a:lnTo>
                <a:lnTo>
                  <a:pt x="6858" y="39623"/>
                </a:lnTo>
                <a:lnTo>
                  <a:pt x="7620" y="47243"/>
                </a:lnTo>
                <a:lnTo>
                  <a:pt x="9143" y="50291"/>
                </a:lnTo>
                <a:lnTo>
                  <a:pt x="9143" y="53340"/>
                </a:lnTo>
                <a:lnTo>
                  <a:pt x="10667" y="59435"/>
                </a:lnTo>
                <a:lnTo>
                  <a:pt x="12192" y="57911"/>
                </a:lnTo>
                <a:lnTo>
                  <a:pt x="15240" y="56387"/>
                </a:lnTo>
                <a:lnTo>
                  <a:pt x="16764" y="5638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70" name="object 170"/>
          <p:cNvSpPr/>
          <p:nvPr/>
        </p:nvSpPr>
        <p:spPr>
          <a:xfrm>
            <a:off x="4521973" y="5365556"/>
            <a:ext cx="3824" cy="21033"/>
          </a:xfrm>
          <a:custGeom>
            <a:avLst/>
            <a:gdLst/>
            <a:ahLst/>
            <a:cxnLst/>
            <a:rect l="l" t="t" r="r" b="b"/>
            <a:pathLst>
              <a:path w="3810" h="20954">
                <a:moveTo>
                  <a:pt x="3810" y="20574"/>
                </a:moveTo>
                <a:lnTo>
                  <a:pt x="3810" y="0"/>
                </a:lnTo>
                <a:lnTo>
                  <a:pt x="3047" y="3048"/>
                </a:lnTo>
                <a:lnTo>
                  <a:pt x="1523" y="6858"/>
                </a:lnTo>
                <a:lnTo>
                  <a:pt x="1523" y="9906"/>
                </a:lnTo>
                <a:lnTo>
                  <a:pt x="762" y="13716"/>
                </a:lnTo>
                <a:lnTo>
                  <a:pt x="762" y="16002"/>
                </a:lnTo>
                <a:lnTo>
                  <a:pt x="0" y="16764"/>
                </a:lnTo>
                <a:lnTo>
                  <a:pt x="0" y="17526"/>
                </a:lnTo>
                <a:lnTo>
                  <a:pt x="1523" y="18288"/>
                </a:lnTo>
                <a:lnTo>
                  <a:pt x="3810" y="2057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71" name="object 171"/>
          <p:cNvSpPr/>
          <p:nvPr/>
        </p:nvSpPr>
        <p:spPr>
          <a:xfrm>
            <a:off x="4529622" y="5329610"/>
            <a:ext cx="17209" cy="59275"/>
          </a:xfrm>
          <a:custGeom>
            <a:avLst/>
            <a:gdLst/>
            <a:ahLst/>
            <a:cxnLst/>
            <a:rect l="l" t="t" r="r" b="b"/>
            <a:pathLst>
              <a:path w="17144" h="59054">
                <a:moveTo>
                  <a:pt x="16763" y="3047"/>
                </a:moveTo>
                <a:lnTo>
                  <a:pt x="16763" y="2285"/>
                </a:lnTo>
                <a:lnTo>
                  <a:pt x="15240" y="761"/>
                </a:lnTo>
                <a:lnTo>
                  <a:pt x="15240" y="0"/>
                </a:lnTo>
                <a:lnTo>
                  <a:pt x="12953" y="3809"/>
                </a:lnTo>
                <a:lnTo>
                  <a:pt x="8381" y="9905"/>
                </a:lnTo>
                <a:lnTo>
                  <a:pt x="6096" y="13715"/>
                </a:lnTo>
                <a:lnTo>
                  <a:pt x="1523" y="22859"/>
                </a:lnTo>
                <a:lnTo>
                  <a:pt x="0" y="26670"/>
                </a:lnTo>
                <a:lnTo>
                  <a:pt x="0" y="34290"/>
                </a:lnTo>
                <a:lnTo>
                  <a:pt x="761" y="39623"/>
                </a:lnTo>
                <a:lnTo>
                  <a:pt x="761" y="58673"/>
                </a:lnTo>
                <a:lnTo>
                  <a:pt x="1523" y="58673"/>
                </a:lnTo>
                <a:lnTo>
                  <a:pt x="2286" y="52577"/>
                </a:lnTo>
                <a:lnTo>
                  <a:pt x="2286" y="47243"/>
                </a:lnTo>
                <a:lnTo>
                  <a:pt x="3809" y="41909"/>
                </a:lnTo>
                <a:lnTo>
                  <a:pt x="4571" y="35813"/>
                </a:lnTo>
                <a:lnTo>
                  <a:pt x="5334" y="32003"/>
                </a:lnTo>
                <a:lnTo>
                  <a:pt x="6858" y="27431"/>
                </a:lnTo>
                <a:lnTo>
                  <a:pt x="8381" y="23621"/>
                </a:lnTo>
                <a:lnTo>
                  <a:pt x="9143" y="19050"/>
                </a:lnTo>
                <a:lnTo>
                  <a:pt x="10667" y="15240"/>
                </a:lnTo>
                <a:lnTo>
                  <a:pt x="12191" y="10667"/>
                </a:lnTo>
                <a:lnTo>
                  <a:pt x="16763" y="304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72" name="object 172"/>
          <p:cNvSpPr/>
          <p:nvPr/>
        </p:nvSpPr>
        <p:spPr>
          <a:xfrm>
            <a:off x="4532681" y="5334198"/>
            <a:ext cx="14658" cy="57362"/>
          </a:xfrm>
          <a:custGeom>
            <a:avLst/>
            <a:gdLst/>
            <a:ahLst/>
            <a:cxnLst/>
            <a:rect l="l" t="t" r="r" b="b"/>
            <a:pathLst>
              <a:path w="14605" h="57150">
                <a:moveTo>
                  <a:pt x="14478" y="0"/>
                </a:moveTo>
                <a:lnTo>
                  <a:pt x="12192" y="3809"/>
                </a:lnTo>
                <a:lnTo>
                  <a:pt x="10668" y="7620"/>
                </a:lnTo>
                <a:lnTo>
                  <a:pt x="9144" y="10668"/>
                </a:lnTo>
                <a:lnTo>
                  <a:pt x="7620" y="14478"/>
                </a:lnTo>
                <a:lnTo>
                  <a:pt x="6096" y="20574"/>
                </a:lnTo>
                <a:lnTo>
                  <a:pt x="3048" y="31241"/>
                </a:lnTo>
                <a:lnTo>
                  <a:pt x="1523" y="37337"/>
                </a:lnTo>
                <a:lnTo>
                  <a:pt x="761" y="41148"/>
                </a:lnTo>
                <a:lnTo>
                  <a:pt x="761" y="48005"/>
                </a:lnTo>
                <a:lnTo>
                  <a:pt x="0" y="51815"/>
                </a:lnTo>
                <a:lnTo>
                  <a:pt x="1523" y="51815"/>
                </a:lnTo>
                <a:lnTo>
                  <a:pt x="2286" y="51053"/>
                </a:lnTo>
                <a:lnTo>
                  <a:pt x="3048" y="51053"/>
                </a:lnTo>
                <a:lnTo>
                  <a:pt x="3810" y="51815"/>
                </a:lnTo>
                <a:lnTo>
                  <a:pt x="4572" y="51815"/>
                </a:lnTo>
                <a:lnTo>
                  <a:pt x="6096" y="53340"/>
                </a:lnTo>
                <a:lnTo>
                  <a:pt x="6096" y="56387"/>
                </a:lnTo>
                <a:lnTo>
                  <a:pt x="8382" y="56387"/>
                </a:lnTo>
                <a:lnTo>
                  <a:pt x="9144" y="57150"/>
                </a:lnTo>
                <a:lnTo>
                  <a:pt x="9144" y="35052"/>
                </a:lnTo>
                <a:lnTo>
                  <a:pt x="12192" y="11429"/>
                </a:lnTo>
                <a:lnTo>
                  <a:pt x="14478"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73" name="object 173"/>
          <p:cNvSpPr/>
          <p:nvPr/>
        </p:nvSpPr>
        <p:spPr>
          <a:xfrm>
            <a:off x="4543390" y="5341082"/>
            <a:ext cx="5736" cy="49077"/>
          </a:xfrm>
          <a:custGeom>
            <a:avLst/>
            <a:gdLst/>
            <a:ahLst/>
            <a:cxnLst/>
            <a:rect l="l" t="t" r="r" b="b"/>
            <a:pathLst>
              <a:path w="5714" h="48895">
                <a:moveTo>
                  <a:pt x="5333" y="47244"/>
                </a:moveTo>
                <a:lnTo>
                  <a:pt x="5333" y="16001"/>
                </a:lnTo>
                <a:lnTo>
                  <a:pt x="4571" y="7620"/>
                </a:lnTo>
                <a:lnTo>
                  <a:pt x="4571" y="0"/>
                </a:lnTo>
                <a:lnTo>
                  <a:pt x="3809" y="7620"/>
                </a:lnTo>
                <a:lnTo>
                  <a:pt x="2285" y="14477"/>
                </a:lnTo>
                <a:lnTo>
                  <a:pt x="761" y="29717"/>
                </a:lnTo>
                <a:lnTo>
                  <a:pt x="761" y="41147"/>
                </a:lnTo>
                <a:lnTo>
                  <a:pt x="0" y="43433"/>
                </a:lnTo>
                <a:lnTo>
                  <a:pt x="0" y="46482"/>
                </a:lnTo>
                <a:lnTo>
                  <a:pt x="761" y="48767"/>
                </a:lnTo>
                <a:lnTo>
                  <a:pt x="1524" y="48005"/>
                </a:lnTo>
                <a:lnTo>
                  <a:pt x="2285" y="48005"/>
                </a:lnTo>
                <a:lnTo>
                  <a:pt x="3047" y="47244"/>
                </a:lnTo>
                <a:lnTo>
                  <a:pt x="5333" y="4724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74" name="object 174"/>
          <p:cNvSpPr/>
          <p:nvPr/>
        </p:nvSpPr>
        <p:spPr>
          <a:xfrm>
            <a:off x="4548742" y="5380087"/>
            <a:ext cx="0" cy="8923"/>
          </a:xfrm>
          <a:custGeom>
            <a:avLst/>
            <a:gdLst/>
            <a:ahLst/>
            <a:cxnLst/>
            <a:rect l="l" t="t" r="r" b="b"/>
            <a:pathLst>
              <a:path h="8889">
                <a:moveTo>
                  <a:pt x="0" y="0"/>
                </a:moveTo>
                <a:lnTo>
                  <a:pt x="0" y="8382"/>
                </a:lnTo>
                <a:lnTo>
                  <a:pt x="0"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175" name="object 175"/>
          <p:cNvSpPr/>
          <p:nvPr/>
        </p:nvSpPr>
        <p:spPr>
          <a:xfrm>
            <a:off x="4317764" y="5422154"/>
            <a:ext cx="2549" cy="1912"/>
          </a:xfrm>
          <a:custGeom>
            <a:avLst/>
            <a:gdLst/>
            <a:ahLst/>
            <a:cxnLst/>
            <a:rect l="l" t="t" r="r" b="b"/>
            <a:pathLst>
              <a:path w="2539" h="1904">
                <a:moveTo>
                  <a:pt x="2285" y="1523"/>
                </a:moveTo>
                <a:lnTo>
                  <a:pt x="2285" y="761"/>
                </a:lnTo>
                <a:lnTo>
                  <a:pt x="1524" y="0"/>
                </a:lnTo>
                <a:lnTo>
                  <a:pt x="0" y="0"/>
                </a:lnTo>
                <a:lnTo>
                  <a:pt x="1524" y="1523"/>
                </a:lnTo>
                <a:lnTo>
                  <a:pt x="2285" y="152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76" name="object 176"/>
          <p:cNvSpPr/>
          <p:nvPr/>
        </p:nvSpPr>
        <p:spPr>
          <a:xfrm>
            <a:off x="4291758" y="5429036"/>
            <a:ext cx="1275" cy="1275"/>
          </a:xfrm>
          <a:custGeom>
            <a:avLst/>
            <a:gdLst/>
            <a:ahLst/>
            <a:cxnLst/>
            <a:rect l="l" t="t" r="r" b="b"/>
            <a:pathLst>
              <a:path w="1269" h="1270">
                <a:moveTo>
                  <a:pt x="0" y="0"/>
                </a:moveTo>
                <a:lnTo>
                  <a:pt x="0" y="762"/>
                </a:lnTo>
                <a:lnTo>
                  <a:pt x="762" y="762"/>
                </a:lnTo>
                <a:lnTo>
                  <a:pt x="762" y="0"/>
                </a:lnTo>
                <a:lnTo>
                  <a:pt x="0" y="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77" name="object 177"/>
          <p:cNvSpPr/>
          <p:nvPr/>
        </p:nvSpPr>
        <p:spPr>
          <a:xfrm>
            <a:off x="4322352" y="5428272"/>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78" name="object 178"/>
          <p:cNvSpPr/>
          <p:nvPr/>
        </p:nvSpPr>
        <p:spPr>
          <a:xfrm>
            <a:off x="4299407" y="5428272"/>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79" name="object 179"/>
          <p:cNvSpPr/>
          <p:nvPr/>
        </p:nvSpPr>
        <p:spPr>
          <a:xfrm>
            <a:off x="4292523" y="5423683"/>
            <a:ext cx="36967" cy="10835"/>
          </a:xfrm>
          <a:custGeom>
            <a:avLst/>
            <a:gdLst/>
            <a:ahLst/>
            <a:cxnLst/>
            <a:rect l="l" t="t" r="r" b="b"/>
            <a:pathLst>
              <a:path w="36830" h="10795">
                <a:moveTo>
                  <a:pt x="9143" y="1524"/>
                </a:moveTo>
                <a:lnTo>
                  <a:pt x="9143" y="762"/>
                </a:lnTo>
                <a:lnTo>
                  <a:pt x="7620" y="1524"/>
                </a:lnTo>
                <a:lnTo>
                  <a:pt x="5333" y="1524"/>
                </a:lnTo>
                <a:lnTo>
                  <a:pt x="3809" y="2286"/>
                </a:lnTo>
                <a:lnTo>
                  <a:pt x="3047" y="3048"/>
                </a:lnTo>
                <a:lnTo>
                  <a:pt x="1524" y="3810"/>
                </a:lnTo>
                <a:lnTo>
                  <a:pt x="0" y="5334"/>
                </a:lnTo>
                <a:lnTo>
                  <a:pt x="0" y="6096"/>
                </a:lnTo>
                <a:lnTo>
                  <a:pt x="1524" y="6858"/>
                </a:lnTo>
                <a:lnTo>
                  <a:pt x="3809" y="8381"/>
                </a:lnTo>
                <a:lnTo>
                  <a:pt x="5333" y="9144"/>
                </a:lnTo>
                <a:lnTo>
                  <a:pt x="6858" y="9652"/>
                </a:lnTo>
                <a:lnTo>
                  <a:pt x="6858" y="4572"/>
                </a:lnTo>
                <a:lnTo>
                  <a:pt x="8381" y="3048"/>
                </a:lnTo>
                <a:lnTo>
                  <a:pt x="9143" y="1524"/>
                </a:lnTo>
                <a:close/>
              </a:path>
              <a:path w="36830" h="10795">
                <a:moveTo>
                  <a:pt x="29717" y="9905"/>
                </a:moveTo>
                <a:lnTo>
                  <a:pt x="29717" y="4572"/>
                </a:lnTo>
                <a:lnTo>
                  <a:pt x="28193" y="5334"/>
                </a:lnTo>
                <a:lnTo>
                  <a:pt x="25908" y="6096"/>
                </a:lnTo>
                <a:lnTo>
                  <a:pt x="22860" y="6858"/>
                </a:lnTo>
                <a:lnTo>
                  <a:pt x="12192" y="6858"/>
                </a:lnTo>
                <a:lnTo>
                  <a:pt x="9143" y="5334"/>
                </a:lnTo>
                <a:lnTo>
                  <a:pt x="6858" y="4572"/>
                </a:lnTo>
                <a:lnTo>
                  <a:pt x="6858" y="9652"/>
                </a:lnTo>
                <a:lnTo>
                  <a:pt x="7620" y="9905"/>
                </a:lnTo>
                <a:lnTo>
                  <a:pt x="9906" y="9905"/>
                </a:lnTo>
                <a:lnTo>
                  <a:pt x="12192" y="10667"/>
                </a:lnTo>
                <a:lnTo>
                  <a:pt x="24384" y="10667"/>
                </a:lnTo>
                <a:lnTo>
                  <a:pt x="27431" y="9905"/>
                </a:lnTo>
                <a:lnTo>
                  <a:pt x="29717" y="9905"/>
                </a:lnTo>
                <a:close/>
              </a:path>
              <a:path w="36830" h="10795">
                <a:moveTo>
                  <a:pt x="36575" y="5334"/>
                </a:moveTo>
                <a:lnTo>
                  <a:pt x="35052" y="3048"/>
                </a:lnTo>
                <a:lnTo>
                  <a:pt x="32766" y="1524"/>
                </a:lnTo>
                <a:lnTo>
                  <a:pt x="30479" y="1524"/>
                </a:lnTo>
                <a:lnTo>
                  <a:pt x="27431" y="0"/>
                </a:lnTo>
                <a:lnTo>
                  <a:pt x="26670" y="0"/>
                </a:lnTo>
                <a:lnTo>
                  <a:pt x="27431" y="1524"/>
                </a:lnTo>
                <a:lnTo>
                  <a:pt x="28956" y="3048"/>
                </a:lnTo>
                <a:lnTo>
                  <a:pt x="28956" y="3810"/>
                </a:lnTo>
                <a:lnTo>
                  <a:pt x="29717" y="4572"/>
                </a:lnTo>
                <a:lnTo>
                  <a:pt x="29717" y="9905"/>
                </a:lnTo>
                <a:lnTo>
                  <a:pt x="32004" y="8381"/>
                </a:lnTo>
                <a:lnTo>
                  <a:pt x="34290" y="7620"/>
                </a:lnTo>
                <a:lnTo>
                  <a:pt x="36575" y="533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80" name="object 180"/>
          <p:cNvSpPr/>
          <p:nvPr/>
        </p:nvSpPr>
        <p:spPr>
          <a:xfrm>
            <a:off x="4322352" y="5428272"/>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81" name="object 181"/>
          <p:cNvSpPr/>
          <p:nvPr/>
        </p:nvSpPr>
        <p:spPr>
          <a:xfrm>
            <a:off x="4303232" y="5422153"/>
            <a:ext cx="15297" cy="6374"/>
          </a:xfrm>
          <a:custGeom>
            <a:avLst/>
            <a:gdLst/>
            <a:ahLst/>
            <a:cxnLst/>
            <a:rect l="l" t="t" r="r" b="b"/>
            <a:pathLst>
              <a:path w="15239" h="6350">
                <a:moveTo>
                  <a:pt x="15239" y="3810"/>
                </a:moveTo>
                <a:lnTo>
                  <a:pt x="14477" y="2285"/>
                </a:lnTo>
                <a:lnTo>
                  <a:pt x="12953" y="761"/>
                </a:lnTo>
                <a:lnTo>
                  <a:pt x="11429" y="0"/>
                </a:lnTo>
                <a:lnTo>
                  <a:pt x="11429" y="2285"/>
                </a:lnTo>
                <a:lnTo>
                  <a:pt x="10668" y="3048"/>
                </a:lnTo>
                <a:lnTo>
                  <a:pt x="4571" y="3048"/>
                </a:lnTo>
                <a:lnTo>
                  <a:pt x="4571" y="1523"/>
                </a:lnTo>
                <a:lnTo>
                  <a:pt x="3809" y="761"/>
                </a:lnTo>
                <a:lnTo>
                  <a:pt x="3809" y="0"/>
                </a:lnTo>
                <a:lnTo>
                  <a:pt x="3048" y="761"/>
                </a:lnTo>
                <a:lnTo>
                  <a:pt x="1523" y="1523"/>
                </a:lnTo>
                <a:lnTo>
                  <a:pt x="761" y="3048"/>
                </a:lnTo>
                <a:lnTo>
                  <a:pt x="0" y="3810"/>
                </a:lnTo>
                <a:lnTo>
                  <a:pt x="1523" y="4572"/>
                </a:lnTo>
                <a:lnTo>
                  <a:pt x="3809" y="5334"/>
                </a:lnTo>
                <a:lnTo>
                  <a:pt x="5333" y="6096"/>
                </a:lnTo>
                <a:lnTo>
                  <a:pt x="7619" y="6096"/>
                </a:lnTo>
                <a:lnTo>
                  <a:pt x="9905" y="5334"/>
                </a:lnTo>
                <a:lnTo>
                  <a:pt x="11429" y="5334"/>
                </a:lnTo>
                <a:lnTo>
                  <a:pt x="13715" y="4572"/>
                </a:lnTo>
                <a:lnTo>
                  <a:pt x="15239" y="381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82" name="object 182"/>
          <p:cNvSpPr/>
          <p:nvPr/>
        </p:nvSpPr>
        <p:spPr>
          <a:xfrm>
            <a:off x="4308585" y="5360967"/>
            <a:ext cx="5099" cy="63099"/>
          </a:xfrm>
          <a:custGeom>
            <a:avLst/>
            <a:gdLst/>
            <a:ahLst/>
            <a:cxnLst/>
            <a:rect l="l" t="t" r="r" b="b"/>
            <a:pathLst>
              <a:path w="5080" h="62864">
                <a:moveTo>
                  <a:pt x="4571" y="62483"/>
                </a:moveTo>
                <a:lnTo>
                  <a:pt x="4571" y="51053"/>
                </a:lnTo>
                <a:lnTo>
                  <a:pt x="3809" y="43433"/>
                </a:lnTo>
                <a:lnTo>
                  <a:pt x="3809" y="4571"/>
                </a:lnTo>
                <a:lnTo>
                  <a:pt x="3047" y="2285"/>
                </a:lnTo>
                <a:lnTo>
                  <a:pt x="3047" y="0"/>
                </a:lnTo>
                <a:lnTo>
                  <a:pt x="2285" y="3048"/>
                </a:lnTo>
                <a:lnTo>
                  <a:pt x="2285" y="6095"/>
                </a:lnTo>
                <a:lnTo>
                  <a:pt x="1524" y="9905"/>
                </a:lnTo>
                <a:lnTo>
                  <a:pt x="762" y="12953"/>
                </a:lnTo>
                <a:lnTo>
                  <a:pt x="762" y="61721"/>
                </a:lnTo>
                <a:lnTo>
                  <a:pt x="0" y="62483"/>
                </a:lnTo>
                <a:lnTo>
                  <a:pt x="4571" y="62483"/>
                </a:lnTo>
                <a:close/>
              </a:path>
              <a:path w="5080" h="62864">
                <a:moveTo>
                  <a:pt x="4571" y="22098"/>
                </a:moveTo>
                <a:lnTo>
                  <a:pt x="4571" y="9143"/>
                </a:lnTo>
                <a:lnTo>
                  <a:pt x="3809" y="6858"/>
                </a:lnTo>
                <a:lnTo>
                  <a:pt x="3809" y="28955"/>
                </a:lnTo>
                <a:lnTo>
                  <a:pt x="4571" y="2209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83" name="object 183"/>
          <p:cNvSpPr/>
          <p:nvPr/>
        </p:nvSpPr>
        <p:spPr>
          <a:xfrm>
            <a:off x="4312409" y="5404562"/>
            <a:ext cx="1275" cy="7648"/>
          </a:xfrm>
          <a:custGeom>
            <a:avLst/>
            <a:gdLst/>
            <a:ahLst/>
            <a:cxnLst/>
            <a:rect l="l" t="t" r="r" b="b"/>
            <a:pathLst>
              <a:path w="1269" h="7620">
                <a:moveTo>
                  <a:pt x="761" y="7620"/>
                </a:moveTo>
                <a:lnTo>
                  <a:pt x="0" y="0"/>
                </a:lnTo>
                <a:lnTo>
                  <a:pt x="0" y="762"/>
                </a:lnTo>
                <a:lnTo>
                  <a:pt x="761" y="762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84" name="object 184"/>
          <p:cNvSpPr/>
          <p:nvPr/>
        </p:nvSpPr>
        <p:spPr>
          <a:xfrm>
            <a:off x="4332295" y="5298250"/>
            <a:ext cx="1275" cy="11472"/>
          </a:xfrm>
          <a:custGeom>
            <a:avLst/>
            <a:gdLst/>
            <a:ahLst/>
            <a:cxnLst/>
            <a:rect l="l" t="t" r="r" b="b"/>
            <a:pathLst>
              <a:path w="1269" h="11429">
                <a:moveTo>
                  <a:pt x="762" y="11430"/>
                </a:moveTo>
                <a:lnTo>
                  <a:pt x="762" y="0"/>
                </a:lnTo>
                <a:lnTo>
                  <a:pt x="0" y="2286"/>
                </a:lnTo>
                <a:lnTo>
                  <a:pt x="0" y="9906"/>
                </a:lnTo>
                <a:lnTo>
                  <a:pt x="762" y="1143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85" name="object 185"/>
          <p:cNvSpPr/>
          <p:nvPr/>
        </p:nvSpPr>
        <p:spPr>
          <a:xfrm>
            <a:off x="4292523" y="5300545"/>
            <a:ext cx="1275" cy="5099"/>
          </a:xfrm>
          <a:custGeom>
            <a:avLst/>
            <a:gdLst/>
            <a:ahLst/>
            <a:cxnLst/>
            <a:rect l="l" t="t" r="r" b="b"/>
            <a:pathLst>
              <a:path w="1269" h="5079">
                <a:moveTo>
                  <a:pt x="762" y="3810"/>
                </a:moveTo>
                <a:lnTo>
                  <a:pt x="762" y="762"/>
                </a:lnTo>
                <a:lnTo>
                  <a:pt x="0" y="0"/>
                </a:lnTo>
                <a:lnTo>
                  <a:pt x="0" y="4572"/>
                </a:lnTo>
                <a:lnTo>
                  <a:pt x="762" y="381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86" name="object 186"/>
          <p:cNvSpPr/>
          <p:nvPr/>
        </p:nvSpPr>
        <p:spPr>
          <a:xfrm>
            <a:off x="4292523" y="5337257"/>
            <a:ext cx="38242" cy="6374"/>
          </a:xfrm>
          <a:custGeom>
            <a:avLst/>
            <a:gdLst/>
            <a:ahLst/>
            <a:cxnLst/>
            <a:rect l="l" t="t" r="r" b="b"/>
            <a:pathLst>
              <a:path w="38100" h="6350">
                <a:moveTo>
                  <a:pt x="38099" y="4571"/>
                </a:moveTo>
                <a:lnTo>
                  <a:pt x="38099" y="2285"/>
                </a:lnTo>
                <a:lnTo>
                  <a:pt x="35814" y="2285"/>
                </a:lnTo>
                <a:lnTo>
                  <a:pt x="34290" y="3047"/>
                </a:lnTo>
                <a:lnTo>
                  <a:pt x="25146" y="3047"/>
                </a:lnTo>
                <a:lnTo>
                  <a:pt x="23622" y="3809"/>
                </a:lnTo>
                <a:lnTo>
                  <a:pt x="20573" y="3809"/>
                </a:lnTo>
                <a:lnTo>
                  <a:pt x="17526" y="3047"/>
                </a:lnTo>
                <a:lnTo>
                  <a:pt x="12192" y="3047"/>
                </a:lnTo>
                <a:lnTo>
                  <a:pt x="3047" y="761"/>
                </a:lnTo>
                <a:lnTo>
                  <a:pt x="762" y="0"/>
                </a:lnTo>
                <a:lnTo>
                  <a:pt x="762" y="3047"/>
                </a:lnTo>
                <a:lnTo>
                  <a:pt x="0" y="3047"/>
                </a:lnTo>
                <a:lnTo>
                  <a:pt x="3047" y="4571"/>
                </a:lnTo>
                <a:lnTo>
                  <a:pt x="6096" y="4571"/>
                </a:lnTo>
                <a:lnTo>
                  <a:pt x="7620" y="5333"/>
                </a:lnTo>
                <a:lnTo>
                  <a:pt x="9143" y="5333"/>
                </a:lnTo>
                <a:lnTo>
                  <a:pt x="10668" y="6095"/>
                </a:lnTo>
                <a:lnTo>
                  <a:pt x="27431" y="6095"/>
                </a:lnTo>
                <a:lnTo>
                  <a:pt x="28956" y="5333"/>
                </a:lnTo>
                <a:lnTo>
                  <a:pt x="34290" y="5333"/>
                </a:lnTo>
                <a:lnTo>
                  <a:pt x="35814" y="4571"/>
                </a:lnTo>
                <a:lnTo>
                  <a:pt x="38099" y="45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87" name="object 187"/>
          <p:cNvSpPr/>
          <p:nvPr/>
        </p:nvSpPr>
        <p:spPr>
          <a:xfrm>
            <a:off x="4311645" y="5357907"/>
            <a:ext cx="1912" cy="2549"/>
          </a:xfrm>
          <a:custGeom>
            <a:avLst/>
            <a:gdLst/>
            <a:ahLst/>
            <a:cxnLst/>
            <a:rect l="l" t="t" r="r" b="b"/>
            <a:pathLst>
              <a:path w="1905" h="2539">
                <a:moveTo>
                  <a:pt x="762" y="1524"/>
                </a:moveTo>
                <a:lnTo>
                  <a:pt x="762" y="762"/>
                </a:lnTo>
                <a:lnTo>
                  <a:pt x="0" y="0"/>
                </a:lnTo>
                <a:lnTo>
                  <a:pt x="0" y="762"/>
                </a:lnTo>
                <a:lnTo>
                  <a:pt x="762" y="1524"/>
                </a:lnTo>
                <a:close/>
              </a:path>
              <a:path w="1905" h="2539">
                <a:moveTo>
                  <a:pt x="1523" y="2286"/>
                </a:moveTo>
                <a:lnTo>
                  <a:pt x="1523" y="1524"/>
                </a:lnTo>
                <a:lnTo>
                  <a:pt x="762" y="1524"/>
                </a:lnTo>
                <a:lnTo>
                  <a:pt x="1523" y="228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88" name="object 188"/>
          <p:cNvSpPr/>
          <p:nvPr/>
        </p:nvSpPr>
        <p:spPr>
          <a:xfrm>
            <a:off x="4308585" y="5364791"/>
            <a:ext cx="1275" cy="5099"/>
          </a:xfrm>
          <a:custGeom>
            <a:avLst/>
            <a:gdLst/>
            <a:ahLst/>
            <a:cxnLst/>
            <a:rect l="l" t="t" r="r" b="b"/>
            <a:pathLst>
              <a:path w="1269" h="5079">
                <a:moveTo>
                  <a:pt x="762" y="4572"/>
                </a:moveTo>
                <a:lnTo>
                  <a:pt x="762" y="0"/>
                </a:lnTo>
                <a:lnTo>
                  <a:pt x="0" y="761"/>
                </a:lnTo>
                <a:lnTo>
                  <a:pt x="0" y="4572"/>
                </a:lnTo>
                <a:lnTo>
                  <a:pt x="762" y="457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89" name="object 189"/>
          <p:cNvSpPr/>
          <p:nvPr/>
        </p:nvSpPr>
        <p:spPr>
          <a:xfrm>
            <a:off x="4309350" y="5357907"/>
            <a:ext cx="7011" cy="24220"/>
          </a:xfrm>
          <a:custGeom>
            <a:avLst/>
            <a:gdLst/>
            <a:ahLst/>
            <a:cxnLst/>
            <a:rect l="l" t="t" r="r" b="b"/>
            <a:pathLst>
              <a:path w="6985" h="24129">
                <a:moveTo>
                  <a:pt x="2285" y="3048"/>
                </a:moveTo>
                <a:lnTo>
                  <a:pt x="2285" y="0"/>
                </a:lnTo>
                <a:lnTo>
                  <a:pt x="1523" y="1524"/>
                </a:lnTo>
                <a:lnTo>
                  <a:pt x="762" y="2286"/>
                </a:lnTo>
                <a:lnTo>
                  <a:pt x="762" y="4572"/>
                </a:lnTo>
                <a:lnTo>
                  <a:pt x="0" y="5334"/>
                </a:lnTo>
                <a:lnTo>
                  <a:pt x="0" y="16002"/>
                </a:lnTo>
                <a:lnTo>
                  <a:pt x="762" y="12954"/>
                </a:lnTo>
                <a:lnTo>
                  <a:pt x="1523" y="9144"/>
                </a:lnTo>
                <a:lnTo>
                  <a:pt x="1523" y="6096"/>
                </a:lnTo>
                <a:lnTo>
                  <a:pt x="2285" y="3048"/>
                </a:lnTo>
                <a:close/>
              </a:path>
              <a:path w="6985" h="24129">
                <a:moveTo>
                  <a:pt x="5333" y="11430"/>
                </a:moveTo>
                <a:lnTo>
                  <a:pt x="5333" y="9144"/>
                </a:lnTo>
                <a:lnTo>
                  <a:pt x="4572" y="7620"/>
                </a:lnTo>
                <a:lnTo>
                  <a:pt x="4572" y="5334"/>
                </a:lnTo>
                <a:lnTo>
                  <a:pt x="3809" y="3048"/>
                </a:lnTo>
                <a:lnTo>
                  <a:pt x="3809" y="2286"/>
                </a:lnTo>
                <a:lnTo>
                  <a:pt x="2285" y="762"/>
                </a:lnTo>
                <a:lnTo>
                  <a:pt x="2285" y="5334"/>
                </a:lnTo>
                <a:lnTo>
                  <a:pt x="3047" y="7620"/>
                </a:lnTo>
                <a:lnTo>
                  <a:pt x="3047" y="9906"/>
                </a:lnTo>
                <a:lnTo>
                  <a:pt x="3809" y="12192"/>
                </a:lnTo>
                <a:lnTo>
                  <a:pt x="4572" y="11430"/>
                </a:lnTo>
                <a:lnTo>
                  <a:pt x="5333" y="11430"/>
                </a:lnTo>
                <a:close/>
              </a:path>
              <a:path w="6985" h="24129">
                <a:moveTo>
                  <a:pt x="5333" y="19050"/>
                </a:moveTo>
                <a:lnTo>
                  <a:pt x="5333" y="12192"/>
                </a:lnTo>
                <a:lnTo>
                  <a:pt x="3809" y="12192"/>
                </a:lnTo>
                <a:lnTo>
                  <a:pt x="3809" y="16002"/>
                </a:lnTo>
                <a:lnTo>
                  <a:pt x="4572" y="16763"/>
                </a:lnTo>
                <a:lnTo>
                  <a:pt x="5333" y="19050"/>
                </a:lnTo>
                <a:close/>
              </a:path>
              <a:path w="6985" h="24129">
                <a:moveTo>
                  <a:pt x="6096" y="23622"/>
                </a:moveTo>
                <a:lnTo>
                  <a:pt x="6096" y="12954"/>
                </a:lnTo>
                <a:lnTo>
                  <a:pt x="5333" y="11430"/>
                </a:lnTo>
                <a:lnTo>
                  <a:pt x="5333" y="21336"/>
                </a:lnTo>
                <a:lnTo>
                  <a:pt x="6096" y="23622"/>
                </a:lnTo>
                <a:close/>
              </a:path>
              <a:path w="6985" h="24129">
                <a:moveTo>
                  <a:pt x="6857" y="16002"/>
                </a:moveTo>
                <a:lnTo>
                  <a:pt x="6096" y="14478"/>
                </a:lnTo>
                <a:lnTo>
                  <a:pt x="6096" y="18287"/>
                </a:lnTo>
                <a:lnTo>
                  <a:pt x="6857" y="1600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90" name="object 190"/>
          <p:cNvSpPr/>
          <p:nvPr/>
        </p:nvSpPr>
        <p:spPr>
          <a:xfrm>
            <a:off x="4306292" y="5369381"/>
            <a:ext cx="3187" cy="22308"/>
          </a:xfrm>
          <a:custGeom>
            <a:avLst/>
            <a:gdLst/>
            <a:ahLst/>
            <a:cxnLst/>
            <a:rect l="l" t="t" r="r" b="b"/>
            <a:pathLst>
              <a:path w="3175" h="22225">
                <a:moveTo>
                  <a:pt x="3047" y="4571"/>
                </a:moveTo>
                <a:lnTo>
                  <a:pt x="3047" y="0"/>
                </a:lnTo>
                <a:lnTo>
                  <a:pt x="2285" y="0"/>
                </a:lnTo>
                <a:lnTo>
                  <a:pt x="1523" y="1523"/>
                </a:lnTo>
                <a:lnTo>
                  <a:pt x="1523" y="3047"/>
                </a:lnTo>
                <a:lnTo>
                  <a:pt x="761" y="5333"/>
                </a:lnTo>
                <a:lnTo>
                  <a:pt x="761" y="13716"/>
                </a:lnTo>
                <a:lnTo>
                  <a:pt x="0" y="18287"/>
                </a:lnTo>
                <a:lnTo>
                  <a:pt x="0" y="22097"/>
                </a:lnTo>
                <a:lnTo>
                  <a:pt x="1523" y="12953"/>
                </a:lnTo>
                <a:lnTo>
                  <a:pt x="2285" y="9143"/>
                </a:lnTo>
                <a:lnTo>
                  <a:pt x="3047" y="45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191" name="object 191"/>
          <p:cNvSpPr/>
          <p:nvPr/>
        </p:nvSpPr>
        <p:spPr>
          <a:xfrm>
            <a:off x="4310116" y="5266892"/>
            <a:ext cx="9560" cy="5099"/>
          </a:xfrm>
          <a:custGeom>
            <a:avLst/>
            <a:gdLst/>
            <a:ahLst/>
            <a:cxnLst/>
            <a:rect l="l" t="t" r="r" b="b"/>
            <a:pathLst>
              <a:path w="9525" h="5079">
                <a:moveTo>
                  <a:pt x="9143" y="3047"/>
                </a:moveTo>
                <a:lnTo>
                  <a:pt x="9143" y="1524"/>
                </a:lnTo>
                <a:lnTo>
                  <a:pt x="8381" y="1524"/>
                </a:lnTo>
                <a:lnTo>
                  <a:pt x="8381" y="762"/>
                </a:lnTo>
                <a:lnTo>
                  <a:pt x="6095" y="0"/>
                </a:lnTo>
                <a:lnTo>
                  <a:pt x="3809" y="0"/>
                </a:lnTo>
                <a:lnTo>
                  <a:pt x="1523" y="762"/>
                </a:lnTo>
                <a:lnTo>
                  <a:pt x="0" y="2286"/>
                </a:lnTo>
                <a:lnTo>
                  <a:pt x="0" y="3809"/>
                </a:lnTo>
                <a:lnTo>
                  <a:pt x="1523" y="4571"/>
                </a:lnTo>
                <a:lnTo>
                  <a:pt x="6095" y="4571"/>
                </a:lnTo>
                <a:lnTo>
                  <a:pt x="6095" y="3809"/>
                </a:lnTo>
                <a:lnTo>
                  <a:pt x="8381" y="3809"/>
                </a:lnTo>
                <a:lnTo>
                  <a:pt x="9143" y="3047"/>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92" name="object 192"/>
          <p:cNvSpPr/>
          <p:nvPr/>
        </p:nvSpPr>
        <p:spPr>
          <a:xfrm>
            <a:off x="4309350" y="5272247"/>
            <a:ext cx="10198" cy="5736"/>
          </a:xfrm>
          <a:custGeom>
            <a:avLst/>
            <a:gdLst/>
            <a:ahLst/>
            <a:cxnLst/>
            <a:rect l="l" t="t" r="r" b="b"/>
            <a:pathLst>
              <a:path w="10160" h="5714">
                <a:moveTo>
                  <a:pt x="762" y="4571"/>
                </a:moveTo>
                <a:lnTo>
                  <a:pt x="762" y="3047"/>
                </a:lnTo>
                <a:lnTo>
                  <a:pt x="0" y="3809"/>
                </a:lnTo>
                <a:lnTo>
                  <a:pt x="0" y="4571"/>
                </a:lnTo>
                <a:lnTo>
                  <a:pt x="762" y="4571"/>
                </a:lnTo>
                <a:close/>
              </a:path>
              <a:path w="10160" h="5714">
                <a:moveTo>
                  <a:pt x="9905" y="3809"/>
                </a:moveTo>
                <a:lnTo>
                  <a:pt x="9143" y="3047"/>
                </a:lnTo>
                <a:lnTo>
                  <a:pt x="9143" y="0"/>
                </a:lnTo>
                <a:lnTo>
                  <a:pt x="6857" y="0"/>
                </a:lnTo>
                <a:lnTo>
                  <a:pt x="5333" y="761"/>
                </a:lnTo>
                <a:lnTo>
                  <a:pt x="3047" y="761"/>
                </a:lnTo>
                <a:lnTo>
                  <a:pt x="762" y="0"/>
                </a:lnTo>
                <a:lnTo>
                  <a:pt x="762" y="5333"/>
                </a:lnTo>
                <a:lnTo>
                  <a:pt x="2285" y="4571"/>
                </a:lnTo>
                <a:lnTo>
                  <a:pt x="4572" y="4571"/>
                </a:lnTo>
                <a:lnTo>
                  <a:pt x="5333" y="5333"/>
                </a:lnTo>
                <a:lnTo>
                  <a:pt x="6096" y="4571"/>
                </a:lnTo>
                <a:lnTo>
                  <a:pt x="7619" y="4571"/>
                </a:lnTo>
                <a:lnTo>
                  <a:pt x="8381" y="3809"/>
                </a:lnTo>
                <a:lnTo>
                  <a:pt x="9905" y="3809"/>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193" name="object 193"/>
          <p:cNvSpPr/>
          <p:nvPr/>
        </p:nvSpPr>
        <p:spPr>
          <a:xfrm>
            <a:off x="4277992" y="5276835"/>
            <a:ext cx="11472" cy="7648"/>
          </a:xfrm>
          <a:custGeom>
            <a:avLst/>
            <a:gdLst/>
            <a:ahLst/>
            <a:cxnLst/>
            <a:rect l="l" t="t" r="r" b="b"/>
            <a:pathLst>
              <a:path w="11430" h="7620">
                <a:moveTo>
                  <a:pt x="11430" y="2285"/>
                </a:moveTo>
                <a:lnTo>
                  <a:pt x="11430" y="0"/>
                </a:lnTo>
                <a:lnTo>
                  <a:pt x="9144" y="0"/>
                </a:lnTo>
                <a:lnTo>
                  <a:pt x="6858" y="762"/>
                </a:lnTo>
                <a:lnTo>
                  <a:pt x="0" y="762"/>
                </a:lnTo>
                <a:lnTo>
                  <a:pt x="1524" y="3809"/>
                </a:lnTo>
                <a:lnTo>
                  <a:pt x="2286" y="6096"/>
                </a:lnTo>
                <a:lnTo>
                  <a:pt x="3048" y="7620"/>
                </a:lnTo>
                <a:lnTo>
                  <a:pt x="5334" y="6096"/>
                </a:lnTo>
                <a:lnTo>
                  <a:pt x="6858" y="5334"/>
                </a:lnTo>
                <a:lnTo>
                  <a:pt x="11430" y="228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94" name="object 194"/>
          <p:cNvSpPr/>
          <p:nvPr/>
        </p:nvSpPr>
        <p:spPr>
          <a:xfrm>
            <a:off x="4293290" y="5274541"/>
            <a:ext cx="11472" cy="3187"/>
          </a:xfrm>
          <a:custGeom>
            <a:avLst/>
            <a:gdLst/>
            <a:ahLst/>
            <a:cxnLst/>
            <a:rect l="l" t="t" r="r" b="b"/>
            <a:pathLst>
              <a:path w="11430" h="3175">
                <a:moveTo>
                  <a:pt x="11429" y="0"/>
                </a:moveTo>
                <a:lnTo>
                  <a:pt x="4571" y="0"/>
                </a:lnTo>
                <a:lnTo>
                  <a:pt x="3047" y="762"/>
                </a:lnTo>
                <a:lnTo>
                  <a:pt x="0" y="762"/>
                </a:lnTo>
                <a:lnTo>
                  <a:pt x="0" y="3047"/>
                </a:lnTo>
                <a:lnTo>
                  <a:pt x="1523" y="3047"/>
                </a:lnTo>
                <a:lnTo>
                  <a:pt x="2285" y="2285"/>
                </a:lnTo>
                <a:lnTo>
                  <a:pt x="3809" y="2285"/>
                </a:lnTo>
                <a:lnTo>
                  <a:pt x="6857" y="762"/>
                </a:lnTo>
                <a:lnTo>
                  <a:pt x="9906" y="762"/>
                </a:lnTo>
                <a:lnTo>
                  <a:pt x="11429"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95" name="object 195"/>
          <p:cNvSpPr/>
          <p:nvPr/>
        </p:nvSpPr>
        <p:spPr>
          <a:xfrm>
            <a:off x="4284875" y="5281424"/>
            <a:ext cx="5099" cy="8923"/>
          </a:xfrm>
          <a:custGeom>
            <a:avLst/>
            <a:gdLst/>
            <a:ahLst/>
            <a:cxnLst/>
            <a:rect l="l" t="t" r="r" b="b"/>
            <a:pathLst>
              <a:path w="5080" h="8889">
                <a:moveTo>
                  <a:pt x="4572" y="6096"/>
                </a:moveTo>
                <a:lnTo>
                  <a:pt x="4572" y="0"/>
                </a:lnTo>
                <a:lnTo>
                  <a:pt x="1523" y="1524"/>
                </a:lnTo>
                <a:lnTo>
                  <a:pt x="0" y="3048"/>
                </a:lnTo>
                <a:lnTo>
                  <a:pt x="762" y="3048"/>
                </a:lnTo>
                <a:lnTo>
                  <a:pt x="1523" y="3810"/>
                </a:lnTo>
                <a:lnTo>
                  <a:pt x="1523" y="8382"/>
                </a:lnTo>
                <a:lnTo>
                  <a:pt x="3810" y="6096"/>
                </a:lnTo>
                <a:lnTo>
                  <a:pt x="4572" y="609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96" name="object 196"/>
          <p:cNvSpPr/>
          <p:nvPr/>
        </p:nvSpPr>
        <p:spPr>
          <a:xfrm>
            <a:off x="4292524" y="5275306"/>
            <a:ext cx="14658" cy="9560"/>
          </a:xfrm>
          <a:custGeom>
            <a:avLst/>
            <a:gdLst/>
            <a:ahLst/>
            <a:cxnLst/>
            <a:rect l="l" t="t" r="r" b="b"/>
            <a:pathLst>
              <a:path w="14605" h="9525">
                <a:moveTo>
                  <a:pt x="14477" y="761"/>
                </a:moveTo>
                <a:lnTo>
                  <a:pt x="13716" y="761"/>
                </a:lnTo>
                <a:lnTo>
                  <a:pt x="13716" y="0"/>
                </a:lnTo>
                <a:lnTo>
                  <a:pt x="12953" y="0"/>
                </a:lnTo>
                <a:lnTo>
                  <a:pt x="9906" y="1523"/>
                </a:lnTo>
                <a:lnTo>
                  <a:pt x="7620" y="1523"/>
                </a:lnTo>
                <a:lnTo>
                  <a:pt x="6096" y="2285"/>
                </a:lnTo>
                <a:lnTo>
                  <a:pt x="4571" y="2285"/>
                </a:lnTo>
                <a:lnTo>
                  <a:pt x="3047" y="3047"/>
                </a:lnTo>
                <a:lnTo>
                  <a:pt x="2286" y="3047"/>
                </a:lnTo>
                <a:lnTo>
                  <a:pt x="762" y="3809"/>
                </a:lnTo>
                <a:lnTo>
                  <a:pt x="0" y="5333"/>
                </a:lnTo>
                <a:lnTo>
                  <a:pt x="0" y="9144"/>
                </a:lnTo>
                <a:lnTo>
                  <a:pt x="2286" y="7620"/>
                </a:lnTo>
                <a:lnTo>
                  <a:pt x="3809" y="6858"/>
                </a:lnTo>
                <a:lnTo>
                  <a:pt x="5333" y="5333"/>
                </a:lnTo>
                <a:lnTo>
                  <a:pt x="6858" y="4572"/>
                </a:lnTo>
                <a:lnTo>
                  <a:pt x="9143" y="3809"/>
                </a:lnTo>
                <a:lnTo>
                  <a:pt x="10668" y="3047"/>
                </a:lnTo>
                <a:lnTo>
                  <a:pt x="12953" y="1523"/>
                </a:lnTo>
                <a:lnTo>
                  <a:pt x="14477" y="761"/>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97" name="object 197"/>
          <p:cNvSpPr/>
          <p:nvPr/>
        </p:nvSpPr>
        <p:spPr>
          <a:xfrm>
            <a:off x="4333061" y="5276836"/>
            <a:ext cx="13385" cy="9560"/>
          </a:xfrm>
          <a:custGeom>
            <a:avLst/>
            <a:gdLst/>
            <a:ahLst/>
            <a:cxnLst/>
            <a:rect l="l" t="t" r="r" b="b"/>
            <a:pathLst>
              <a:path w="13335" h="9525">
                <a:moveTo>
                  <a:pt x="12953" y="5334"/>
                </a:moveTo>
                <a:lnTo>
                  <a:pt x="11429" y="3809"/>
                </a:lnTo>
                <a:lnTo>
                  <a:pt x="3809" y="0"/>
                </a:lnTo>
                <a:lnTo>
                  <a:pt x="761" y="0"/>
                </a:lnTo>
                <a:lnTo>
                  <a:pt x="761" y="2285"/>
                </a:lnTo>
                <a:lnTo>
                  <a:pt x="0" y="3809"/>
                </a:lnTo>
                <a:lnTo>
                  <a:pt x="2285" y="4571"/>
                </a:lnTo>
                <a:lnTo>
                  <a:pt x="6857" y="7620"/>
                </a:lnTo>
                <a:lnTo>
                  <a:pt x="8381" y="9143"/>
                </a:lnTo>
                <a:lnTo>
                  <a:pt x="11429" y="7620"/>
                </a:lnTo>
                <a:lnTo>
                  <a:pt x="12191" y="6096"/>
                </a:lnTo>
                <a:lnTo>
                  <a:pt x="12953" y="533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98" name="object 198"/>
          <p:cNvSpPr/>
          <p:nvPr/>
        </p:nvSpPr>
        <p:spPr>
          <a:xfrm>
            <a:off x="4322352" y="5276070"/>
            <a:ext cx="7648" cy="2549"/>
          </a:xfrm>
          <a:custGeom>
            <a:avLst/>
            <a:gdLst/>
            <a:ahLst/>
            <a:cxnLst/>
            <a:rect l="l" t="t" r="r" b="b"/>
            <a:pathLst>
              <a:path w="7619" h="2539">
                <a:moveTo>
                  <a:pt x="7620" y="2286"/>
                </a:moveTo>
                <a:lnTo>
                  <a:pt x="7620" y="0"/>
                </a:lnTo>
                <a:lnTo>
                  <a:pt x="0" y="0"/>
                </a:lnTo>
                <a:lnTo>
                  <a:pt x="2286" y="762"/>
                </a:lnTo>
                <a:lnTo>
                  <a:pt x="3810" y="762"/>
                </a:lnTo>
                <a:lnTo>
                  <a:pt x="5334" y="1524"/>
                </a:lnTo>
                <a:lnTo>
                  <a:pt x="7620" y="228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199" name="object 199"/>
          <p:cNvSpPr/>
          <p:nvPr/>
        </p:nvSpPr>
        <p:spPr>
          <a:xfrm>
            <a:off x="4297113" y="5277600"/>
            <a:ext cx="11472" cy="19121"/>
          </a:xfrm>
          <a:custGeom>
            <a:avLst/>
            <a:gdLst/>
            <a:ahLst/>
            <a:cxnLst/>
            <a:rect l="l" t="t" r="r" b="b"/>
            <a:pathLst>
              <a:path w="11430" h="19050">
                <a:moveTo>
                  <a:pt x="11430" y="762"/>
                </a:moveTo>
                <a:lnTo>
                  <a:pt x="11430" y="0"/>
                </a:lnTo>
                <a:lnTo>
                  <a:pt x="8381" y="4572"/>
                </a:lnTo>
                <a:lnTo>
                  <a:pt x="7620" y="6096"/>
                </a:lnTo>
                <a:lnTo>
                  <a:pt x="4572" y="9143"/>
                </a:lnTo>
                <a:lnTo>
                  <a:pt x="3048" y="11429"/>
                </a:lnTo>
                <a:lnTo>
                  <a:pt x="2286" y="12953"/>
                </a:lnTo>
                <a:lnTo>
                  <a:pt x="762" y="14478"/>
                </a:lnTo>
                <a:lnTo>
                  <a:pt x="0" y="16764"/>
                </a:lnTo>
                <a:lnTo>
                  <a:pt x="2286" y="16002"/>
                </a:lnTo>
                <a:lnTo>
                  <a:pt x="3810" y="16764"/>
                </a:lnTo>
                <a:lnTo>
                  <a:pt x="6096" y="19050"/>
                </a:lnTo>
                <a:lnTo>
                  <a:pt x="6858" y="14478"/>
                </a:lnTo>
                <a:lnTo>
                  <a:pt x="11430" y="76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0" name="object 200"/>
          <p:cNvSpPr/>
          <p:nvPr/>
        </p:nvSpPr>
        <p:spPr>
          <a:xfrm>
            <a:off x="4333060" y="5282189"/>
            <a:ext cx="6374" cy="6374"/>
          </a:xfrm>
          <a:custGeom>
            <a:avLst/>
            <a:gdLst/>
            <a:ahLst/>
            <a:cxnLst/>
            <a:rect l="l" t="t" r="r" b="b"/>
            <a:pathLst>
              <a:path w="6350" h="6350">
                <a:moveTo>
                  <a:pt x="6095" y="3809"/>
                </a:moveTo>
                <a:lnTo>
                  <a:pt x="4571" y="2286"/>
                </a:lnTo>
                <a:lnTo>
                  <a:pt x="0" y="0"/>
                </a:lnTo>
                <a:lnTo>
                  <a:pt x="0" y="3809"/>
                </a:lnTo>
                <a:lnTo>
                  <a:pt x="2285" y="6095"/>
                </a:lnTo>
                <a:lnTo>
                  <a:pt x="3809" y="4571"/>
                </a:lnTo>
                <a:lnTo>
                  <a:pt x="5333" y="3809"/>
                </a:lnTo>
                <a:lnTo>
                  <a:pt x="6095" y="3809"/>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1" name="object 201"/>
          <p:cNvSpPr/>
          <p:nvPr/>
        </p:nvSpPr>
        <p:spPr>
          <a:xfrm>
            <a:off x="4320823" y="5277599"/>
            <a:ext cx="9560" cy="6374"/>
          </a:xfrm>
          <a:custGeom>
            <a:avLst/>
            <a:gdLst/>
            <a:ahLst/>
            <a:cxnLst/>
            <a:rect l="l" t="t" r="r" b="b"/>
            <a:pathLst>
              <a:path w="9525" h="6350">
                <a:moveTo>
                  <a:pt x="9144" y="6096"/>
                </a:moveTo>
                <a:lnTo>
                  <a:pt x="9144" y="3047"/>
                </a:lnTo>
                <a:lnTo>
                  <a:pt x="6858" y="1523"/>
                </a:lnTo>
                <a:lnTo>
                  <a:pt x="2285" y="0"/>
                </a:lnTo>
                <a:lnTo>
                  <a:pt x="0" y="0"/>
                </a:lnTo>
                <a:lnTo>
                  <a:pt x="762" y="762"/>
                </a:lnTo>
                <a:lnTo>
                  <a:pt x="1524" y="762"/>
                </a:lnTo>
                <a:lnTo>
                  <a:pt x="2285" y="1523"/>
                </a:lnTo>
                <a:lnTo>
                  <a:pt x="3810" y="1523"/>
                </a:lnTo>
                <a:lnTo>
                  <a:pt x="5334" y="3047"/>
                </a:lnTo>
                <a:lnTo>
                  <a:pt x="6858" y="3809"/>
                </a:lnTo>
                <a:lnTo>
                  <a:pt x="9144" y="609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2" name="object 202"/>
          <p:cNvSpPr/>
          <p:nvPr/>
        </p:nvSpPr>
        <p:spPr>
          <a:xfrm>
            <a:off x="4286405" y="5289073"/>
            <a:ext cx="3187" cy="5736"/>
          </a:xfrm>
          <a:custGeom>
            <a:avLst/>
            <a:gdLst/>
            <a:ahLst/>
            <a:cxnLst/>
            <a:rect l="l" t="t" r="r" b="b"/>
            <a:pathLst>
              <a:path w="3175" h="5714">
                <a:moveTo>
                  <a:pt x="1524" y="3810"/>
                </a:moveTo>
                <a:lnTo>
                  <a:pt x="1524" y="1524"/>
                </a:lnTo>
                <a:lnTo>
                  <a:pt x="0" y="2286"/>
                </a:lnTo>
                <a:lnTo>
                  <a:pt x="0" y="3048"/>
                </a:lnTo>
                <a:lnTo>
                  <a:pt x="1524" y="3810"/>
                </a:lnTo>
                <a:close/>
              </a:path>
              <a:path w="3175" h="5714">
                <a:moveTo>
                  <a:pt x="3048" y="5334"/>
                </a:moveTo>
                <a:lnTo>
                  <a:pt x="3048" y="2286"/>
                </a:lnTo>
                <a:lnTo>
                  <a:pt x="2286" y="1524"/>
                </a:lnTo>
                <a:lnTo>
                  <a:pt x="2286" y="0"/>
                </a:lnTo>
                <a:lnTo>
                  <a:pt x="1524" y="762"/>
                </a:lnTo>
                <a:lnTo>
                  <a:pt x="1524" y="4572"/>
                </a:lnTo>
                <a:lnTo>
                  <a:pt x="3048" y="533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3" name="object 203"/>
          <p:cNvSpPr/>
          <p:nvPr/>
        </p:nvSpPr>
        <p:spPr>
          <a:xfrm>
            <a:off x="4292523" y="5278364"/>
            <a:ext cx="14022" cy="19121"/>
          </a:xfrm>
          <a:custGeom>
            <a:avLst/>
            <a:gdLst/>
            <a:ahLst/>
            <a:cxnLst/>
            <a:rect l="l" t="t" r="r" b="b"/>
            <a:pathLst>
              <a:path w="13969" h="19050">
                <a:moveTo>
                  <a:pt x="13716" y="0"/>
                </a:moveTo>
                <a:lnTo>
                  <a:pt x="12953" y="0"/>
                </a:lnTo>
                <a:lnTo>
                  <a:pt x="12192" y="761"/>
                </a:lnTo>
                <a:lnTo>
                  <a:pt x="9143" y="2285"/>
                </a:lnTo>
                <a:lnTo>
                  <a:pt x="8381" y="2285"/>
                </a:lnTo>
                <a:lnTo>
                  <a:pt x="6858" y="3047"/>
                </a:lnTo>
                <a:lnTo>
                  <a:pt x="6096" y="3810"/>
                </a:lnTo>
                <a:lnTo>
                  <a:pt x="4571" y="4572"/>
                </a:lnTo>
                <a:lnTo>
                  <a:pt x="3809" y="5334"/>
                </a:lnTo>
                <a:lnTo>
                  <a:pt x="2286" y="6096"/>
                </a:lnTo>
                <a:lnTo>
                  <a:pt x="1524" y="6858"/>
                </a:lnTo>
                <a:lnTo>
                  <a:pt x="0" y="7619"/>
                </a:lnTo>
                <a:lnTo>
                  <a:pt x="0" y="18287"/>
                </a:lnTo>
                <a:lnTo>
                  <a:pt x="762" y="18287"/>
                </a:lnTo>
                <a:lnTo>
                  <a:pt x="1524" y="19050"/>
                </a:lnTo>
                <a:lnTo>
                  <a:pt x="1524" y="17525"/>
                </a:lnTo>
                <a:lnTo>
                  <a:pt x="2286" y="17525"/>
                </a:lnTo>
                <a:lnTo>
                  <a:pt x="2286" y="16002"/>
                </a:lnTo>
                <a:lnTo>
                  <a:pt x="3809" y="13716"/>
                </a:lnTo>
                <a:lnTo>
                  <a:pt x="4571" y="11429"/>
                </a:lnTo>
                <a:lnTo>
                  <a:pt x="7620" y="6858"/>
                </a:lnTo>
                <a:lnTo>
                  <a:pt x="10668" y="3810"/>
                </a:lnTo>
                <a:lnTo>
                  <a:pt x="12192" y="1524"/>
                </a:lnTo>
                <a:lnTo>
                  <a:pt x="13716"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4" name="object 204"/>
          <p:cNvSpPr/>
          <p:nvPr/>
        </p:nvSpPr>
        <p:spPr>
          <a:xfrm>
            <a:off x="4303232" y="5278365"/>
            <a:ext cx="12747" cy="21670"/>
          </a:xfrm>
          <a:custGeom>
            <a:avLst/>
            <a:gdLst/>
            <a:ahLst/>
            <a:cxnLst/>
            <a:rect l="l" t="t" r="r" b="b"/>
            <a:pathLst>
              <a:path w="12700" h="21589">
                <a:moveTo>
                  <a:pt x="11429" y="21335"/>
                </a:moveTo>
                <a:lnTo>
                  <a:pt x="11429" y="761"/>
                </a:lnTo>
                <a:lnTo>
                  <a:pt x="9905" y="0"/>
                </a:lnTo>
                <a:lnTo>
                  <a:pt x="8381" y="0"/>
                </a:lnTo>
                <a:lnTo>
                  <a:pt x="6858" y="761"/>
                </a:lnTo>
                <a:lnTo>
                  <a:pt x="5333" y="5334"/>
                </a:lnTo>
                <a:lnTo>
                  <a:pt x="2285" y="16002"/>
                </a:lnTo>
                <a:lnTo>
                  <a:pt x="0" y="20574"/>
                </a:lnTo>
                <a:lnTo>
                  <a:pt x="3048" y="20574"/>
                </a:lnTo>
                <a:lnTo>
                  <a:pt x="4571" y="21335"/>
                </a:lnTo>
                <a:lnTo>
                  <a:pt x="11429" y="21335"/>
                </a:lnTo>
                <a:close/>
              </a:path>
              <a:path w="12700" h="21589">
                <a:moveTo>
                  <a:pt x="12192" y="15240"/>
                </a:moveTo>
                <a:lnTo>
                  <a:pt x="12192" y="9144"/>
                </a:lnTo>
                <a:lnTo>
                  <a:pt x="11429" y="6858"/>
                </a:lnTo>
                <a:lnTo>
                  <a:pt x="11429" y="18287"/>
                </a:lnTo>
                <a:lnTo>
                  <a:pt x="12192" y="1524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5" name="object 205"/>
          <p:cNvSpPr/>
          <p:nvPr/>
        </p:nvSpPr>
        <p:spPr>
          <a:xfrm>
            <a:off x="4316999" y="5278364"/>
            <a:ext cx="6374" cy="19121"/>
          </a:xfrm>
          <a:custGeom>
            <a:avLst/>
            <a:gdLst/>
            <a:ahLst/>
            <a:cxnLst/>
            <a:rect l="l" t="t" r="r" b="b"/>
            <a:pathLst>
              <a:path w="6350" h="19050">
                <a:moveTo>
                  <a:pt x="6095" y="19050"/>
                </a:moveTo>
                <a:lnTo>
                  <a:pt x="4572" y="15240"/>
                </a:lnTo>
                <a:lnTo>
                  <a:pt x="3047" y="7619"/>
                </a:lnTo>
                <a:lnTo>
                  <a:pt x="0" y="0"/>
                </a:lnTo>
                <a:lnTo>
                  <a:pt x="0" y="17525"/>
                </a:lnTo>
                <a:lnTo>
                  <a:pt x="4572" y="17525"/>
                </a:lnTo>
                <a:lnTo>
                  <a:pt x="6095" y="1905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6" name="object 206"/>
          <p:cNvSpPr/>
          <p:nvPr/>
        </p:nvSpPr>
        <p:spPr>
          <a:xfrm>
            <a:off x="4333061" y="5288307"/>
            <a:ext cx="3187" cy="6374"/>
          </a:xfrm>
          <a:custGeom>
            <a:avLst/>
            <a:gdLst/>
            <a:ahLst/>
            <a:cxnLst/>
            <a:rect l="l" t="t" r="r" b="b"/>
            <a:pathLst>
              <a:path w="3175" h="6350">
                <a:moveTo>
                  <a:pt x="1524" y="5334"/>
                </a:moveTo>
                <a:lnTo>
                  <a:pt x="1524" y="761"/>
                </a:lnTo>
                <a:lnTo>
                  <a:pt x="0" y="0"/>
                </a:lnTo>
                <a:lnTo>
                  <a:pt x="0" y="6096"/>
                </a:lnTo>
                <a:lnTo>
                  <a:pt x="1524" y="5334"/>
                </a:lnTo>
                <a:close/>
              </a:path>
              <a:path w="3175" h="6350">
                <a:moveTo>
                  <a:pt x="3047" y="3810"/>
                </a:moveTo>
                <a:lnTo>
                  <a:pt x="3047" y="2285"/>
                </a:lnTo>
                <a:lnTo>
                  <a:pt x="1524" y="1523"/>
                </a:lnTo>
                <a:lnTo>
                  <a:pt x="1524" y="4572"/>
                </a:lnTo>
                <a:lnTo>
                  <a:pt x="3047" y="381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7" name="object 207"/>
          <p:cNvSpPr/>
          <p:nvPr/>
        </p:nvSpPr>
        <p:spPr>
          <a:xfrm>
            <a:off x="4319293" y="5278364"/>
            <a:ext cx="10835" cy="19121"/>
          </a:xfrm>
          <a:custGeom>
            <a:avLst/>
            <a:gdLst/>
            <a:ahLst/>
            <a:cxnLst/>
            <a:rect l="l" t="t" r="r" b="b"/>
            <a:pathLst>
              <a:path w="10794" h="19050">
                <a:moveTo>
                  <a:pt x="10667" y="17525"/>
                </a:moveTo>
                <a:lnTo>
                  <a:pt x="10667" y="7619"/>
                </a:lnTo>
                <a:lnTo>
                  <a:pt x="9905" y="6096"/>
                </a:lnTo>
                <a:lnTo>
                  <a:pt x="6858" y="4572"/>
                </a:lnTo>
                <a:lnTo>
                  <a:pt x="5334" y="3047"/>
                </a:lnTo>
                <a:lnTo>
                  <a:pt x="3809" y="2285"/>
                </a:lnTo>
                <a:lnTo>
                  <a:pt x="3047" y="1524"/>
                </a:lnTo>
                <a:lnTo>
                  <a:pt x="0" y="0"/>
                </a:lnTo>
                <a:lnTo>
                  <a:pt x="1523" y="5334"/>
                </a:lnTo>
                <a:lnTo>
                  <a:pt x="3047" y="9905"/>
                </a:lnTo>
                <a:lnTo>
                  <a:pt x="3809" y="14478"/>
                </a:lnTo>
                <a:lnTo>
                  <a:pt x="5334" y="19050"/>
                </a:lnTo>
                <a:lnTo>
                  <a:pt x="8381" y="19050"/>
                </a:lnTo>
                <a:lnTo>
                  <a:pt x="9143" y="18287"/>
                </a:lnTo>
                <a:lnTo>
                  <a:pt x="10667" y="1752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08" name="object 208"/>
          <p:cNvSpPr/>
          <p:nvPr/>
        </p:nvSpPr>
        <p:spPr>
          <a:xfrm>
            <a:off x="4333061" y="5312782"/>
            <a:ext cx="8923" cy="26131"/>
          </a:xfrm>
          <a:custGeom>
            <a:avLst/>
            <a:gdLst/>
            <a:ahLst/>
            <a:cxnLst/>
            <a:rect l="l" t="t" r="r" b="b"/>
            <a:pathLst>
              <a:path w="8889" h="26035">
                <a:moveTo>
                  <a:pt x="8381" y="23621"/>
                </a:moveTo>
                <a:lnTo>
                  <a:pt x="5333" y="19050"/>
                </a:lnTo>
                <a:lnTo>
                  <a:pt x="4571" y="16764"/>
                </a:lnTo>
                <a:lnTo>
                  <a:pt x="3809" y="13715"/>
                </a:lnTo>
                <a:lnTo>
                  <a:pt x="2285" y="10668"/>
                </a:lnTo>
                <a:lnTo>
                  <a:pt x="761" y="3047"/>
                </a:lnTo>
                <a:lnTo>
                  <a:pt x="0" y="0"/>
                </a:lnTo>
                <a:lnTo>
                  <a:pt x="0" y="25907"/>
                </a:lnTo>
                <a:lnTo>
                  <a:pt x="1524" y="25907"/>
                </a:lnTo>
                <a:lnTo>
                  <a:pt x="1524" y="25145"/>
                </a:lnTo>
                <a:lnTo>
                  <a:pt x="3047" y="25145"/>
                </a:lnTo>
                <a:lnTo>
                  <a:pt x="5333" y="24384"/>
                </a:lnTo>
                <a:lnTo>
                  <a:pt x="6857" y="23621"/>
                </a:lnTo>
                <a:lnTo>
                  <a:pt x="8381" y="2362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09" name="object 209"/>
          <p:cNvSpPr/>
          <p:nvPr/>
        </p:nvSpPr>
        <p:spPr>
          <a:xfrm>
            <a:off x="4333060" y="5287544"/>
            <a:ext cx="24220" cy="52901"/>
          </a:xfrm>
          <a:custGeom>
            <a:avLst/>
            <a:gdLst/>
            <a:ahLst/>
            <a:cxnLst/>
            <a:rect l="l" t="t" r="r" b="b"/>
            <a:pathLst>
              <a:path w="24130" h="52704">
                <a:moveTo>
                  <a:pt x="5333" y="35305"/>
                </a:moveTo>
                <a:lnTo>
                  <a:pt x="5333" y="3047"/>
                </a:lnTo>
                <a:lnTo>
                  <a:pt x="3809" y="4571"/>
                </a:lnTo>
                <a:lnTo>
                  <a:pt x="3047" y="6095"/>
                </a:lnTo>
                <a:lnTo>
                  <a:pt x="1524" y="7619"/>
                </a:lnTo>
                <a:lnTo>
                  <a:pt x="0" y="8381"/>
                </a:lnTo>
                <a:lnTo>
                  <a:pt x="0" y="12191"/>
                </a:lnTo>
                <a:lnTo>
                  <a:pt x="761" y="16763"/>
                </a:lnTo>
                <a:lnTo>
                  <a:pt x="1524" y="19811"/>
                </a:lnTo>
                <a:lnTo>
                  <a:pt x="2285" y="24383"/>
                </a:lnTo>
                <a:lnTo>
                  <a:pt x="3047" y="28193"/>
                </a:lnTo>
                <a:lnTo>
                  <a:pt x="4571" y="33527"/>
                </a:lnTo>
                <a:lnTo>
                  <a:pt x="5333" y="35305"/>
                </a:lnTo>
                <a:close/>
              </a:path>
              <a:path w="24130" h="52704">
                <a:moveTo>
                  <a:pt x="23621" y="45719"/>
                </a:moveTo>
                <a:lnTo>
                  <a:pt x="22859" y="45719"/>
                </a:lnTo>
                <a:lnTo>
                  <a:pt x="21335" y="43433"/>
                </a:lnTo>
                <a:lnTo>
                  <a:pt x="19811" y="41909"/>
                </a:lnTo>
                <a:lnTo>
                  <a:pt x="18287" y="39623"/>
                </a:lnTo>
                <a:lnTo>
                  <a:pt x="17525" y="37337"/>
                </a:lnTo>
                <a:lnTo>
                  <a:pt x="15239" y="31241"/>
                </a:lnTo>
                <a:lnTo>
                  <a:pt x="12191" y="17525"/>
                </a:lnTo>
                <a:lnTo>
                  <a:pt x="10667" y="11429"/>
                </a:lnTo>
                <a:lnTo>
                  <a:pt x="9905" y="9905"/>
                </a:lnTo>
                <a:lnTo>
                  <a:pt x="9905" y="7619"/>
                </a:lnTo>
                <a:lnTo>
                  <a:pt x="7620" y="3047"/>
                </a:lnTo>
                <a:lnTo>
                  <a:pt x="6095" y="1523"/>
                </a:lnTo>
                <a:lnTo>
                  <a:pt x="5333" y="0"/>
                </a:lnTo>
                <a:lnTo>
                  <a:pt x="4571" y="761"/>
                </a:lnTo>
                <a:lnTo>
                  <a:pt x="3809" y="761"/>
                </a:lnTo>
                <a:lnTo>
                  <a:pt x="3809" y="2285"/>
                </a:lnTo>
                <a:lnTo>
                  <a:pt x="4571" y="2285"/>
                </a:lnTo>
                <a:lnTo>
                  <a:pt x="5333" y="3047"/>
                </a:lnTo>
                <a:lnTo>
                  <a:pt x="5333" y="35305"/>
                </a:lnTo>
                <a:lnTo>
                  <a:pt x="6857" y="38861"/>
                </a:lnTo>
                <a:lnTo>
                  <a:pt x="8381" y="44195"/>
                </a:lnTo>
                <a:lnTo>
                  <a:pt x="10667" y="49529"/>
                </a:lnTo>
                <a:lnTo>
                  <a:pt x="10667" y="51561"/>
                </a:lnTo>
                <a:lnTo>
                  <a:pt x="11429" y="51053"/>
                </a:lnTo>
                <a:lnTo>
                  <a:pt x="14477" y="50291"/>
                </a:lnTo>
                <a:lnTo>
                  <a:pt x="16763" y="48767"/>
                </a:lnTo>
                <a:lnTo>
                  <a:pt x="18287" y="48005"/>
                </a:lnTo>
                <a:lnTo>
                  <a:pt x="21335" y="47243"/>
                </a:lnTo>
                <a:lnTo>
                  <a:pt x="23621" y="45719"/>
                </a:lnTo>
                <a:close/>
              </a:path>
              <a:path w="24130" h="52704">
                <a:moveTo>
                  <a:pt x="10667" y="51561"/>
                </a:moveTo>
                <a:lnTo>
                  <a:pt x="10667" y="49529"/>
                </a:lnTo>
                <a:lnTo>
                  <a:pt x="6095" y="51815"/>
                </a:lnTo>
                <a:lnTo>
                  <a:pt x="4571" y="51815"/>
                </a:lnTo>
                <a:lnTo>
                  <a:pt x="3809" y="52577"/>
                </a:lnTo>
                <a:lnTo>
                  <a:pt x="9143" y="52577"/>
                </a:lnTo>
                <a:lnTo>
                  <a:pt x="10667" y="5156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10" name="object 210"/>
          <p:cNvSpPr/>
          <p:nvPr/>
        </p:nvSpPr>
        <p:spPr>
          <a:xfrm>
            <a:off x="4282581" y="5320431"/>
            <a:ext cx="7011" cy="16571"/>
          </a:xfrm>
          <a:custGeom>
            <a:avLst/>
            <a:gdLst/>
            <a:ahLst/>
            <a:cxnLst/>
            <a:rect l="l" t="t" r="r" b="b"/>
            <a:pathLst>
              <a:path w="6985" h="16510">
                <a:moveTo>
                  <a:pt x="6858" y="16001"/>
                </a:moveTo>
                <a:lnTo>
                  <a:pt x="6858" y="0"/>
                </a:lnTo>
                <a:lnTo>
                  <a:pt x="3809" y="7619"/>
                </a:lnTo>
                <a:lnTo>
                  <a:pt x="1524" y="10668"/>
                </a:lnTo>
                <a:lnTo>
                  <a:pt x="0" y="13715"/>
                </a:lnTo>
                <a:lnTo>
                  <a:pt x="3048" y="15239"/>
                </a:lnTo>
                <a:lnTo>
                  <a:pt x="5333" y="15239"/>
                </a:lnTo>
                <a:lnTo>
                  <a:pt x="6858" y="1600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11" name="object 211"/>
          <p:cNvSpPr/>
          <p:nvPr/>
        </p:nvSpPr>
        <p:spPr>
          <a:xfrm>
            <a:off x="4268050" y="5292133"/>
            <a:ext cx="21670" cy="49077"/>
          </a:xfrm>
          <a:custGeom>
            <a:avLst/>
            <a:gdLst/>
            <a:ahLst/>
            <a:cxnLst/>
            <a:rect l="l" t="t" r="r" b="b"/>
            <a:pathLst>
              <a:path w="21589" h="48895">
                <a:moveTo>
                  <a:pt x="21335" y="20573"/>
                </a:moveTo>
                <a:lnTo>
                  <a:pt x="21335" y="3809"/>
                </a:lnTo>
                <a:lnTo>
                  <a:pt x="18287" y="2285"/>
                </a:lnTo>
                <a:lnTo>
                  <a:pt x="16763" y="762"/>
                </a:lnTo>
                <a:lnTo>
                  <a:pt x="10667" y="16763"/>
                </a:lnTo>
                <a:lnTo>
                  <a:pt x="9905" y="20573"/>
                </a:lnTo>
                <a:lnTo>
                  <a:pt x="8381" y="23621"/>
                </a:lnTo>
                <a:lnTo>
                  <a:pt x="7619" y="26669"/>
                </a:lnTo>
                <a:lnTo>
                  <a:pt x="6857" y="30479"/>
                </a:lnTo>
                <a:lnTo>
                  <a:pt x="3810" y="36575"/>
                </a:lnTo>
                <a:lnTo>
                  <a:pt x="1523" y="38862"/>
                </a:lnTo>
                <a:lnTo>
                  <a:pt x="0" y="41909"/>
                </a:lnTo>
                <a:lnTo>
                  <a:pt x="1523" y="43433"/>
                </a:lnTo>
                <a:lnTo>
                  <a:pt x="4571" y="44958"/>
                </a:lnTo>
                <a:lnTo>
                  <a:pt x="6857" y="45719"/>
                </a:lnTo>
                <a:lnTo>
                  <a:pt x="8381" y="46481"/>
                </a:lnTo>
                <a:lnTo>
                  <a:pt x="9143" y="46481"/>
                </a:lnTo>
                <a:lnTo>
                  <a:pt x="10667" y="47243"/>
                </a:lnTo>
                <a:lnTo>
                  <a:pt x="11429" y="47243"/>
                </a:lnTo>
                <a:lnTo>
                  <a:pt x="11429" y="42671"/>
                </a:lnTo>
                <a:lnTo>
                  <a:pt x="12953" y="40385"/>
                </a:lnTo>
                <a:lnTo>
                  <a:pt x="14477" y="37338"/>
                </a:lnTo>
                <a:lnTo>
                  <a:pt x="16001" y="35051"/>
                </a:lnTo>
                <a:lnTo>
                  <a:pt x="17525" y="32003"/>
                </a:lnTo>
                <a:lnTo>
                  <a:pt x="18287" y="28955"/>
                </a:lnTo>
                <a:lnTo>
                  <a:pt x="19811" y="25908"/>
                </a:lnTo>
                <a:lnTo>
                  <a:pt x="20573" y="23621"/>
                </a:lnTo>
                <a:lnTo>
                  <a:pt x="21335" y="20573"/>
                </a:lnTo>
                <a:close/>
              </a:path>
              <a:path w="21589" h="48895">
                <a:moveTo>
                  <a:pt x="19050" y="46481"/>
                </a:moveTo>
                <a:lnTo>
                  <a:pt x="17525" y="45719"/>
                </a:lnTo>
                <a:lnTo>
                  <a:pt x="16763" y="45719"/>
                </a:lnTo>
                <a:lnTo>
                  <a:pt x="15239" y="44958"/>
                </a:lnTo>
                <a:lnTo>
                  <a:pt x="12953" y="44958"/>
                </a:lnTo>
                <a:lnTo>
                  <a:pt x="12953" y="44195"/>
                </a:lnTo>
                <a:lnTo>
                  <a:pt x="12191" y="44195"/>
                </a:lnTo>
                <a:lnTo>
                  <a:pt x="11429" y="43433"/>
                </a:lnTo>
                <a:lnTo>
                  <a:pt x="11429" y="47243"/>
                </a:lnTo>
                <a:lnTo>
                  <a:pt x="12191" y="47243"/>
                </a:lnTo>
                <a:lnTo>
                  <a:pt x="13715" y="48005"/>
                </a:lnTo>
                <a:lnTo>
                  <a:pt x="16763" y="48005"/>
                </a:lnTo>
                <a:lnTo>
                  <a:pt x="18287" y="48767"/>
                </a:lnTo>
                <a:lnTo>
                  <a:pt x="19050" y="4648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12" name="object 212"/>
          <p:cNvSpPr/>
          <p:nvPr/>
        </p:nvSpPr>
        <p:spPr>
          <a:xfrm>
            <a:off x="4292523" y="5295956"/>
            <a:ext cx="38242" cy="45253"/>
          </a:xfrm>
          <a:custGeom>
            <a:avLst/>
            <a:gdLst/>
            <a:ahLst/>
            <a:cxnLst/>
            <a:rect l="l" t="t" r="r" b="b"/>
            <a:pathLst>
              <a:path w="38100" h="45085">
                <a:moveTo>
                  <a:pt x="762" y="5334"/>
                </a:moveTo>
                <a:lnTo>
                  <a:pt x="762" y="2285"/>
                </a:lnTo>
                <a:lnTo>
                  <a:pt x="0" y="2285"/>
                </a:lnTo>
                <a:lnTo>
                  <a:pt x="0" y="4571"/>
                </a:lnTo>
                <a:lnTo>
                  <a:pt x="762" y="5334"/>
                </a:lnTo>
                <a:close/>
              </a:path>
              <a:path w="38100" h="45085">
                <a:moveTo>
                  <a:pt x="762" y="24384"/>
                </a:moveTo>
                <a:lnTo>
                  <a:pt x="762" y="8382"/>
                </a:lnTo>
                <a:lnTo>
                  <a:pt x="0" y="9143"/>
                </a:lnTo>
                <a:lnTo>
                  <a:pt x="0" y="18287"/>
                </a:lnTo>
                <a:lnTo>
                  <a:pt x="762" y="24384"/>
                </a:lnTo>
                <a:close/>
              </a:path>
              <a:path w="38100" h="45085">
                <a:moveTo>
                  <a:pt x="9143" y="3048"/>
                </a:moveTo>
                <a:lnTo>
                  <a:pt x="9143" y="1524"/>
                </a:lnTo>
                <a:lnTo>
                  <a:pt x="7620" y="0"/>
                </a:lnTo>
                <a:lnTo>
                  <a:pt x="3809" y="0"/>
                </a:lnTo>
                <a:lnTo>
                  <a:pt x="3047" y="762"/>
                </a:lnTo>
                <a:lnTo>
                  <a:pt x="3047" y="1524"/>
                </a:lnTo>
                <a:lnTo>
                  <a:pt x="2286" y="2285"/>
                </a:lnTo>
                <a:lnTo>
                  <a:pt x="2286" y="3048"/>
                </a:lnTo>
                <a:lnTo>
                  <a:pt x="762" y="3048"/>
                </a:lnTo>
                <a:lnTo>
                  <a:pt x="762" y="41148"/>
                </a:lnTo>
                <a:lnTo>
                  <a:pt x="3047" y="41909"/>
                </a:lnTo>
                <a:lnTo>
                  <a:pt x="8381" y="43243"/>
                </a:lnTo>
                <a:lnTo>
                  <a:pt x="8381" y="3809"/>
                </a:lnTo>
                <a:lnTo>
                  <a:pt x="9143" y="3048"/>
                </a:lnTo>
                <a:close/>
              </a:path>
              <a:path w="38100" h="45085">
                <a:moveTo>
                  <a:pt x="24384" y="44577"/>
                </a:moveTo>
                <a:lnTo>
                  <a:pt x="24384" y="5334"/>
                </a:lnTo>
                <a:lnTo>
                  <a:pt x="14477" y="5334"/>
                </a:lnTo>
                <a:lnTo>
                  <a:pt x="12953" y="4571"/>
                </a:lnTo>
                <a:lnTo>
                  <a:pt x="9906" y="4571"/>
                </a:lnTo>
                <a:lnTo>
                  <a:pt x="9143" y="3809"/>
                </a:lnTo>
                <a:lnTo>
                  <a:pt x="8381" y="3809"/>
                </a:lnTo>
                <a:lnTo>
                  <a:pt x="8381" y="43243"/>
                </a:lnTo>
                <a:lnTo>
                  <a:pt x="12192" y="44196"/>
                </a:lnTo>
                <a:lnTo>
                  <a:pt x="17526" y="44196"/>
                </a:lnTo>
                <a:lnTo>
                  <a:pt x="20573" y="44958"/>
                </a:lnTo>
                <a:lnTo>
                  <a:pt x="23622" y="44958"/>
                </a:lnTo>
                <a:lnTo>
                  <a:pt x="24384" y="44577"/>
                </a:lnTo>
                <a:close/>
              </a:path>
              <a:path w="38100" h="45085">
                <a:moveTo>
                  <a:pt x="38099" y="43434"/>
                </a:moveTo>
                <a:lnTo>
                  <a:pt x="38099" y="40385"/>
                </a:lnTo>
                <a:lnTo>
                  <a:pt x="37337" y="31241"/>
                </a:lnTo>
                <a:lnTo>
                  <a:pt x="37337" y="1524"/>
                </a:lnTo>
                <a:lnTo>
                  <a:pt x="36575" y="2285"/>
                </a:lnTo>
                <a:lnTo>
                  <a:pt x="35052" y="2285"/>
                </a:lnTo>
                <a:lnTo>
                  <a:pt x="34290" y="3048"/>
                </a:lnTo>
                <a:lnTo>
                  <a:pt x="31241" y="3048"/>
                </a:lnTo>
                <a:lnTo>
                  <a:pt x="30479" y="3809"/>
                </a:lnTo>
                <a:lnTo>
                  <a:pt x="28956" y="3809"/>
                </a:lnTo>
                <a:lnTo>
                  <a:pt x="28956" y="2285"/>
                </a:lnTo>
                <a:lnTo>
                  <a:pt x="28193" y="1524"/>
                </a:lnTo>
                <a:lnTo>
                  <a:pt x="24384" y="1524"/>
                </a:lnTo>
                <a:lnTo>
                  <a:pt x="23622" y="2285"/>
                </a:lnTo>
                <a:lnTo>
                  <a:pt x="23622" y="3048"/>
                </a:lnTo>
                <a:lnTo>
                  <a:pt x="24384" y="3809"/>
                </a:lnTo>
                <a:lnTo>
                  <a:pt x="24384" y="44577"/>
                </a:lnTo>
                <a:lnTo>
                  <a:pt x="25146" y="44196"/>
                </a:lnTo>
                <a:lnTo>
                  <a:pt x="34290" y="44196"/>
                </a:lnTo>
                <a:lnTo>
                  <a:pt x="35814" y="43434"/>
                </a:lnTo>
                <a:lnTo>
                  <a:pt x="38099" y="43434"/>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13" name="object 213"/>
          <p:cNvSpPr/>
          <p:nvPr/>
        </p:nvSpPr>
        <p:spPr>
          <a:xfrm>
            <a:off x="4309350" y="5303604"/>
            <a:ext cx="8923" cy="7648"/>
          </a:xfrm>
          <a:custGeom>
            <a:avLst/>
            <a:gdLst/>
            <a:ahLst/>
            <a:cxnLst/>
            <a:rect l="l" t="t" r="r" b="b"/>
            <a:pathLst>
              <a:path w="8889" h="7620">
                <a:moveTo>
                  <a:pt x="8381" y="5333"/>
                </a:moveTo>
                <a:lnTo>
                  <a:pt x="8381" y="2285"/>
                </a:lnTo>
                <a:lnTo>
                  <a:pt x="7619" y="762"/>
                </a:lnTo>
                <a:lnTo>
                  <a:pt x="6096" y="762"/>
                </a:lnTo>
                <a:lnTo>
                  <a:pt x="4572" y="0"/>
                </a:lnTo>
                <a:lnTo>
                  <a:pt x="1523" y="1523"/>
                </a:lnTo>
                <a:lnTo>
                  <a:pt x="762" y="2285"/>
                </a:lnTo>
                <a:lnTo>
                  <a:pt x="0" y="3809"/>
                </a:lnTo>
                <a:lnTo>
                  <a:pt x="0" y="6095"/>
                </a:lnTo>
                <a:lnTo>
                  <a:pt x="1523" y="7620"/>
                </a:lnTo>
                <a:lnTo>
                  <a:pt x="6096" y="7620"/>
                </a:lnTo>
                <a:lnTo>
                  <a:pt x="6857" y="6095"/>
                </a:lnTo>
                <a:lnTo>
                  <a:pt x="8381" y="533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14" name="object 214"/>
          <p:cNvSpPr/>
          <p:nvPr/>
        </p:nvSpPr>
        <p:spPr>
          <a:xfrm>
            <a:off x="4310880" y="5305134"/>
            <a:ext cx="5736" cy="5099"/>
          </a:xfrm>
          <a:custGeom>
            <a:avLst/>
            <a:gdLst/>
            <a:ahLst/>
            <a:cxnLst/>
            <a:rect l="l" t="t" r="r" b="b"/>
            <a:pathLst>
              <a:path w="5714" h="5079">
                <a:moveTo>
                  <a:pt x="5334" y="3047"/>
                </a:moveTo>
                <a:lnTo>
                  <a:pt x="5334" y="762"/>
                </a:lnTo>
                <a:lnTo>
                  <a:pt x="3809" y="762"/>
                </a:lnTo>
                <a:lnTo>
                  <a:pt x="3048" y="0"/>
                </a:lnTo>
                <a:lnTo>
                  <a:pt x="2285" y="0"/>
                </a:lnTo>
                <a:lnTo>
                  <a:pt x="1523" y="762"/>
                </a:lnTo>
                <a:lnTo>
                  <a:pt x="761" y="762"/>
                </a:lnTo>
                <a:lnTo>
                  <a:pt x="0" y="1524"/>
                </a:lnTo>
                <a:lnTo>
                  <a:pt x="0" y="4571"/>
                </a:lnTo>
                <a:lnTo>
                  <a:pt x="2285" y="4571"/>
                </a:lnTo>
                <a:lnTo>
                  <a:pt x="5334" y="3047"/>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215" name="object 215"/>
          <p:cNvSpPr/>
          <p:nvPr/>
        </p:nvSpPr>
        <p:spPr>
          <a:xfrm>
            <a:off x="4308585" y="5314312"/>
            <a:ext cx="8923" cy="8923"/>
          </a:xfrm>
          <a:custGeom>
            <a:avLst/>
            <a:gdLst/>
            <a:ahLst/>
            <a:cxnLst/>
            <a:rect l="l" t="t" r="r" b="b"/>
            <a:pathLst>
              <a:path w="8889" h="8889">
                <a:moveTo>
                  <a:pt x="8381" y="4571"/>
                </a:moveTo>
                <a:lnTo>
                  <a:pt x="8381" y="1524"/>
                </a:lnTo>
                <a:lnTo>
                  <a:pt x="7619" y="1524"/>
                </a:lnTo>
                <a:lnTo>
                  <a:pt x="7619" y="762"/>
                </a:lnTo>
                <a:lnTo>
                  <a:pt x="6858" y="762"/>
                </a:lnTo>
                <a:lnTo>
                  <a:pt x="6095" y="0"/>
                </a:lnTo>
                <a:lnTo>
                  <a:pt x="3809" y="0"/>
                </a:lnTo>
                <a:lnTo>
                  <a:pt x="2285" y="762"/>
                </a:lnTo>
                <a:lnTo>
                  <a:pt x="762" y="2286"/>
                </a:lnTo>
                <a:lnTo>
                  <a:pt x="0" y="3810"/>
                </a:lnTo>
                <a:lnTo>
                  <a:pt x="0" y="5333"/>
                </a:lnTo>
                <a:lnTo>
                  <a:pt x="762" y="6858"/>
                </a:lnTo>
                <a:lnTo>
                  <a:pt x="2285" y="7620"/>
                </a:lnTo>
                <a:lnTo>
                  <a:pt x="3047" y="7620"/>
                </a:lnTo>
                <a:lnTo>
                  <a:pt x="3809" y="8382"/>
                </a:lnTo>
                <a:lnTo>
                  <a:pt x="6858" y="6858"/>
                </a:lnTo>
                <a:lnTo>
                  <a:pt x="7619" y="6096"/>
                </a:lnTo>
                <a:lnTo>
                  <a:pt x="8381" y="45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16" name="object 216"/>
          <p:cNvSpPr/>
          <p:nvPr/>
        </p:nvSpPr>
        <p:spPr>
          <a:xfrm>
            <a:off x="4310115" y="5315842"/>
            <a:ext cx="6374" cy="5736"/>
          </a:xfrm>
          <a:custGeom>
            <a:avLst/>
            <a:gdLst/>
            <a:ahLst/>
            <a:cxnLst/>
            <a:rect l="l" t="t" r="r" b="b"/>
            <a:pathLst>
              <a:path w="6350" h="5714">
                <a:moveTo>
                  <a:pt x="6095" y="2286"/>
                </a:moveTo>
                <a:lnTo>
                  <a:pt x="5333" y="1523"/>
                </a:lnTo>
                <a:lnTo>
                  <a:pt x="5333" y="762"/>
                </a:lnTo>
                <a:lnTo>
                  <a:pt x="4571" y="762"/>
                </a:lnTo>
                <a:lnTo>
                  <a:pt x="3809" y="0"/>
                </a:lnTo>
                <a:lnTo>
                  <a:pt x="1523" y="0"/>
                </a:lnTo>
                <a:lnTo>
                  <a:pt x="761" y="762"/>
                </a:lnTo>
                <a:lnTo>
                  <a:pt x="761" y="1523"/>
                </a:lnTo>
                <a:lnTo>
                  <a:pt x="0" y="2286"/>
                </a:lnTo>
                <a:lnTo>
                  <a:pt x="0" y="4572"/>
                </a:lnTo>
                <a:lnTo>
                  <a:pt x="761" y="4572"/>
                </a:lnTo>
                <a:lnTo>
                  <a:pt x="1523" y="5334"/>
                </a:lnTo>
                <a:lnTo>
                  <a:pt x="2285" y="4572"/>
                </a:lnTo>
                <a:lnTo>
                  <a:pt x="3809" y="4572"/>
                </a:lnTo>
                <a:lnTo>
                  <a:pt x="6095" y="228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17" name="object 217"/>
          <p:cNvSpPr/>
          <p:nvPr/>
        </p:nvSpPr>
        <p:spPr>
          <a:xfrm>
            <a:off x="4354476" y="5322725"/>
            <a:ext cx="5099" cy="3824"/>
          </a:xfrm>
          <a:custGeom>
            <a:avLst/>
            <a:gdLst/>
            <a:ahLst/>
            <a:cxnLst/>
            <a:rect l="l" t="t" r="r" b="b"/>
            <a:pathLst>
              <a:path w="5080" h="3810">
                <a:moveTo>
                  <a:pt x="3809" y="3809"/>
                </a:moveTo>
                <a:lnTo>
                  <a:pt x="3809" y="0"/>
                </a:lnTo>
                <a:lnTo>
                  <a:pt x="1524" y="0"/>
                </a:lnTo>
                <a:lnTo>
                  <a:pt x="0" y="762"/>
                </a:lnTo>
                <a:lnTo>
                  <a:pt x="1524" y="3809"/>
                </a:lnTo>
                <a:lnTo>
                  <a:pt x="3809" y="3809"/>
                </a:lnTo>
                <a:close/>
              </a:path>
              <a:path w="5080" h="3810">
                <a:moveTo>
                  <a:pt x="4571" y="2285"/>
                </a:moveTo>
                <a:lnTo>
                  <a:pt x="4571" y="1523"/>
                </a:lnTo>
                <a:lnTo>
                  <a:pt x="3809" y="762"/>
                </a:lnTo>
                <a:lnTo>
                  <a:pt x="3809" y="2285"/>
                </a:lnTo>
                <a:lnTo>
                  <a:pt x="4571" y="2285"/>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18" name="object 218"/>
          <p:cNvSpPr/>
          <p:nvPr/>
        </p:nvSpPr>
        <p:spPr>
          <a:xfrm>
            <a:off x="4268050" y="5325019"/>
            <a:ext cx="2549" cy="3824"/>
          </a:xfrm>
          <a:custGeom>
            <a:avLst/>
            <a:gdLst/>
            <a:ahLst/>
            <a:cxnLst/>
            <a:rect l="l" t="t" r="r" b="b"/>
            <a:pathLst>
              <a:path w="2539" h="3810">
                <a:moveTo>
                  <a:pt x="2285" y="1524"/>
                </a:moveTo>
                <a:lnTo>
                  <a:pt x="2285" y="0"/>
                </a:lnTo>
                <a:lnTo>
                  <a:pt x="1523" y="0"/>
                </a:lnTo>
                <a:lnTo>
                  <a:pt x="761" y="762"/>
                </a:lnTo>
                <a:lnTo>
                  <a:pt x="0" y="762"/>
                </a:lnTo>
                <a:lnTo>
                  <a:pt x="0" y="3809"/>
                </a:lnTo>
                <a:lnTo>
                  <a:pt x="761" y="3809"/>
                </a:lnTo>
                <a:lnTo>
                  <a:pt x="1523" y="3047"/>
                </a:lnTo>
                <a:lnTo>
                  <a:pt x="1523" y="2285"/>
                </a:lnTo>
                <a:lnTo>
                  <a:pt x="2285" y="1524"/>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219" name="object 219"/>
          <p:cNvSpPr/>
          <p:nvPr/>
        </p:nvSpPr>
        <p:spPr>
          <a:xfrm>
            <a:off x="4307821" y="5325785"/>
            <a:ext cx="8923" cy="7648"/>
          </a:xfrm>
          <a:custGeom>
            <a:avLst/>
            <a:gdLst/>
            <a:ahLst/>
            <a:cxnLst/>
            <a:rect l="l" t="t" r="r" b="b"/>
            <a:pathLst>
              <a:path w="8889" h="7620">
                <a:moveTo>
                  <a:pt x="762" y="6095"/>
                </a:moveTo>
                <a:lnTo>
                  <a:pt x="762" y="3047"/>
                </a:lnTo>
                <a:lnTo>
                  <a:pt x="0" y="3809"/>
                </a:lnTo>
                <a:lnTo>
                  <a:pt x="0" y="5333"/>
                </a:lnTo>
                <a:lnTo>
                  <a:pt x="762" y="6095"/>
                </a:lnTo>
                <a:close/>
              </a:path>
              <a:path w="8889" h="7620">
                <a:moveTo>
                  <a:pt x="8381" y="5333"/>
                </a:moveTo>
                <a:lnTo>
                  <a:pt x="8381" y="1523"/>
                </a:lnTo>
                <a:lnTo>
                  <a:pt x="7620" y="761"/>
                </a:lnTo>
                <a:lnTo>
                  <a:pt x="6857" y="761"/>
                </a:lnTo>
                <a:lnTo>
                  <a:pt x="6096" y="0"/>
                </a:lnTo>
                <a:lnTo>
                  <a:pt x="3809" y="0"/>
                </a:lnTo>
                <a:lnTo>
                  <a:pt x="2286" y="761"/>
                </a:lnTo>
                <a:lnTo>
                  <a:pt x="1524" y="761"/>
                </a:lnTo>
                <a:lnTo>
                  <a:pt x="762" y="2285"/>
                </a:lnTo>
                <a:lnTo>
                  <a:pt x="762" y="6857"/>
                </a:lnTo>
                <a:lnTo>
                  <a:pt x="1524" y="7619"/>
                </a:lnTo>
                <a:lnTo>
                  <a:pt x="5333" y="7619"/>
                </a:lnTo>
                <a:lnTo>
                  <a:pt x="6857" y="6857"/>
                </a:lnTo>
                <a:lnTo>
                  <a:pt x="8381" y="533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20" name="object 220"/>
          <p:cNvSpPr/>
          <p:nvPr/>
        </p:nvSpPr>
        <p:spPr>
          <a:xfrm>
            <a:off x="4309350" y="5327314"/>
            <a:ext cx="5736" cy="5099"/>
          </a:xfrm>
          <a:custGeom>
            <a:avLst/>
            <a:gdLst/>
            <a:ahLst/>
            <a:cxnLst/>
            <a:rect l="l" t="t" r="r" b="b"/>
            <a:pathLst>
              <a:path w="5714" h="5079">
                <a:moveTo>
                  <a:pt x="5333" y="3048"/>
                </a:moveTo>
                <a:lnTo>
                  <a:pt x="5333" y="762"/>
                </a:lnTo>
                <a:lnTo>
                  <a:pt x="4572" y="762"/>
                </a:lnTo>
                <a:lnTo>
                  <a:pt x="3809" y="0"/>
                </a:lnTo>
                <a:lnTo>
                  <a:pt x="2285" y="0"/>
                </a:lnTo>
                <a:lnTo>
                  <a:pt x="1523" y="762"/>
                </a:lnTo>
                <a:lnTo>
                  <a:pt x="762" y="762"/>
                </a:lnTo>
                <a:lnTo>
                  <a:pt x="0" y="1524"/>
                </a:lnTo>
                <a:lnTo>
                  <a:pt x="0" y="3810"/>
                </a:lnTo>
                <a:lnTo>
                  <a:pt x="762" y="4572"/>
                </a:lnTo>
                <a:lnTo>
                  <a:pt x="2285" y="4572"/>
                </a:lnTo>
                <a:lnTo>
                  <a:pt x="3047" y="3810"/>
                </a:lnTo>
                <a:lnTo>
                  <a:pt x="4572" y="3810"/>
                </a:lnTo>
                <a:lnTo>
                  <a:pt x="5333" y="304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221" name="object 221"/>
          <p:cNvSpPr/>
          <p:nvPr/>
        </p:nvSpPr>
        <p:spPr>
          <a:xfrm>
            <a:off x="4333060" y="5340317"/>
            <a:ext cx="20396" cy="52901"/>
          </a:xfrm>
          <a:custGeom>
            <a:avLst/>
            <a:gdLst/>
            <a:ahLst/>
            <a:cxnLst/>
            <a:rect l="l" t="t" r="r" b="b"/>
            <a:pathLst>
              <a:path w="20319" h="52704">
                <a:moveTo>
                  <a:pt x="19811" y="45719"/>
                </a:moveTo>
                <a:lnTo>
                  <a:pt x="4571" y="10667"/>
                </a:lnTo>
                <a:lnTo>
                  <a:pt x="3047" y="3047"/>
                </a:lnTo>
                <a:lnTo>
                  <a:pt x="2285" y="0"/>
                </a:lnTo>
                <a:lnTo>
                  <a:pt x="1524" y="0"/>
                </a:lnTo>
                <a:lnTo>
                  <a:pt x="761" y="762"/>
                </a:lnTo>
                <a:lnTo>
                  <a:pt x="0" y="762"/>
                </a:lnTo>
                <a:lnTo>
                  <a:pt x="0" y="40386"/>
                </a:lnTo>
                <a:lnTo>
                  <a:pt x="761" y="52577"/>
                </a:lnTo>
                <a:lnTo>
                  <a:pt x="3047" y="52577"/>
                </a:lnTo>
                <a:lnTo>
                  <a:pt x="5333" y="51053"/>
                </a:lnTo>
                <a:lnTo>
                  <a:pt x="8381" y="50291"/>
                </a:lnTo>
                <a:lnTo>
                  <a:pt x="9905" y="49529"/>
                </a:lnTo>
                <a:lnTo>
                  <a:pt x="12953" y="48767"/>
                </a:lnTo>
                <a:lnTo>
                  <a:pt x="17525" y="47244"/>
                </a:lnTo>
                <a:lnTo>
                  <a:pt x="19811" y="45719"/>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22" name="object 222"/>
          <p:cNvSpPr/>
          <p:nvPr/>
        </p:nvSpPr>
        <p:spPr>
          <a:xfrm>
            <a:off x="4272638" y="5339552"/>
            <a:ext cx="17209" cy="55449"/>
          </a:xfrm>
          <a:custGeom>
            <a:avLst/>
            <a:gdLst/>
            <a:ahLst/>
            <a:cxnLst/>
            <a:rect l="l" t="t" r="r" b="b"/>
            <a:pathLst>
              <a:path w="17144" h="55245">
                <a:moveTo>
                  <a:pt x="16764" y="54864"/>
                </a:moveTo>
                <a:lnTo>
                  <a:pt x="16764" y="0"/>
                </a:lnTo>
                <a:lnTo>
                  <a:pt x="16002" y="0"/>
                </a:lnTo>
                <a:lnTo>
                  <a:pt x="15239" y="1524"/>
                </a:lnTo>
                <a:lnTo>
                  <a:pt x="15239" y="3809"/>
                </a:lnTo>
                <a:lnTo>
                  <a:pt x="13715" y="5334"/>
                </a:lnTo>
                <a:lnTo>
                  <a:pt x="13715" y="6857"/>
                </a:lnTo>
                <a:lnTo>
                  <a:pt x="11430" y="12953"/>
                </a:lnTo>
                <a:lnTo>
                  <a:pt x="8382" y="25145"/>
                </a:lnTo>
                <a:lnTo>
                  <a:pt x="7620" y="32003"/>
                </a:lnTo>
                <a:lnTo>
                  <a:pt x="6095" y="36575"/>
                </a:lnTo>
                <a:lnTo>
                  <a:pt x="5333" y="41148"/>
                </a:lnTo>
                <a:lnTo>
                  <a:pt x="3048" y="45719"/>
                </a:lnTo>
                <a:lnTo>
                  <a:pt x="0" y="49529"/>
                </a:lnTo>
                <a:lnTo>
                  <a:pt x="3048" y="51053"/>
                </a:lnTo>
                <a:lnTo>
                  <a:pt x="5333" y="51815"/>
                </a:lnTo>
                <a:lnTo>
                  <a:pt x="6858" y="52577"/>
                </a:lnTo>
                <a:lnTo>
                  <a:pt x="8382" y="52577"/>
                </a:lnTo>
                <a:lnTo>
                  <a:pt x="9143" y="53339"/>
                </a:lnTo>
                <a:lnTo>
                  <a:pt x="12192" y="53339"/>
                </a:lnTo>
                <a:lnTo>
                  <a:pt x="12954" y="54101"/>
                </a:lnTo>
                <a:lnTo>
                  <a:pt x="15239" y="54101"/>
                </a:lnTo>
                <a:lnTo>
                  <a:pt x="16764" y="54864"/>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23" name="object 223"/>
          <p:cNvSpPr/>
          <p:nvPr/>
        </p:nvSpPr>
        <p:spPr>
          <a:xfrm>
            <a:off x="4292523" y="5340318"/>
            <a:ext cx="38242" cy="56725"/>
          </a:xfrm>
          <a:custGeom>
            <a:avLst/>
            <a:gdLst/>
            <a:ahLst/>
            <a:cxnLst/>
            <a:rect l="l" t="t" r="r" b="b"/>
            <a:pathLst>
              <a:path w="38100" h="56514">
                <a:moveTo>
                  <a:pt x="38099" y="27432"/>
                </a:moveTo>
                <a:lnTo>
                  <a:pt x="38099" y="1524"/>
                </a:lnTo>
                <a:lnTo>
                  <a:pt x="35814" y="1524"/>
                </a:lnTo>
                <a:lnTo>
                  <a:pt x="34290" y="2286"/>
                </a:lnTo>
                <a:lnTo>
                  <a:pt x="28956" y="2286"/>
                </a:lnTo>
                <a:lnTo>
                  <a:pt x="27431" y="3047"/>
                </a:lnTo>
                <a:lnTo>
                  <a:pt x="10668" y="3047"/>
                </a:lnTo>
                <a:lnTo>
                  <a:pt x="9143" y="2286"/>
                </a:lnTo>
                <a:lnTo>
                  <a:pt x="7620" y="2286"/>
                </a:lnTo>
                <a:lnTo>
                  <a:pt x="6096" y="1524"/>
                </a:lnTo>
                <a:lnTo>
                  <a:pt x="3047" y="1524"/>
                </a:lnTo>
                <a:lnTo>
                  <a:pt x="0" y="0"/>
                </a:lnTo>
                <a:lnTo>
                  <a:pt x="0" y="54102"/>
                </a:lnTo>
                <a:lnTo>
                  <a:pt x="2286" y="54102"/>
                </a:lnTo>
                <a:lnTo>
                  <a:pt x="3809" y="54863"/>
                </a:lnTo>
                <a:lnTo>
                  <a:pt x="6858" y="54863"/>
                </a:lnTo>
                <a:lnTo>
                  <a:pt x="8381" y="55625"/>
                </a:lnTo>
                <a:lnTo>
                  <a:pt x="10668" y="55625"/>
                </a:lnTo>
                <a:lnTo>
                  <a:pt x="11430" y="54102"/>
                </a:lnTo>
                <a:lnTo>
                  <a:pt x="12192" y="51815"/>
                </a:lnTo>
                <a:lnTo>
                  <a:pt x="12192" y="49529"/>
                </a:lnTo>
                <a:lnTo>
                  <a:pt x="12953" y="47244"/>
                </a:lnTo>
                <a:lnTo>
                  <a:pt x="12953" y="44195"/>
                </a:lnTo>
                <a:lnTo>
                  <a:pt x="13716" y="41147"/>
                </a:lnTo>
                <a:lnTo>
                  <a:pt x="13716" y="38862"/>
                </a:lnTo>
                <a:lnTo>
                  <a:pt x="14477" y="35813"/>
                </a:lnTo>
                <a:lnTo>
                  <a:pt x="14477" y="34289"/>
                </a:lnTo>
                <a:lnTo>
                  <a:pt x="15240" y="32003"/>
                </a:lnTo>
                <a:lnTo>
                  <a:pt x="15240" y="30479"/>
                </a:lnTo>
                <a:lnTo>
                  <a:pt x="16002" y="28956"/>
                </a:lnTo>
                <a:lnTo>
                  <a:pt x="16002" y="25145"/>
                </a:lnTo>
                <a:lnTo>
                  <a:pt x="16764" y="24383"/>
                </a:lnTo>
                <a:lnTo>
                  <a:pt x="16764" y="22859"/>
                </a:lnTo>
                <a:lnTo>
                  <a:pt x="17526" y="22097"/>
                </a:lnTo>
                <a:lnTo>
                  <a:pt x="17526" y="19812"/>
                </a:lnTo>
                <a:lnTo>
                  <a:pt x="18287" y="19050"/>
                </a:lnTo>
                <a:lnTo>
                  <a:pt x="19049" y="17525"/>
                </a:lnTo>
                <a:lnTo>
                  <a:pt x="19811" y="18287"/>
                </a:lnTo>
                <a:lnTo>
                  <a:pt x="19811" y="19050"/>
                </a:lnTo>
                <a:lnTo>
                  <a:pt x="20573" y="19050"/>
                </a:lnTo>
                <a:lnTo>
                  <a:pt x="20573" y="20574"/>
                </a:lnTo>
                <a:lnTo>
                  <a:pt x="21336" y="22859"/>
                </a:lnTo>
                <a:lnTo>
                  <a:pt x="21336" y="25145"/>
                </a:lnTo>
                <a:lnTo>
                  <a:pt x="22097" y="26669"/>
                </a:lnTo>
                <a:lnTo>
                  <a:pt x="22097" y="28956"/>
                </a:lnTo>
                <a:lnTo>
                  <a:pt x="22860" y="30479"/>
                </a:lnTo>
                <a:lnTo>
                  <a:pt x="22860" y="32003"/>
                </a:lnTo>
                <a:lnTo>
                  <a:pt x="23622" y="33527"/>
                </a:lnTo>
                <a:lnTo>
                  <a:pt x="23622" y="37337"/>
                </a:lnTo>
                <a:lnTo>
                  <a:pt x="25146" y="40386"/>
                </a:lnTo>
                <a:lnTo>
                  <a:pt x="25146" y="44957"/>
                </a:lnTo>
                <a:lnTo>
                  <a:pt x="26670" y="48767"/>
                </a:lnTo>
                <a:lnTo>
                  <a:pt x="28956" y="52577"/>
                </a:lnTo>
                <a:lnTo>
                  <a:pt x="30479" y="56387"/>
                </a:lnTo>
                <a:lnTo>
                  <a:pt x="32004" y="55625"/>
                </a:lnTo>
                <a:lnTo>
                  <a:pt x="34290" y="55625"/>
                </a:lnTo>
                <a:lnTo>
                  <a:pt x="37337" y="54102"/>
                </a:lnTo>
                <a:lnTo>
                  <a:pt x="37337" y="40386"/>
                </a:lnTo>
                <a:lnTo>
                  <a:pt x="38099" y="27432"/>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24" name="object 224"/>
          <p:cNvSpPr/>
          <p:nvPr/>
        </p:nvSpPr>
        <p:spPr>
          <a:xfrm>
            <a:off x="4313174" y="5360202"/>
            <a:ext cx="0" cy="1275"/>
          </a:xfrm>
          <a:custGeom>
            <a:avLst/>
            <a:gdLst/>
            <a:ahLst/>
            <a:cxnLst/>
            <a:rect l="l" t="t" r="r" b="b"/>
            <a:pathLst>
              <a:path h="1270">
                <a:moveTo>
                  <a:pt x="0" y="0"/>
                </a:moveTo>
                <a:lnTo>
                  <a:pt x="0" y="762"/>
                </a:lnTo>
                <a:lnTo>
                  <a:pt x="0" y="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25" name="object 225"/>
          <p:cNvSpPr/>
          <p:nvPr/>
        </p:nvSpPr>
        <p:spPr>
          <a:xfrm>
            <a:off x="4352182" y="5186586"/>
            <a:ext cx="11472" cy="17209"/>
          </a:xfrm>
          <a:custGeom>
            <a:avLst/>
            <a:gdLst/>
            <a:ahLst/>
            <a:cxnLst/>
            <a:rect l="l" t="t" r="r" b="b"/>
            <a:pathLst>
              <a:path w="11430" h="17145">
                <a:moveTo>
                  <a:pt x="11429" y="3809"/>
                </a:moveTo>
                <a:lnTo>
                  <a:pt x="11429" y="762"/>
                </a:lnTo>
                <a:lnTo>
                  <a:pt x="10667" y="0"/>
                </a:lnTo>
                <a:lnTo>
                  <a:pt x="4571" y="0"/>
                </a:lnTo>
                <a:lnTo>
                  <a:pt x="3047" y="1524"/>
                </a:lnTo>
                <a:lnTo>
                  <a:pt x="2285" y="3809"/>
                </a:lnTo>
                <a:lnTo>
                  <a:pt x="761" y="6857"/>
                </a:lnTo>
                <a:lnTo>
                  <a:pt x="0" y="9144"/>
                </a:lnTo>
                <a:lnTo>
                  <a:pt x="0" y="12191"/>
                </a:lnTo>
                <a:lnTo>
                  <a:pt x="761" y="12953"/>
                </a:lnTo>
                <a:lnTo>
                  <a:pt x="1524" y="14477"/>
                </a:lnTo>
                <a:lnTo>
                  <a:pt x="3047" y="16001"/>
                </a:lnTo>
                <a:lnTo>
                  <a:pt x="3047" y="8381"/>
                </a:lnTo>
                <a:lnTo>
                  <a:pt x="4571" y="5334"/>
                </a:lnTo>
                <a:lnTo>
                  <a:pt x="6095" y="3048"/>
                </a:lnTo>
                <a:lnTo>
                  <a:pt x="7620" y="2286"/>
                </a:lnTo>
                <a:lnTo>
                  <a:pt x="8381" y="1524"/>
                </a:lnTo>
                <a:lnTo>
                  <a:pt x="9143" y="1524"/>
                </a:lnTo>
                <a:lnTo>
                  <a:pt x="10667" y="3048"/>
                </a:lnTo>
                <a:lnTo>
                  <a:pt x="10667" y="4571"/>
                </a:lnTo>
                <a:lnTo>
                  <a:pt x="11429" y="3809"/>
                </a:lnTo>
                <a:close/>
              </a:path>
              <a:path w="11430" h="17145">
                <a:moveTo>
                  <a:pt x="10667" y="12191"/>
                </a:moveTo>
                <a:lnTo>
                  <a:pt x="10667" y="10668"/>
                </a:lnTo>
                <a:lnTo>
                  <a:pt x="7620" y="12191"/>
                </a:lnTo>
                <a:lnTo>
                  <a:pt x="6095" y="13715"/>
                </a:lnTo>
                <a:lnTo>
                  <a:pt x="3809" y="13715"/>
                </a:lnTo>
                <a:lnTo>
                  <a:pt x="3047" y="11429"/>
                </a:lnTo>
                <a:lnTo>
                  <a:pt x="3047" y="16001"/>
                </a:lnTo>
                <a:lnTo>
                  <a:pt x="3809" y="16764"/>
                </a:lnTo>
                <a:lnTo>
                  <a:pt x="6095" y="16764"/>
                </a:lnTo>
                <a:lnTo>
                  <a:pt x="8381" y="14477"/>
                </a:lnTo>
                <a:lnTo>
                  <a:pt x="9905" y="13715"/>
                </a:lnTo>
                <a:lnTo>
                  <a:pt x="10667" y="1219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26" name="object 226"/>
          <p:cNvSpPr/>
          <p:nvPr/>
        </p:nvSpPr>
        <p:spPr>
          <a:xfrm>
            <a:off x="4367477" y="5187350"/>
            <a:ext cx="14022" cy="15297"/>
          </a:xfrm>
          <a:custGeom>
            <a:avLst/>
            <a:gdLst/>
            <a:ahLst/>
            <a:cxnLst/>
            <a:rect l="l" t="t" r="r" b="b"/>
            <a:pathLst>
              <a:path w="13969" h="15239">
                <a:moveTo>
                  <a:pt x="13715" y="7619"/>
                </a:moveTo>
                <a:lnTo>
                  <a:pt x="13715" y="2286"/>
                </a:lnTo>
                <a:lnTo>
                  <a:pt x="11430" y="0"/>
                </a:lnTo>
                <a:lnTo>
                  <a:pt x="8382" y="0"/>
                </a:lnTo>
                <a:lnTo>
                  <a:pt x="6858" y="762"/>
                </a:lnTo>
                <a:lnTo>
                  <a:pt x="5334" y="762"/>
                </a:lnTo>
                <a:lnTo>
                  <a:pt x="3047" y="3047"/>
                </a:lnTo>
                <a:lnTo>
                  <a:pt x="0" y="7619"/>
                </a:lnTo>
                <a:lnTo>
                  <a:pt x="0" y="11429"/>
                </a:lnTo>
                <a:lnTo>
                  <a:pt x="762" y="13715"/>
                </a:lnTo>
                <a:lnTo>
                  <a:pt x="1524" y="14477"/>
                </a:lnTo>
                <a:lnTo>
                  <a:pt x="2286" y="14477"/>
                </a:lnTo>
                <a:lnTo>
                  <a:pt x="4571" y="15239"/>
                </a:lnTo>
                <a:lnTo>
                  <a:pt x="6858" y="14477"/>
                </a:lnTo>
                <a:lnTo>
                  <a:pt x="9144" y="14477"/>
                </a:lnTo>
                <a:lnTo>
                  <a:pt x="10667" y="12953"/>
                </a:lnTo>
                <a:lnTo>
                  <a:pt x="12191" y="10667"/>
                </a:lnTo>
                <a:lnTo>
                  <a:pt x="13715" y="761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27" name="object 227"/>
          <p:cNvSpPr/>
          <p:nvPr/>
        </p:nvSpPr>
        <p:spPr>
          <a:xfrm>
            <a:off x="4370537" y="5190409"/>
            <a:ext cx="7648" cy="10198"/>
          </a:xfrm>
          <a:custGeom>
            <a:avLst/>
            <a:gdLst/>
            <a:ahLst/>
            <a:cxnLst/>
            <a:rect l="l" t="t" r="r" b="b"/>
            <a:pathLst>
              <a:path w="7619" h="10160">
                <a:moveTo>
                  <a:pt x="7620" y="3809"/>
                </a:moveTo>
                <a:lnTo>
                  <a:pt x="7620" y="0"/>
                </a:lnTo>
                <a:lnTo>
                  <a:pt x="6096" y="0"/>
                </a:lnTo>
                <a:lnTo>
                  <a:pt x="3048" y="1524"/>
                </a:lnTo>
                <a:lnTo>
                  <a:pt x="2286" y="2286"/>
                </a:lnTo>
                <a:lnTo>
                  <a:pt x="1524" y="3809"/>
                </a:lnTo>
                <a:lnTo>
                  <a:pt x="762" y="4571"/>
                </a:lnTo>
                <a:lnTo>
                  <a:pt x="762" y="6096"/>
                </a:lnTo>
                <a:lnTo>
                  <a:pt x="0" y="6858"/>
                </a:lnTo>
                <a:lnTo>
                  <a:pt x="762" y="8382"/>
                </a:lnTo>
                <a:lnTo>
                  <a:pt x="2286" y="9906"/>
                </a:lnTo>
                <a:lnTo>
                  <a:pt x="4572" y="9144"/>
                </a:lnTo>
                <a:lnTo>
                  <a:pt x="6096" y="7620"/>
                </a:lnTo>
                <a:lnTo>
                  <a:pt x="6858" y="6096"/>
                </a:lnTo>
                <a:lnTo>
                  <a:pt x="7620" y="3809"/>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228" name="object 228"/>
          <p:cNvSpPr/>
          <p:nvPr/>
        </p:nvSpPr>
        <p:spPr>
          <a:xfrm>
            <a:off x="4385068" y="5185820"/>
            <a:ext cx="14022" cy="17846"/>
          </a:xfrm>
          <a:custGeom>
            <a:avLst/>
            <a:gdLst/>
            <a:ahLst/>
            <a:cxnLst/>
            <a:rect l="l" t="t" r="r" b="b"/>
            <a:pathLst>
              <a:path w="13969" h="17779">
                <a:moveTo>
                  <a:pt x="6858" y="16382"/>
                </a:moveTo>
                <a:lnTo>
                  <a:pt x="6858" y="12954"/>
                </a:lnTo>
                <a:lnTo>
                  <a:pt x="6095" y="14478"/>
                </a:lnTo>
                <a:lnTo>
                  <a:pt x="4571" y="15240"/>
                </a:lnTo>
                <a:lnTo>
                  <a:pt x="3809" y="16002"/>
                </a:lnTo>
                <a:lnTo>
                  <a:pt x="3047" y="16002"/>
                </a:lnTo>
                <a:lnTo>
                  <a:pt x="1523" y="14478"/>
                </a:lnTo>
                <a:lnTo>
                  <a:pt x="1523" y="12192"/>
                </a:lnTo>
                <a:lnTo>
                  <a:pt x="0" y="11430"/>
                </a:lnTo>
                <a:lnTo>
                  <a:pt x="0" y="16002"/>
                </a:lnTo>
                <a:lnTo>
                  <a:pt x="762" y="16002"/>
                </a:lnTo>
                <a:lnTo>
                  <a:pt x="762" y="16763"/>
                </a:lnTo>
                <a:lnTo>
                  <a:pt x="1523" y="16763"/>
                </a:lnTo>
                <a:lnTo>
                  <a:pt x="2285" y="17526"/>
                </a:lnTo>
                <a:lnTo>
                  <a:pt x="4571" y="17526"/>
                </a:lnTo>
                <a:lnTo>
                  <a:pt x="5334" y="16763"/>
                </a:lnTo>
                <a:lnTo>
                  <a:pt x="6095" y="16763"/>
                </a:lnTo>
                <a:lnTo>
                  <a:pt x="6858" y="16382"/>
                </a:lnTo>
                <a:close/>
              </a:path>
              <a:path w="13969" h="17779">
                <a:moveTo>
                  <a:pt x="13715" y="3048"/>
                </a:moveTo>
                <a:lnTo>
                  <a:pt x="13715" y="2286"/>
                </a:lnTo>
                <a:lnTo>
                  <a:pt x="12954" y="762"/>
                </a:lnTo>
                <a:lnTo>
                  <a:pt x="12191" y="0"/>
                </a:lnTo>
                <a:lnTo>
                  <a:pt x="8382" y="0"/>
                </a:lnTo>
                <a:lnTo>
                  <a:pt x="6095" y="762"/>
                </a:lnTo>
                <a:lnTo>
                  <a:pt x="5334" y="762"/>
                </a:lnTo>
                <a:lnTo>
                  <a:pt x="3809" y="3810"/>
                </a:lnTo>
                <a:lnTo>
                  <a:pt x="3809" y="5334"/>
                </a:lnTo>
                <a:lnTo>
                  <a:pt x="4571" y="6096"/>
                </a:lnTo>
                <a:lnTo>
                  <a:pt x="4571" y="7620"/>
                </a:lnTo>
                <a:lnTo>
                  <a:pt x="5334" y="9144"/>
                </a:lnTo>
                <a:lnTo>
                  <a:pt x="6095" y="9905"/>
                </a:lnTo>
                <a:lnTo>
                  <a:pt x="6095" y="3810"/>
                </a:lnTo>
                <a:lnTo>
                  <a:pt x="7620" y="2286"/>
                </a:lnTo>
                <a:lnTo>
                  <a:pt x="11429" y="2286"/>
                </a:lnTo>
                <a:lnTo>
                  <a:pt x="11429" y="5334"/>
                </a:lnTo>
                <a:lnTo>
                  <a:pt x="12191" y="5334"/>
                </a:lnTo>
                <a:lnTo>
                  <a:pt x="12954" y="4572"/>
                </a:lnTo>
                <a:lnTo>
                  <a:pt x="12954" y="3810"/>
                </a:lnTo>
                <a:lnTo>
                  <a:pt x="13715" y="3048"/>
                </a:lnTo>
                <a:close/>
              </a:path>
              <a:path w="13969" h="17779">
                <a:moveTo>
                  <a:pt x="9144" y="12192"/>
                </a:moveTo>
                <a:lnTo>
                  <a:pt x="7620" y="7620"/>
                </a:lnTo>
                <a:lnTo>
                  <a:pt x="6095" y="6096"/>
                </a:lnTo>
                <a:lnTo>
                  <a:pt x="6095" y="9905"/>
                </a:lnTo>
                <a:lnTo>
                  <a:pt x="6858" y="10668"/>
                </a:lnTo>
                <a:lnTo>
                  <a:pt x="6858" y="16382"/>
                </a:lnTo>
                <a:lnTo>
                  <a:pt x="7620" y="16002"/>
                </a:lnTo>
                <a:lnTo>
                  <a:pt x="8382" y="15240"/>
                </a:lnTo>
                <a:lnTo>
                  <a:pt x="8382" y="14478"/>
                </a:lnTo>
                <a:lnTo>
                  <a:pt x="9144" y="12192"/>
                </a:lnTo>
                <a:close/>
              </a:path>
              <a:path w="13969" h="17779">
                <a:moveTo>
                  <a:pt x="11429" y="5334"/>
                </a:moveTo>
                <a:lnTo>
                  <a:pt x="11429" y="3048"/>
                </a:lnTo>
                <a:lnTo>
                  <a:pt x="10668" y="3048"/>
                </a:lnTo>
                <a:lnTo>
                  <a:pt x="10668" y="3810"/>
                </a:lnTo>
                <a:lnTo>
                  <a:pt x="9906" y="4572"/>
                </a:lnTo>
                <a:lnTo>
                  <a:pt x="10668" y="5334"/>
                </a:lnTo>
                <a:lnTo>
                  <a:pt x="11429" y="533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29" name="object 229"/>
          <p:cNvSpPr/>
          <p:nvPr/>
        </p:nvSpPr>
        <p:spPr>
          <a:xfrm>
            <a:off x="4401896" y="5178173"/>
            <a:ext cx="12747" cy="25494"/>
          </a:xfrm>
          <a:custGeom>
            <a:avLst/>
            <a:gdLst/>
            <a:ahLst/>
            <a:cxnLst/>
            <a:rect l="l" t="t" r="r" b="b"/>
            <a:pathLst>
              <a:path w="12700" h="25400">
                <a:moveTo>
                  <a:pt x="9905" y="3047"/>
                </a:moveTo>
                <a:lnTo>
                  <a:pt x="9905" y="0"/>
                </a:lnTo>
                <a:lnTo>
                  <a:pt x="8381" y="0"/>
                </a:lnTo>
                <a:lnTo>
                  <a:pt x="6857" y="2285"/>
                </a:lnTo>
                <a:lnTo>
                  <a:pt x="6095" y="4571"/>
                </a:lnTo>
                <a:lnTo>
                  <a:pt x="4571" y="6857"/>
                </a:lnTo>
                <a:lnTo>
                  <a:pt x="3809" y="9143"/>
                </a:lnTo>
                <a:lnTo>
                  <a:pt x="3809" y="9905"/>
                </a:lnTo>
                <a:lnTo>
                  <a:pt x="1523" y="9905"/>
                </a:lnTo>
                <a:lnTo>
                  <a:pt x="0" y="10667"/>
                </a:lnTo>
                <a:lnTo>
                  <a:pt x="0" y="11429"/>
                </a:lnTo>
                <a:lnTo>
                  <a:pt x="1523" y="12191"/>
                </a:lnTo>
                <a:lnTo>
                  <a:pt x="2285" y="12191"/>
                </a:lnTo>
                <a:lnTo>
                  <a:pt x="3047" y="12953"/>
                </a:lnTo>
                <a:lnTo>
                  <a:pt x="3047" y="23240"/>
                </a:lnTo>
                <a:lnTo>
                  <a:pt x="3809" y="24383"/>
                </a:lnTo>
                <a:lnTo>
                  <a:pt x="4571" y="25146"/>
                </a:lnTo>
                <a:lnTo>
                  <a:pt x="5333" y="25146"/>
                </a:lnTo>
                <a:lnTo>
                  <a:pt x="5333" y="16763"/>
                </a:lnTo>
                <a:lnTo>
                  <a:pt x="6095" y="15239"/>
                </a:lnTo>
                <a:lnTo>
                  <a:pt x="6095" y="12191"/>
                </a:lnTo>
                <a:lnTo>
                  <a:pt x="6857" y="12191"/>
                </a:lnTo>
                <a:lnTo>
                  <a:pt x="6857" y="9143"/>
                </a:lnTo>
                <a:lnTo>
                  <a:pt x="7620" y="6857"/>
                </a:lnTo>
                <a:lnTo>
                  <a:pt x="8381" y="5333"/>
                </a:lnTo>
                <a:lnTo>
                  <a:pt x="9905" y="3047"/>
                </a:lnTo>
                <a:close/>
              </a:path>
              <a:path w="12700" h="25400">
                <a:moveTo>
                  <a:pt x="3047" y="23240"/>
                </a:moveTo>
                <a:lnTo>
                  <a:pt x="3047" y="15239"/>
                </a:lnTo>
                <a:lnTo>
                  <a:pt x="2285" y="19050"/>
                </a:lnTo>
                <a:lnTo>
                  <a:pt x="2285" y="22097"/>
                </a:lnTo>
                <a:lnTo>
                  <a:pt x="3047" y="23240"/>
                </a:lnTo>
                <a:close/>
              </a:path>
              <a:path w="12700" h="25400">
                <a:moveTo>
                  <a:pt x="11429" y="22859"/>
                </a:moveTo>
                <a:lnTo>
                  <a:pt x="11429" y="21335"/>
                </a:lnTo>
                <a:lnTo>
                  <a:pt x="9905" y="20573"/>
                </a:lnTo>
                <a:lnTo>
                  <a:pt x="9144" y="21335"/>
                </a:lnTo>
                <a:lnTo>
                  <a:pt x="7620" y="22097"/>
                </a:lnTo>
                <a:lnTo>
                  <a:pt x="6857" y="22859"/>
                </a:lnTo>
                <a:lnTo>
                  <a:pt x="6095" y="22097"/>
                </a:lnTo>
                <a:lnTo>
                  <a:pt x="5333" y="20573"/>
                </a:lnTo>
                <a:lnTo>
                  <a:pt x="5333" y="25146"/>
                </a:lnTo>
                <a:lnTo>
                  <a:pt x="8381" y="25146"/>
                </a:lnTo>
                <a:lnTo>
                  <a:pt x="9905" y="24383"/>
                </a:lnTo>
                <a:lnTo>
                  <a:pt x="11429" y="22859"/>
                </a:lnTo>
                <a:close/>
              </a:path>
              <a:path w="12700" h="25400">
                <a:moveTo>
                  <a:pt x="12191" y="10667"/>
                </a:moveTo>
                <a:lnTo>
                  <a:pt x="11429" y="9905"/>
                </a:lnTo>
                <a:lnTo>
                  <a:pt x="8381" y="9905"/>
                </a:lnTo>
                <a:lnTo>
                  <a:pt x="6857" y="9143"/>
                </a:lnTo>
                <a:lnTo>
                  <a:pt x="6857" y="12191"/>
                </a:lnTo>
                <a:lnTo>
                  <a:pt x="10667" y="12191"/>
                </a:lnTo>
                <a:lnTo>
                  <a:pt x="12191" y="1066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30" name="object 230"/>
          <p:cNvSpPr/>
          <p:nvPr/>
        </p:nvSpPr>
        <p:spPr>
          <a:xfrm>
            <a:off x="4416427" y="5188115"/>
            <a:ext cx="22308" cy="16571"/>
          </a:xfrm>
          <a:custGeom>
            <a:avLst/>
            <a:gdLst/>
            <a:ahLst/>
            <a:cxnLst/>
            <a:rect l="l" t="t" r="r" b="b"/>
            <a:pathLst>
              <a:path w="22225" h="16510">
                <a:moveTo>
                  <a:pt x="9906" y="3810"/>
                </a:moveTo>
                <a:lnTo>
                  <a:pt x="9906" y="1524"/>
                </a:lnTo>
                <a:lnTo>
                  <a:pt x="9144" y="0"/>
                </a:lnTo>
                <a:lnTo>
                  <a:pt x="3810" y="0"/>
                </a:lnTo>
                <a:lnTo>
                  <a:pt x="2285" y="762"/>
                </a:lnTo>
                <a:lnTo>
                  <a:pt x="0" y="5333"/>
                </a:lnTo>
                <a:lnTo>
                  <a:pt x="1524" y="3810"/>
                </a:lnTo>
                <a:lnTo>
                  <a:pt x="3810" y="3810"/>
                </a:lnTo>
                <a:lnTo>
                  <a:pt x="5334" y="3047"/>
                </a:lnTo>
                <a:lnTo>
                  <a:pt x="6858" y="3047"/>
                </a:lnTo>
                <a:lnTo>
                  <a:pt x="6858" y="9144"/>
                </a:lnTo>
                <a:lnTo>
                  <a:pt x="8382" y="7620"/>
                </a:lnTo>
                <a:lnTo>
                  <a:pt x="9144" y="5333"/>
                </a:lnTo>
                <a:lnTo>
                  <a:pt x="9906" y="3810"/>
                </a:lnTo>
                <a:close/>
              </a:path>
              <a:path w="22225" h="16510">
                <a:moveTo>
                  <a:pt x="19050" y="3810"/>
                </a:moveTo>
                <a:lnTo>
                  <a:pt x="19050" y="1524"/>
                </a:lnTo>
                <a:lnTo>
                  <a:pt x="18287" y="0"/>
                </a:lnTo>
                <a:lnTo>
                  <a:pt x="16002" y="2285"/>
                </a:lnTo>
                <a:lnTo>
                  <a:pt x="14478" y="6095"/>
                </a:lnTo>
                <a:lnTo>
                  <a:pt x="12192" y="9144"/>
                </a:lnTo>
                <a:lnTo>
                  <a:pt x="9144" y="11429"/>
                </a:lnTo>
                <a:lnTo>
                  <a:pt x="8382" y="11429"/>
                </a:lnTo>
                <a:lnTo>
                  <a:pt x="7620" y="10667"/>
                </a:lnTo>
                <a:lnTo>
                  <a:pt x="7620" y="9905"/>
                </a:lnTo>
                <a:lnTo>
                  <a:pt x="6858" y="9144"/>
                </a:lnTo>
                <a:lnTo>
                  <a:pt x="6858" y="4571"/>
                </a:lnTo>
                <a:lnTo>
                  <a:pt x="4572" y="6857"/>
                </a:lnTo>
                <a:lnTo>
                  <a:pt x="4572" y="9144"/>
                </a:lnTo>
                <a:lnTo>
                  <a:pt x="5334" y="10667"/>
                </a:lnTo>
                <a:lnTo>
                  <a:pt x="6096" y="12953"/>
                </a:lnTo>
                <a:lnTo>
                  <a:pt x="7620" y="14477"/>
                </a:lnTo>
                <a:lnTo>
                  <a:pt x="9144" y="14477"/>
                </a:lnTo>
                <a:lnTo>
                  <a:pt x="10668" y="13715"/>
                </a:lnTo>
                <a:lnTo>
                  <a:pt x="12192" y="12191"/>
                </a:lnTo>
                <a:lnTo>
                  <a:pt x="13716" y="11429"/>
                </a:lnTo>
                <a:lnTo>
                  <a:pt x="15240" y="12953"/>
                </a:lnTo>
                <a:lnTo>
                  <a:pt x="15240" y="14477"/>
                </a:lnTo>
                <a:lnTo>
                  <a:pt x="16764" y="16001"/>
                </a:lnTo>
                <a:lnTo>
                  <a:pt x="16764" y="8382"/>
                </a:lnTo>
                <a:lnTo>
                  <a:pt x="18287" y="6857"/>
                </a:lnTo>
                <a:lnTo>
                  <a:pt x="18287" y="4571"/>
                </a:lnTo>
                <a:lnTo>
                  <a:pt x="19050" y="3810"/>
                </a:lnTo>
                <a:close/>
              </a:path>
              <a:path w="22225" h="16510">
                <a:moveTo>
                  <a:pt x="22097" y="12191"/>
                </a:moveTo>
                <a:lnTo>
                  <a:pt x="22097" y="11429"/>
                </a:lnTo>
                <a:lnTo>
                  <a:pt x="20574" y="10667"/>
                </a:lnTo>
                <a:lnTo>
                  <a:pt x="19812" y="10667"/>
                </a:lnTo>
                <a:lnTo>
                  <a:pt x="18287" y="12191"/>
                </a:lnTo>
                <a:lnTo>
                  <a:pt x="17526" y="12191"/>
                </a:lnTo>
                <a:lnTo>
                  <a:pt x="16764" y="10667"/>
                </a:lnTo>
                <a:lnTo>
                  <a:pt x="16764" y="16001"/>
                </a:lnTo>
                <a:lnTo>
                  <a:pt x="17526" y="15240"/>
                </a:lnTo>
                <a:lnTo>
                  <a:pt x="19050" y="15240"/>
                </a:lnTo>
                <a:lnTo>
                  <a:pt x="22097" y="1219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31" name="object 231"/>
          <p:cNvSpPr/>
          <p:nvPr/>
        </p:nvSpPr>
        <p:spPr>
          <a:xfrm>
            <a:off x="4442431" y="5186586"/>
            <a:ext cx="29318" cy="17209"/>
          </a:xfrm>
          <a:custGeom>
            <a:avLst/>
            <a:gdLst/>
            <a:ahLst/>
            <a:cxnLst/>
            <a:rect l="l" t="t" r="r" b="b"/>
            <a:pathLst>
              <a:path w="29210" h="17145">
                <a:moveTo>
                  <a:pt x="16002" y="3048"/>
                </a:moveTo>
                <a:lnTo>
                  <a:pt x="15239" y="1524"/>
                </a:lnTo>
                <a:lnTo>
                  <a:pt x="12954" y="1524"/>
                </a:lnTo>
                <a:lnTo>
                  <a:pt x="10668" y="2286"/>
                </a:lnTo>
                <a:lnTo>
                  <a:pt x="7620" y="3809"/>
                </a:lnTo>
                <a:lnTo>
                  <a:pt x="7620" y="1524"/>
                </a:lnTo>
                <a:lnTo>
                  <a:pt x="6858" y="0"/>
                </a:lnTo>
                <a:lnTo>
                  <a:pt x="2285" y="2286"/>
                </a:lnTo>
                <a:lnTo>
                  <a:pt x="0" y="3048"/>
                </a:lnTo>
                <a:lnTo>
                  <a:pt x="762" y="3809"/>
                </a:lnTo>
                <a:lnTo>
                  <a:pt x="1523" y="3809"/>
                </a:lnTo>
                <a:lnTo>
                  <a:pt x="2285" y="4571"/>
                </a:lnTo>
                <a:lnTo>
                  <a:pt x="3809" y="5334"/>
                </a:lnTo>
                <a:lnTo>
                  <a:pt x="3809" y="16001"/>
                </a:lnTo>
                <a:lnTo>
                  <a:pt x="4571" y="15239"/>
                </a:lnTo>
                <a:lnTo>
                  <a:pt x="5334" y="12191"/>
                </a:lnTo>
                <a:lnTo>
                  <a:pt x="7620" y="9906"/>
                </a:lnTo>
                <a:lnTo>
                  <a:pt x="9144" y="6857"/>
                </a:lnTo>
                <a:lnTo>
                  <a:pt x="12191" y="5334"/>
                </a:lnTo>
                <a:lnTo>
                  <a:pt x="12191" y="11429"/>
                </a:lnTo>
                <a:lnTo>
                  <a:pt x="13715" y="14477"/>
                </a:lnTo>
                <a:lnTo>
                  <a:pt x="14477" y="15239"/>
                </a:lnTo>
                <a:lnTo>
                  <a:pt x="14477" y="8381"/>
                </a:lnTo>
                <a:lnTo>
                  <a:pt x="15239" y="6857"/>
                </a:lnTo>
                <a:lnTo>
                  <a:pt x="15239" y="5334"/>
                </a:lnTo>
                <a:lnTo>
                  <a:pt x="16002" y="3048"/>
                </a:lnTo>
                <a:close/>
              </a:path>
              <a:path w="29210" h="17145">
                <a:moveTo>
                  <a:pt x="3809" y="16001"/>
                </a:moveTo>
                <a:lnTo>
                  <a:pt x="3809" y="5334"/>
                </a:lnTo>
                <a:lnTo>
                  <a:pt x="762" y="11429"/>
                </a:lnTo>
                <a:lnTo>
                  <a:pt x="762" y="12953"/>
                </a:lnTo>
                <a:lnTo>
                  <a:pt x="0" y="14477"/>
                </a:lnTo>
                <a:lnTo>
                  <a:pt x="0" y="15239"/>
                </a:lnTo>
                <a:lnTo>
                  <a:pt x="762" y="16764"/>
                </a:lnTo>
                <a:lnTo>
                  <a:pt x="1523" y="16001"/>
                </a:lnTo>
                <a:lnTo>
                  <a:pt x="1523" y="16764"/>
                </a:lnTo>
                <a:lnTo>
                  <a:pt x="2285" y="16764"/>
                </a:lnTo>
                <a:lnTo>
                  <a:pt x="3047" y="16001"/>
                </a:lnTo>
                <a:lnTo>
                  <a:pt x="3809" y="16001"/>
                </a:lnTo>
                <a:close/>
              </a:path>
              <a:path w="29210" h="17145">
                <a:moveTo>
                  <a:pt x="25145" y="6857"/>
                </a:moveTo>
                <a:lnTo>
                  <a:pt x="25145" y="4571"/>
                </a:lnTo>
                <a:lnTo>
                  <a:pt x="24384" y="3048"/>
                </a:lnTo>
                <a:lnTo>
                  <a:pt x="23621" y="2286"/>
                </a:lnTo>
                <a:lnTo>
                  <a:pt x="20573" y="2286"/>
                </a:lnTo>
                <a:lnTo>
                  <a:pt x="14477" y="8381"/>
                </a:lnTo>
                <a:lnTo>
                  <a:pt x="14477" y="15239"/>
                </a:lnTo>
                <a:lnTo>
                  <a:pt x="15239" y="15239"/>
                </a:lnTo>
                <a:lnTo>
                  <a:pt x="16002" y="14477"/>
                </a:lnTo>
                <a:lnTo>
                  <a:pt x="16002" y="13715"/>
                </a:lnTo>
                <a:lnTo>
                  <a:pt x="16764" y="13715"/>
                </a:lnTo>
                <a:lnTo>
                  <a:pt x="16764" y="12191"/>
                </a:lnTo>
                <a:lnTo>
                  <a:pt x="19050" y="7619"/>
                </a:lnTo>
                <a:lnTo>
                  <a:pt x="19812" y="7619"/>
                </a:lnTo>
                <a:lnTo>
                  <a:pt x="21335" y="6095"/>
                </a:lnTo>
                <a:lnTo>
                  <a:pt x="21335" y="13715"/>
                </a:lnTo>
                <a:lnTo>
                  <a:pt x="22097" y="15239"/>
                </a:lnTo>
                <a:lnTo>
                  <a:pt x="22859" y="15239"/>
                </a:lnTo>
                <a:lnTo>
                  <a:pt x="23621" y="16001"/>
                </a:lnTo>
                <a:lnTo>
                  <a:pt x="24384" y="16001"/>
                </a:lnTo>
                <a:lnTo>
                  <a:pt x="24384" y="8381"/>
                </a:lnTo>
                <a:lnTo>
                  <a:pt x="25145" y="6857"/>
                </a:lnTo>
                <a:close/>
              </a:path>
              <a:path w="29210" h="17145">
                <a:moveTo>
                  <a:pt x="28956" y="13715"/>
                </a:moveTo>
                <a:lnTo>
                  <a:pt x="28956" y="12191"/>
                </a:lnTo>
                <a:lnTo>
                  <a:pt x="27432" y="12191"/>
                </a:lnTo>
                <a:lnTo>
                  <a:pt x="25908" y="12953"/>
                </a:lnTo>
                <a:lnTo>
                  <a:pt x="25145" y="13715"/>
                </a:lnTo>
                <a:lnTo>
                  <a:pt x="24384" y="12191"/>
                </a:lnTo>
                <a:lnTo>
                  <a:pt x="24384" y="16001"/>
                </a:lnTo>
                <a:lnTo>
                  <a:pt x="25145" y="16001"/>
                </a:lnTo>
                <a:lnTo>
                  <a:pt x="25908" y="15239"/>
                </a:lnTo>
                <a:lnTo>
                  <a:pt x="27432" y="15239"/>
                </a:lnTo>
                <a:lnTo>
                  <a:pt x="27432" y="14477"/>
                </a:lnTo>
                <a:lnTo>
                  <a:pt x="28956" y="137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32" name="object 232"/>
          <p:cNvSpPr/>
          <p:nvPr/>
        </p:nvSpPr>
        <p:spPr>
          <a:xfrm>
            <a:off x="4476083" y="5187350"/>
            <a:ext cx="16571" cy="15297"/>
          </a:xfrm>
          <a:custGeom>
            <a:avLst/>
            <a:gdLst/>
            <a:ahLst/>
            <a:cxnLst/>
            <a:rect l="l" t="t" r="r" b="b"/>
            <a:pathLst>
              <a:path w="16510" h="15239">
                <a:moveTo>
                  <a:pt x="16002" y="3809"/>
                </a:moveTo>
                <a:lnTo>
                  <a:pt x="15240" y="1524"/>
                </a:lnTo>
                <a:lnTo>
                  <a:pt x="12192" y="0"/>
                </a:lnTo>
                <a:lnTo>
                  <a:pt x="9906" y="0"/>
                </a:lnTo>
                <a:lnTo>
                  <a:pt x="7620" y="762"/>
                </a:lnTo>
                <a:lnTo>
                  <a:pt x="5334" y="762"/>
                </a:lnTo>
                <a:lnTo>
                  <a:pt x="4572" y="2286"/>
                </a:lnTo>
                <a:lnTo>
                  <a:pt x="3048" y="3809"/>
                </a:lnTo>
                <a:lnTo>
                  <a:pt x="762" y="8382"/>
                </a:lnTo>
                <a:lnTo>
                  <a:pt x="0" y="10667"/>
                </a:lnTo>
                <a:lnTo>
                  <a:pt x="762" y="12191"/>
                </a:lnTo>
                <a:lnTo>
                  <a:pt x="2286" y="13715"/>
                </a:lnTo>
                <a:lnTo>
                  <a:pt x="3048" y="13969"/>
                </a:lnTo>
                <a:lnTo>
                  <a:pt x="3048" y="9906"/>
                </a:lnTo>
                <a:lnTo>
                  <a:pt x="6858" y="9906"/>
                </a:lnTo>
                <a:lnTo>
                  <a:pt x="8382" y="9144"/>
                </a:lnTo>
                <a:lnTo>
                  <a:pt x="9906" y="9144"/>
                </a:lnTo>
                <a:lnTo>
                  <a:pt x="14478" y="6857"/>
                </a:lnTo>
                <a:lnTo>
                  <a:pt x="15240" y="6095"/>
                </a:lnTo>
                <a:lnTo>
                  <a:pt x="16002" y="3809"/>
                </a:lnTo>
                <a:close/>
              </a:path>
              <a:path w="16510" h="15239">
                <a:moveTo>
                  <a:pt x="14478" y="12191"/>
                </a:moveTo>
                <a:lnTo>
                  <a:pt x="12954" y="11429"/>
                </a:lnTo>
                <a:lnTo>
                  <a:pt x="11430" y="11429"/>
                </a:lnTo>
                <a:lnTo>
                  <a:pt x="9906" y="12191"/>
                </a:lnTo>
                <a:lnTo>
                  <a:pt x="7620" y="12953"/>
                </a:lnTo>
                <a:lnTo>
                  <a:pt x="4572" y="11429"/>
                </a:lnTo>
                <a:lnTo>
                  <a:pt x="3810" y="11429"/>
                </a:lnTo>
                <a:lnTo>
                  <a:pt x="3048" y="9906"/>
                </a:lnTo>
                <a:lnTo>
                  <a:pt x="3048" y="13969"/>
                </a:lnTo>
                <a:lnTo>
                  <a:pt x="6858" y="15239"/>
                </a:lnTo>
                <a:lnTo>
                  <a:pt x="9143" y="14477"/>
                </a:lnTo>
                <a:lnTo>
                  <a:pt x="10667" y="14477"/>
                </a:lnTo>
                <a:lnTo>
                  <a:pt x="12954" y="13715"/>
                </a:lnTo>
                <a:lnTo>
                  <a:pt x="14478" y="1219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33" name="object 233"/>
          <p:cNvSpPr/>
          <p:nvPr/>
        </p:nvSpPr>
        <p:spPr>
          <a:xfrm>
            <a:off x="4480672" y="5190409"/>
            <a:ext cx="7648" cy="3824"/>
          </a:xfrm>
          <a:custGeom>
            <a:avLst/>
            <a:gdLst/>
            <a:ahLst/>
            <a:cxnLst/>
            <a:rect l="l" t="t" r="r" b="b"/>
            <a:pathLst>
              <a:path w="7619" h="3810">
                <a:moveTo>
                  <a:pt x="7620" y="1524"/>
                </a:moveTo>
                <a:lnTo>
                  <a:pt x="6095" y="762"/>
                </a:lnTo>
                <a:lnTo>
                  <a:pt x="5334" y="762"/>
                </a:lnTo>
                <a:lnTo>
                  <a:pt x="4571" y="0"/>
                </a:lnTo>
                <a:lnTo>
                  <a:pt x="3047" y="762"/>
                </a:lnTo>
                <a:lnTo>
                  <a:pt x="0" y="3809"/>
                </a:lnTo>
                <a:lnTo>
                  <a:pt x="7620" y="152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234" name="object 234"/>
          <p:cNvSpPr/>
          <p:nvPr/>
        </p:nvSpPr>
        <p:spPr>
          <a:xfrm>
            <a:off x="4495204" y="5185820"/>
            <a:ext cx="14022" cy="17846"/>
          </a:xfrm>
          <a:custGeom>
            <a:avLst/>
            <a:gdLst/>
            <a:ahLst/>
            <a:cxnLst/>
            <a:rect l="l" t="t" r="r" b="b"/>
            <a:pathLst>
              <a:path w="13969" h="17779">
                <a:moveTo>
                  <a:pt x="7620" y="16001"/>
                </a:moveTo>
                <a:lnTo>
                  <a:pt x="7620" y="12954"/>
                </a:lnTo>
                <a:lnTo>
                  <a:pt x="6858" y="14478"/>
                </a:lnTo>
                <a:lnTo>
                  <a:pt x="6096" y="14478"/>
                </a:lnTo>
                <a:lnTo>
                  <a:pt x="4572" y="16002"/>
                </a:lnTo>
                <a:lnTo>
                  <a:pt x="3048" y="16002"/>
                </a:lnTo>
                <a:lnTo>
                  <a:pt x="2286" y="14478"/>
                </a:lnTo>
                <a:lnTo>
                  <a:pt x="2286" y="12954"/>
                </a:lnTo>
                <a:lnTo>
                  <a:pt x="762" y="11430"/>
                </a:lnTo>
                <a:lnTo>
                  <a:pt x="0" y="12954"/>
                </a:lnTo>
                <a:lnTo>
                  <a:pt x="0" y="14478"/>
                </a:lnTo>
                <a:lnTo>
                  <a:pt x="762" y="16002"/>
                </a:lnTo>
                <a:lnTo>
                  <a:pt x="1524" y="16763"/>
                </a:lnTo>
                <a:lnTo>
                  <a:pt x="3048" y="17526"/>
                </a:lnTo>
                <a:lnTo>
                  <a:pt x="4572" y="17526"/>
                </a:lnTo>
                <a:lnTo>
                  <a:pt x="6096" y="16763"/>
                </a:lnTo>
                <a:lnTo>
                  <a:pt x="6858" y="16763"/>
                </a:lnTo>
                <a:lnTo>
                  <a:pt x="7620" y="16001"/>
                </a:lnTo>
                <a:close/>
              </a:path>
              <a:path w="13969" h="17779">
                <a:moveTo>
                  <a:pt x="13716" y="3810"/>
                </a:moveTo>
                <a:lnTo>
                  <a:pt x="13716" y="762"/>
                </a:lnTo>
                <a:lnTo>
                  <a:pt x="12192" y="0"/>
                </a:lnTo>
                <a:lnTo>
                  <a:pt x="8382" y="0"/>
                </a:lnTo>
                <a:lnTo>
                  <a:pt x="6858" y="762"/>
                </a:lnTo>
                <a:lnTo>
                  <a:pt x="5334" y="762"/>
                </a:lnTo>
                <a:lnTo>
                  <a:pt x="4572" y="2286"/>
                </a:lnTo>
                <a:lnTo>
                  <a:pt x="4572" y="7620"/>
                </a:lnTo>
                <a:lnTo>
                  <a:pt x="6858" y="9906"/>
                </a:lnTo>
                <a:lnTo>
                  <a:pt x="6858" y="3048"/>
                </a:lnTo>
                <a:lnTo>
                  <a:pt x="7620" y="2286"/>
                </a:lnTo>
                <a:lnTo>
                  <a:pt x="11430" y="2286"/>
                </a:lnTo>
                <a:lnTo>
                  <a:pt x="11430" y="5334"/>
                </a:lnTo>
                <a:lnTo>
                  <a:pt x="12192" y="5334"/>
                </a:lnTo>
                <a:lnTo>
                  <a:pt x="13716" y="3810"/>
                </a:lnTo>
                <a:close/>
              </a:path>
              <a:path w="13969" h="17779">
                <a:moveTo>
                  <a:pt x="9143" y="14478"/>
                </a:moveTo>
                <a:lnTo>
                  <a:pt x="9143" y="12192"/>
                </a:lnTo>
                <a:lnTo>
                  <a:pt x="7620" y="7620"/>
                </a:lnTo>
                <a:lnTo>
                  <a:pt x="6858" y="6096"/>
                </a:lnTo>
                <a:lnTo>
                  <a:pt x="6858" y="10668"/>
                </a:lnTo>
                <a:lnTo>
                  <a:pt x="7620" y="12192"/>
                </a:lnTo>
                <a:lnTo>
                  <a:pt x="7620" y="16001"/>
                </a:lnTo>
                <a:lnTo>
                  <a:pt x="9143" y="14478"/>
                </a:lnTo>
                <a:close/>
              </a:path>
              <a:path w="13969" h="17779">
                <a:moveTo>
                  <a:pt x="11430" y="5334"/>
                </a:moveTo>
                <a:lnTo>
                  <a:pt x="11430" y="3048"/>
                </a:lnTo>
                <a:lnTo>
                  <a:pt x="10667" y="3810"/>
                </a:lnTo>
                <a:lnTo>
                  <a:pt x="10667" y="5334"/>
                </a:lnTo>
                <a:lnTo>
                  <a:pt x="11430" y="533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35" name="object 235"/>
          <p:cNvSpPr/>
          <p:nvPr/>
        </p:nvSpPr>
        <p:spPr>
          <a:xfrm>
            <a:off x="4532681" y="5268423"/>
            <a:ext cx="36330" cy="28044"/>
          </a:xfrm>
          <a:custGeom>
            <a:avLst/>
            <a:gdLst/>
            <a:ahLst/>
            <a:cxnLst/>
            <a:rect l="l" t="t" r="r" b="b"/>
            <a:pathLst>
              <a:path w="36194" h="27939">
                <a:moveTo>
                  <a:pt x="35813" y="16763"/>
                </a:moveTo>
                <a:lnTo>
                  <a:pt x="35813" y="13715"/>
                </a:lnTo>
                <a:lnTo>
                  <a:pt x="32766" y="12191"/>
                </a:lnTo>
                <a:lnTo>
                  <a:pt x="30479" y="12191"/>
                </a:lnTo>
                <a:lnTo>
                  <a:pt x="26670" y="8381"/>
                </a:lnTo>
                <a:lnTo>
                  <a:pt x="25146" y="6095"/>
                </a:lnTo>
                <a:lnTo>
                  <a:pt x="24384" y="3809"/>
                </a:lnTo>
                <a:lnTo>
                  <a:pt x="23622" y="0"/>
                </a:lnTo>
                <a:lnTo>
                  <a:pt x="22860" y="761"/>
                </a:lnTo>
                <a:lnTo>
                  <a:pt x="20573" y="1523"/>
                </a:lnTo>
                <a:lnTo>
                  <a:pt x="16763" y="1523"/>
                </a:lnTo>
                <a:lnTo>
                  <a:pt x="15240" y="761"/>
                </a:lnTo>
                <a:lnTo>
                  <a:pt x="14478" y="1523"/>
                </a:lnTo>
                <a:lnTo>
                  <a:pt x="14478" y="3047"/>
                </a:lnTo>
                <a:lnTo>
                  <a:pt x="12954" y="4571"/>
                </a:lnTo>
                <a:lnTo>
                  <a:pt x="11429" y="6857"/>
                </a:lnTo>
                <a:lnTo>
                  <a:pt x="7620" y="10667"/>
                </a:lnTo>
                <a:lnTo>
                  <a:pt x="5334" y="11429"/>
                </a:lnTo>
                <a:lnTo>
                  <a:pt x="3810" y="12191"/>
                </a:lnTo>
                <a:lnTo>
                  <a:pt x="3048" y="12191"/>
                </a:lnTo>
                <a:lnTo>
                  <a:pt x="1523" y="12953"/>
                </a:lnTo>
                <a:lnTo>
                  <a:pt x="761" y="12953"/>
                </a:lnTo>
                <a:lnTo>
                  <a:pt x="761" y="16001"/>
                </a:lnTo>
                <a:lnTo>
                  <a:pt x="0" y="18287"/>
                </a:lnTo>
                <a:lnTo>
                  <a:pt x="0" y="19811"/>
                </a:lnTo>
                <a:lnTo>
                  <a:pt x="3048" y="19811"/>
                </a:lnTo>
                <a:lnTo>
                  <a:pt x="4572" y="20573"/>
                </a:lnTo>
                <a:lnTo>
                  <a:pt x="6096" y="20573"/>
                </a:lnTo>
                <a:lnTo>
                  <a:pt x="8382" y="21335"/>
                </a:lnTo>
                <a:lnTo>
                  <a:pt x="11429" y="22859"/>
                </a:lnTo>
                <a:lnTo>
                  <a:pt x="12192" y="23621"/>
                </a:lnTo>
                <a:lnTo>
                  <a:pt x="14478" y="25145"/>
                </a:lnTo>
                <a:lnTo>
                  <a:pt x="15240" y="26669"/>
                </a:lnTo>
                <a:lnTo>
                  <a:pt x="17525" y="26669"/>
                </a:lnTo>
                <a:lnTo>
                  <a:pt x="18288" y="27431"/>
                </a:lnTo>
                <a:lnTo>
                  <a:pt x="22098" y="23621"/>
                </a:lnTo>
                <a:lnTo>
                  <a:pt x="24384" y="22859"/>
                </a:lnTo>
                <a:lnTo>
                  <a:pt x="25908" y="22097"/>
                </a:lnTo>
                <a:lnTo>
                  <a:pt x="30479" y="20573"/>
                </a:lnTo>
                <a:lnTo>
                  <a:pt x="32766" y="20573"/>
                </a:lnTo>
                <a:lnTo>
                  <a:pt x="34290" y="19811"/>
                </a:lnTo>
                <a:lnTo>
                  <a:pt x="35813" y="16763"/>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236" name="object 236"/>
          <p:cNvSpPr/>
          <p:nvPr/>
        </p:nvSpPr>
        <p:spPr>
          <a:xfrm>
            <a:off x="3342602" y="5009909"/>
            <a:ext cx="535383" cy="420021"/>
          </a:xfrm>
          <a:custGeom>
            <a:avLst/>
            <a:gdLst/>
            <a:ahLst/>
            <a:cxnLst/>
            <a:rect l="l" t="t" r="r" b="b"/>
            <a:pathLst>
              <a:path w="533400" h="418464">
                <a:moveTo>
                  <a:pt x="533400" y="188214"/>
                </a:moveTo>
                <a:lnTo>
                  <a:pt x="533400" y="178308"/>
                </a:lnTo>
                <a:lnTo>
                  <a:pt x="532638" y="175259"/>
                </a:lnTo>
                <a:lnTo>
                  <a:pt x="532638" y="168402"/>
                </a:lnTo>
                <a:lnTo>
                  <a:pt x="531875" y="161543"/>
                </a:lnTo>
                <a:lnTo>
                  <a:pt x="531113" y="155447"/>
                </a:lnTo>
                <a:lnTo>
                  <a:pt x="529589" y="148590"/>
                </a:lnTo>
                <a:lnTo>
                  <a:pt x="528066" y="140208"/>
                </a:lnTo>
                <a:lnTo>
                  <a:pt x="525780" y="132587"/>
                </a:lnTo>
                <a:lnTo>
                  <a:pt x="523494" y="124206"/>
                </a:lnTo>
                <a:lnTo>
                  <a:pt x="517397" y="108966"/>
                </a:lnTo>
                <a:lnTo>
                  <a:pt x="489203" y="67817"/>
                </a:lnTo>
                <a:lnTo>
                  <a:pt x="456438" y="43434"/>
                </a:lnTo>
                <a:lnTo>
                  <a:pt x="414527" y="23622"/>
                </a:lnTo>
                <a:lnTo>
                  <a:pt x="406145" y="19812"/>
                </a:lnTo>
                <a:lnTo>
                  <a:pt x="397763" y="16764"/>
                </a:lnTo>
                <a:lnTo>
                  <a:pt x="388620" y="13716"/>
                </a:lnTo>
                <a:lnTo>
                  <a:pt x="371856" y="9143"/>
                </a:lnTo>
                <a:lnTo>
                  <a:pt x="362712" y="7620"/>
                </a:lnTo>
                <a:lnTo>
                  <a:pt x="354330" y="5334"/>
                </a:lnTo>
                <a:lnTo>
                  <a:pt x="345185" y="3809"/>
                </a:lnTo>
                <a:lnTo>
                  <a:pt x="336803" y="3047"/>
                </a:lnTo>
                <a:lnTo>
                  <a:pt x="327660" y="1523"/>
                </a:lnTo>
                <a:lnTo>
                  <a:pt x="318516" y="1523"/>
                </a:lnTo>
                <a:lnTo>
                  <a:pt x="307085" y="762"/>
                </a:lnTo>
                <a:lnTo>
                  <a:pt x="296418" y="762"/>
                </a:lnTo>
                <a:lnTo>
                  <a:pt x="284988" y="0"/>
                </a:lnTo>
                <a:lnTo>
                  <a:pt x="273557" y="762"/>
                </a:lnTo>
                <a:lnTo>
                  <a:pt x="262127" y="762"/>
                </a:lnTo>
                <a:lnTo>
                  <a:pt x="249935" y="1523"/>
                </a:lnTo>
                <a:lnTo>
                  <a:pt x="215645" y="6096"/>
                </a:lnTo>
                <a:lnTo>
                  <a:pt x="192785" y="10667"/>
                </a:lnTo>
                <a:lnTo>
                  <a:pt x="182118" y="13716"/>
                </a:lnTo>
                <a:lnTo>
                  <a:pt x="170687" y="16764"/>
                </a:lnTo>
                <a:lnTo>
                  <a:pt x="160020" y="20573"/>
                </a:lnTo>
                <a:lnTo>
                  <a:pt x="148589" y="23622"/>
                </a:lnTo>
                <a:lnTo>
                  <a:pt x="137922" y="28193"/>
                </a:lnTo>
                <a:lnTo>
                  <a:pt x="98297" y="48767"/>
                </a:lnTo>
                <a:lnTo>
                  <a:pt x="61722" y="75437"/>
                </a:lnTo>
                <a:lnTo>
                  <a:pt x="46481" y="92202"/>
                </a:lnTo>
                <a:lnTo>
                  <a:pt x="38862" y="100584"/>
                </a:lnTo>
                <a:lnTo>
                  <a:pt x="13716" y="139446"/>
                </a:lnTo>
                <a:lnTo>
                  <a:pt x="762" y="182879"/>
                </a:lnTo>
                <a:lnTo>
                  <a:pt x="0" y="191262"/>
                </a:lnTo>
                <a:lnTo>
                  <a:pt x="0" y="198881"/>
                </a:lnTo>
                <a:lnTo>
                  <a:pt x="4572" y="238506"/>
                </a:lnTo>
                <a:lnTo>
                  <a:pt x="15239" y="284988"/>
                </a:lnTo>
                <a:lnTo>
                  <a:pt x="22860" y="308609"/>
                </a:lnTo>
                <a:lnTo>
                  <a:pt x="34289" y="345186"/>
                </a:lnTo>
                <a:lnTo>
                  <a:pt x="38862" y="356616"/>
                </a:lnTo>
                <a:lnTo>
                  <a:pt x="42672" y="368046"/>
                </a:lnTo>
                <a:lnTo>
                  <a:pt x="47243" y="380238"/>
                </a:lnTo>
                <a:lnTo>
                  <a:pt x="51053" y="391667"/>
                </a:lnTo>
                <a:lnTo>
                  <a:pt x="54863" y="402336"/>
                </a:lnTo>
                <a:lnTo>
                  <a:pt x="57912" y="401573"/>
                </a:lnTo>
                <a:lnTo>
                  <a:pt x="61722" y="401573"/>
                </a:lnTo>
                <a:lnTo>
                  <a:pt x="73913" y="398525"/>
                </a:lnTo>
                <a:lnTo>
                  <a:pt x="77724" y="398525"/>
                </a:lnTo>
                <a:lnTo>
                  <a:pt x="83820" y="397002"/>
                </a:lnTo>
                <a:lnTo>
                  <a:pt x="87630" y="397002"/>
                </a:lnTo>
                <a:lnTo>
                  <a:pt x="91439" y="396240"/>
                </a:lnTo>
                <a:lnTo>
                  <a:pt x="95250" y="396240"/>
                </a:lnTo>
                <a:lnTo>
                  <a:pt x="99060" y="395478"/>
                </a:lnTo>
                <a:lnTo>
                  <a:pt x="102870" y="395478"/>
                </a:lnTo>
                <a:lnTo>
                  <a:pt x="107441" y="394716"/>
                </a:lnTo>
                <a:lnTo>
                  <a:pt x="119633" y="394716"/>
                </a:lnTo>
                <a:lnTo>
                  <a:pt x="128016" y="393953"/>
                </a:lnTo>
                <a:lnTo>
                  <a:pt x="144018" y="393953"/>
                </a:lnTo>
                <a:lnTo>
                  <a:pt x="152400" y="393191"/>
                </a:lnTo>
                <a:lnTo>
                  <a:pt x="241553" y="393191"/>
                </a:lnTo>
                <a:lnTo>
                  <a:pt x="249174" y="393953"/>
                </a:lnTo>
                <a:lnTo>
                  <a:pt x="265175" y="393953"/>
                </a:lnTo>
                <a:lnTo>
                  <a:pt x="273557" y="394716"/>
                </a:lnTo>
                <a:lnTo>
                  <a:pt x="289560" y="394716"/>
                </a:lnTo>
                <a:lnTo>
                  <a:pt x="297941" y="395478"/>
                </a:lnTo>
                <a:lnTo>
                  <a:pt x="305562" y="396240"/>
                </a:lnTo>
                <a:lnTo>
                  <a:pt x="313944" y="396240"/>
                </a:lnTo>
                <a:lnTo>
                  <a:pt x="322325" y="397002"/>
                </a:lnTo>
                <a:lnTo>
                  <a:pt x="329945" y="397764"/>
                </a:lnTo>
                <a:lnTo>
                  <a:pt x="338327" y="397764"/>
                </a:lnTo>
                <a:lnTo>
                  <a:pt x="346710" y="398525"/>
                </a:lnTo>
                <a:lnTo>
                  <a:pt x="354330" y="399288"/>
                </a:lnTo>
                <a:lnTo>
                  <a:pt x="379475" y="401573"/>
                </a:lnTo>
                <a:lnTo>
                  <a:pt x="400050" y="403859"/>
                </a:lnTo>
                <a:lnTo>
                  <a:pt x="406145" y="404717"/>
                </a:lnTo>
                <a:lnTo>
                  <a:pt x="411480" y="405384"/>
                </a:lnTo>
                <a:lnTo>
                  <a:pt x="416813" y="406146"/>
                </a:lnTo>
                <a:lnTo>
                  <a:pt x="422147" y="407670"/>
                </a:lnTo>
                <a:lnTo>
                  <a:pt x="426720" y="408431"/>
                </a:lnTo>
                <a:lnTo>
                  <a:pt x="432053" y="409956"/>
                </a:lnTo>
                <a:lnTo>
                  <a:pt x="436625" y="410717"/>
                </a:lnTo>
                <a:lnTo>
                  <a:pt x="457962" y="416814"/>
                </a:lnTo>
                <a:lnTo>
                  <a:pt x="464057" y="418338"/>
                </a:lnTo>
                <a:lnTo>
                  <a:pt x="468630" y="407670"/>
                </a:lnTo>
                <a:lnTo>
                  <a:pt x="473201" y="397764"/>
                </a:lnTo>
                <a:lnTo>
                  <a:pt x="477774" y="387096"/>
                </a:lnTo>
                <a:lnTo>
                  <a:pt x="496824" y="344423"/>
                </a:lnTo>
                <a:lnTo>
                  <a:pt x="509016" y="310896"/>
                </a:lnTo>
                <a:lnTo>
                  <a:pt x="512825" y="300228"/>
                </a:lnTo>
                <a:lnTo>
                  <a:pt x="516635" y="290322"/>
                </a:lnTo>
                <a:lnTo>
                  <a:pt x="522731" y="268986"/>
                </a:lnTo>
                <a:lnTo>
                  <a:pt x="527303" y="249173"/>
                </a:lnTo>
                <a:lnTo>
                  <a:pt x="531875" y="218693"/>
                </a:lnTo>
                <a:lnTo>
                  <a:pt x="533400" y="188214"/>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237" name="object 237"/>
          <p:cNvSpPr/>
          <p:nvPr/>
        </p:nvSpPr>
        <p:spPr>
          <a:xfrm>
            <a:off x="3397669" y="5404562"/>
            <a:ext cx="411098" cy="58636"/>
          </a:xfrm>
          <a:custGeom>
            <a:avLst/>
            <a:gdLst/>
            <a:ahLst/>
            <a:cxnLst/>
            <a:rect l="l" t="t" r="r" b="b"/>
            <a:pathLst>
              <a:path w="409575" h="58420">
                <a:moveTo>
                  <a:pt x="409194" y="25146"/>
                </a:moveTo>
                <a:lnTo>
                  <a:pt x="403098" y="23622"/>
                </a:lnTo>
                <a:lnTo>
                  <a:pt x="381762" y="17526"/>
                </a:lnTo>
                <a:lnTo>
                  <a:pt x="377190" y="16764"/>
                </a:lnTo>
                <a:lnTo>
                  <a:pt x="371856" y="15240"/>
                </a:lnTo>
                <a:lnTo>
                  <a:pt x="367284" y="14478"/>
                </a:lnTo>
                <a:lnTo>
                  <a:pt x="361950" y="12954"/>
                </a:lnTo>
                <a:lnTo>
                  <a:pt x="356616" y="12192"/>
                </a:lnTo>
                <a:lnTo>
                  <a:pt x="350520" y="11430"/>
                </a:lnTo>
                <a:lnTo>
                  <a:pt x="345186" y="10667"/>
                </a:lnTo>
                <a:lnTo>
                  <a:pt x="324612" y="8381"/>
                </a:lnTo>
                <a:lnTo>
                  <a:pt x="299466" y="6096"/>
                </a:lnTo>
                <a:lnTo>
                  <a:pt x="291846" y="5334"/>
                </a:lnTo>
                <a:lnTo>
                  <a:pt x="283464" y="4572"/>
                </a:lnTo>
                <a:lnTo>
                  <a:pt x="275082" y="4572"/>
                </a:lnTo>
                <a:lnTo>
                  <a:pt x="267462" y="3810"/>
                </a:lnTo>
                <a:lnTo>
                  <a:pt x="259080" y="3048"/>
                </a:lnTo>
                <a:lnTo>
                  <a:pt x="250698" y="3048"/>
                </a:lnTo>
                <a:lnTo>
                  <a:pt x="243078" y="2286"/>
                </a:lnTo>
                <a:lnTo>
                  <a:pt x="234696" y="1524"/>
                </a:lnTo>
                <a:lnTo>
                  <a:pt x="218694" y="1524"/>
                </a:lnTo>
                <a:lnTo>
                  <a:pt x="210312" y="762"/>
                </a:lnTo>
                <a:lnTo>
                  <a:pt x="194310" y="762"/>
                </a:lnTo>
                <a:lnTo>
                  <a:pt x="186690" y="0"/>
                </a:lnTo>
                <a:lnTo>
                  <a:pt x="97536" y="0"/>
                </a:lnTo>
                <a:lnTo>
                  <a:pt x="89154" y="762"/>
                </a:lnTo>
                <a:lnTo>
                  <a:pt x="73152" y="762"/>
                </a:lnTo>
                <a:lnTo>
                  <a:pt x="64770" y="1524"/>
                </a:lnTo>
                <a:lnTo>
                  <a:pt x="52578" y="1524"/>
                </a:lnTo>
                <a:lnTo>
                  <a:pt x="48006" y="2286"/>
                </a:lnTo>
                <a:lnTo>
                  <a:pt x="44196" y="2286"/>
                </a:lnTo>
                <a:lnTo>
                  <a:pt x="40386" y="3048"/>
                </a:lnTo>
                <a:lnTo>
                  <a:pt x="36576" y="3048"/>
                </a:lnTo>
                <a:lnTo>
                  <a:pt x="32766" y="3810"/>
                </a:lnTo>
                <a:lnTo>
                  <a:pt x="28956" y="3810"/>
                </a:lnTo>
                <a:lnTo>
                  <a:pt x="22860" y="5334"/>
                </a:lnTo>
                <a:lnTo>
                  <a:pt x="19050" y="5334"/>
                </a:lnTo>
                <a:lnTo>
                  <a:pt x="6858" y="8381"/>
                </a:lnTo>
                <a:lnTo>
                  <a:pt x="3048" y="8381"/>
                </a:lnTo>
                <a:lnTo>
                  <a:pt x="0" y="9144"/>
                </a:lnTo>
                <a:lnTo>
                  <a:pt x="2286" y="16002"/>
                </a:lnTo>
                <a:lnTo>
                  <a:pt x="6858" y="28194"/>
                </a:lnTo>
                <a:lnTo>
                  <a:pt x="8382" y="34290"/>
                </a:lnTo>
                <a:lnTo>
                  <a:pt x="10668" y="40386"/>
                </a:lnTo>
                <a:lnTo>
                  <a:pt x="13716" y="52578"/>
                </a:lnTo>
                <a:lnTo>
                  <a:pt x="15240" y="57912"/>
                </a:lnTo>
                <a:lnTo>
                  <a:pt x="393954" y="57912"/>
                </a:lnTo>
                <a:lnTo>
                  <a:pt x="395478" y="54102"/>
                </a:lnTo>
                <a:lnTo>
                  <a:pt x="397764" y="50292"/>
                </a:lnTo>
                <a:lnTo>
                  <a:pt x="399288" y="45720"/>
                </a:lnTo>
                <a:lnTo>
                  <a:pt x="401574" y="41910"/>
                </a:lnTo>
                <a:lnTo>
                  <a:pt x="403098" y="37337"/>
                </a:lnTo>
                <a:lnTo>
                  <a:pt x="407670" y="29717"/>
                </a:lnTo>
                <a:lnTo>
                  <a:pt x="409194" y="25146"/>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238" name="object 238"/>
          <p:cNvSpPr/>
          <p:nvPr/>
        </p:nvSpPr>
        <p:spPr>
          <a:xfrm>
            <a:off x="3423675" y="4952546"/>
            <a:ext cx="358834" cy="483757"/>
          </a:xfrm>
          <a:custGeom>
            <a:avLst/>
            <a:gdLst/>
            <a:ahLst/>
            <a:cxnLst/>
            <a:rect l="l" t="t" r="r" b="b"/>
            <a:pathLst>
              <a:path w="357505" h="481964">
                <a:moveTo>
                  <a:pt x="357377" y="0"/>
                </a:moveTo>
                <a:lnTo>
                  <a:pt x="352044" y="0"/>
                </a:lnTo>
                <a:lnTo>
                  <a:pt x="347471" y="762"/>
                </a:lnTo>
                <a:lnTo>
                  <a:pt x="342138" y="870"/>
                </a:lnTo>
                <a:lnTo>
                  <a:pt x="338327" y="1415"/>
                </a:lnTo>
                <a:lnTo>
                  <a:pt x="313181" y="1523"/>
                </a:lnTo>
                <a:lnTo>
                  <a:pt x="307848" y="2286"/>
                </a:lnTo>
                <a:lnTo>
                  <a:pt x="283463" y="2286"/>
                </a:lnTo>
                <a:lnTo>
                  <a:pt x="278891" y="3047"/>
                </a:lnTo>
                <a:lnTo>
                  <a:pt x="253745" y="3047"/>
                </a:lnTo>
                <a:lnTo>
                  <a:pt x="249935" y="3809"/>
                </a:lnTo>
                <a:lnTo>
                  <a:pt x="225551" y="3809"/>
                </a:lnTo>
                <a:lnTo>
                  <a:pt x="220979" y="3047"/>
                </a:lnTo>
                <a:lnTo>
                  <a:pt x="208025" y="3047"/>
                </a:lnTo>
                <a:lnTo>
                  <a:pt x="204215" y="2286"/>
                </a:lnTo>
                <a:lnTo>
                  <a:pt x="195071" y="2286"/>
                </a:lnTo>
                <a:lnTo>
                  <a:pt x="190500" y="1523"/>
                </a:lnTo>
                <a:lnTo>
                  <a:pt x="169163" y="1523"/>
                </a:lnTo>
                <a:lnTo>
                  <a:pt x="165353" y="762"/>
                </a:lnTo>
                <a:lnTo>
                  <a:pt x="152400" y="762"/>
                </a:lnTo>
                <a:lnTo>
                  <a:pt x="147827" y="1523"/>
                </a:lnTo>
                <a:lnTo>
                  <a:pt x="102869" y="1523"/>
                </a:lnTo>
                <a:lnTo>
                  <a:pt x="94487" y="2286"/>
                </a:lnTo>
                <a:lnTo>
                  <a:pt x="22859" y="2286"/>
                </a:lnTo>
                <a:lnTo>
                  <a:pt x="15239" y="2978"/>
                </a:lnTo>
                <a:lnTo>
                  <a:pt x="2285" y="3047"/>
                </a:lnTo>
                <a:lnTo>
                  <a:pt x="761" y="3809"/>
                </a:lnTo>
                <a:lnTo>
                  <a:pt x="0" y="4572"/>
                </a:lnTo>
                <a:lnTo>
                  <a:pt x="1523" y="6096"/>
                </a:lnTo>
                <a:lnTo>
                  <a:pt x="3048" y="6858"/>
                </a:lnTo>
                <a:lnTo>
                  <a:pt x="6095" y="9906"/>
                </a:lnTo>
                <a:lnTo>
                  <a:pt x="8381" y="11429"/>
                </a:lnTo>
                <a:lnTo>
                  <a:pt x="11429" y="14478"/>
                </a:lnTo>
                <a:lnTo>
                  <a:pt x="12953" y="17525"/>
                </a:lnTo>
                <a:lnTo>
                  <a:pt x="14477" y="19050"/>
                </a:lnTo>
                <a:lnTo>
                  <a:pt x="16001" y="21336"/>
                </a:lnTo>
                <a:lnTo>
                  <a:pt x="17525" y="22859"/>
                </a:lnTo>
                <a:lnTo>
                  <a:pt x="19050" y="23622"/>
                </a:lnTo>
                <a:lnTo>
                  <a:pt x="20573" y="25146"/>
                </a:lnTo>
                <a:lnTo>
                  <a:pt x="22859" y="26670"/>
                </a:lnTo>
                <a:lnTo>
                  <a:pt x="24383" y="27431"/>
                </a:lnTo>
                <a:lnTo>
                  <a:pt x="24383" y="35814"/>
                </a:lnTo>
                <a:lnTo>
                  <a:pt x="25145" y="38100"/>
                </a:lnTo>
                <a:lnTo>
                  <a:pt x="29717" y="42672"/>
                </a:lnTo>
                <a:lnTo>
                  <a:pt x="32003" y="44196"/>
                </a:lnTo>
                <a:lnTo>
                  <a:pt x="33527" y="92964"/>
                </a:lnTo>
                <a:lnTo>
                  <a:pt x="33527" y="481584"/>
                </a:lnTo>
                <a:lnTo>
                  <a:pt x="201929" y="481584"/>
                </a:lnTo>
                <a:lnTo>
                  <a:pt x="213359" y="480822"/>
                </a:lnTo>
                <a:lnTo>
                  <a:pt x="331469" y="480822"/>
                </a:lnTo>
                <a:lnTo>
                  <a:pt x="331469" y="48767"/>
                </a:lnTo>
                <a:lnTo>
                  <a:pt x="332231" y="42672"/>
                </a:lnTo>
                <a:lnTo>
                  <a:pt x="333755" y="40386"/>
                </a:lnTo>
                <a:lnTo>
                  <a:pt x="335279" y="38862"/>
                </a:lnTo>
                <a:lnTo>
                  <a:pt x="336803" y="36575"/>
                </a:lnTo>
                <a:lnTo>
                  <a:pt x="336803" y="34290"/>
                </a:lnTo>
                <a:lnTo>
                  <a:pt x="337565" y="32766"/>
                </a:lnTo>
                <a:lnTo>
                  <a:pt x="337565" y="27431"/>
                </a:lnTo>
                <a:lnTo>
                  <a:pt x="339089" y="27431"/>
                </a:lnTo>
                <a:lnTo>
                  <a:pt x="339851" y="26670"/>
                </a:lnTo>
                <a:lnTo>
                  <a:pt x="341375" y="25908"/>
                </a:lnTo>
                <a:lnTo>
                  <a:pt x="342138" y="24384"/>
                </a:lnTo>
                <a:lnTo>
                  <a:pt x="343661" y="23622"/>
                </a:lnTo>
                <a:lnTo>
                  <a:pt x="344423" y="22097"/>
                </a:lnTo>
                <a:lnTo>
                  <a:pt x="345185" y="21336"/>
                </a:lnTo>
                <a:lnTo>
                  <a:pt x="345948" y="19812"/>
                </a:lnTo>
                <a:lnTo>
                  <a:pt x="346709" y="16764"/>
                </a:lnTo>
                <a:lnTo>
                  <a:pt x="347471" y="14478"/>
                </a:lnTo>
                <a:lnTo>
                  <a:pt x="348995" y="12191"/>
                </a:lnTo>
                <a:lnTo>
                  <a:pt x="350519" y="9143"/>
                </a:lnTo>
                <a:lnTo>
                  <a:pt x="352805" y="7620"/>
                </a:lnTo>
                <a:lnTo>
                  <a:pt x="354329" y="4572"/>
                </a:lnTo>
                <a:lnTo>
                  <a:pt x="355853" y="3047"/>
                </a:lnTo>
                <a:lnTo>
                  <a:pt x="357377" y="0"/>
                </a:lnTo>
                <a:close/>
              </a:path>
              <a:path w="357505" h="481964">
                <a:moveTo>
                  <a:pt x="33527" y="481584"/>
                </a:moveTo>
                <a:lnTo>
                  <a:pt x="33527" y="199643"/>
                </a:lnTo>
                <a:lnTo>
                  <a:pt x="32003" y="257556"/>
                </a:lnTo>
                <a:lnTo>
                  <a:pt x="29717" y="315467"/>
                </a:lnTo>
                <a:lnTo>
                  <a:pt x="28955" y="373379"/>
                </a:lnTo>
                <a:lnTo>
                  <a:pt x="28955" y="457962"/>
                </a:lnTo>
                <a:lnTo>
                  <a:pt x="27431" y="457962"/>
                </a:lnTo>
                <a:lnTo>
                  <a:pt x="26669" y="458723"/>
                </a:lnTo>
                <a:lnTo>
                  <a:pt x="25145" y="458723"/>
                </a:lnTo>
                <a:lnTo>
                  <a:pt x="23621" y="459486"/>
                </a:lnTo>
                <a:lnTo>
                  <a:pt x="19811" y="463296"/>
                </a:lnTo>
                <a:lnTo>
                  <a:pt x="18287" y="467106"/>
                </a:lnTo>
                <a:lnTo>
                  <a:pt x="16763" y="472440"/>
                </a:lnTo>
                <a:lnTo>
                  <a:pt x="14477" y="477773"/>
                </a:lnTo>
                <a:lnTo>
                  <a:pt x="13715" y="480822"/>
                </a:lnTo>
                <a:lnTo>
                  <a:pt x="15239" y="480822"/>
                </a:lnTo>
                <a:lnTo>
                  <a:pt x="18287" y="481584"/>
                </a:lnTo>
                <a:lnTo>
                  <a:pt x="33527" y="481584"/>
                </a:lnTo>
                <a:close/>
              </a:path>
              <a:path w="357505" h="481964">
                <a:moveTo>
                  <a:pt x="332994" y="321564"/>
                </a:moveTo>
                <a:lnTo>
                  <a:pt x="332994" y="143256"/>
                </a:lnTo>
                <a:lnTo>
                  <a:pt x="331469" y="105917"/>
                </a:lnTo>
                <a:lnTo>
                  <a:pt x="331469" y="464820"/>
                </a:lnTo>
                <a:lnTo>
                  <a:pt x="332231" y="457962"/>
                </a:lnTo>
                <a:lnTo>
                  <a:pt x="332231" y="355853"/>
                </a:lnTo>
                <a:lnTo>
                  <a:pt x="332994" y="321564"/>
                </a:lnTo>
                <a:close/>
              </a:path>
              <a:path w="357505" h="481964">
                <a:moveTo>
                  <a:pt x="339089" y="480059"/>
                </a:moveTo>
                <a:lnTo>
                  <a:pt x="339089" y="477773"/>
                </a:lnTo>
                <a:lnTo>
                  <a:pt x="338327" y="474725"/>
                </a:lnTo>
                <a:lnTo>
                  <a:pt x="338327" y="471678"/>
                </a:lnTo>
                <a:lnTo>
                  <a:pt x="337565" y="469391"/>
                </a:lnTo>
                <a:lnTo>
                  <a:pt x="335279" y="467867"/>
                </a:lnTo>
                <a:lnTo>
                  <a:pt x="333755" y="466343"/>
                </a:lnTo>
                <a:lnTo>
                  <a:pt x="331469" y="464820"/>
                </a:lnTo>
                <a:lnTo>
                  <a:pt x="331469" y="480822"/>
                </a:lnTo>
                <a:lnTo>
                  <a:pt x="336803" y="480822"/>
                </a:lnTo>
                <a:lnTo>
                  <a:pt x="339089" y="480059"/>
                </a:lnTo>
                <a:close/>
              </a:path>
              <a:path w="357505" h="481964">
                <a:moveTo>
                  <a:pt x="332994" y="451103"/>
                </a:moveTo>
                <a:lnTo>
                  <a:pt x="332994" y="370331"/>
                </a:lnTo>
                <a:lnTo>
                  <a:pt x="332231" y="355853"/>
                </a:lnTo>
                <a:lnTo>
                  <a:pt x="332231" y="457962"/>
                </a:lnTo>
                <a:lnTo>
                  <a:pt x="332994" y="451103"/>
                </a:lnTo>
                <a:close/>
              </a:path>
              <a:path w="357505" h="481964">
                <a:moveTo>
                  <a:pt x="333755" y="252984"/>
                </a:moveTo>
                <a:lnTo>
                  <a:pt x="333755" y="218693"/>
                </a:lnTo>
                <a:lnTo>
                  <a:pt x="332994" y="180593"/>
                </a:lnTo>
                <a:lnTo>
                  <a:pt x="332994" y="286512"/>
                </a:lnTo>
                <a:lnTo>
                  <a:pt x="333755" y="25298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39" name="object 239"/>
          <p:cNvSpPr/>
          <p:nvPr/>
        </p:nvSpPr>
        <p:spPr>
          <a:xfrm>
            <a:off x="3438207" y="4967843"/>
            <a:ext cx="332065" cy="0"/>
          </a:xfrm>
          <a:custGeom>
            <a:avLst/>
            <a:gdLst/>
            <a:ahLst/>
            <a:cxnLst/>
            <a:rect l="l" t="t" r="r" b="b"/>
            <a:pathLst>
              <a:path w="330835">
                <a:moveTo>
                  <a:pt x="0" y="0"/>
                </a:moveTo>
                <a:lnTo>
                  <a:pt x="330707" y="0"/>
                </a:lnTo>
              </a:path>
            </a:pathLst>
          </a:custGeom>
          <a:ln w="18287">
            <a:solidFill>
              <a:srgbClr val="CC3300"/>
            </a:solidFill>
          </a:ln>
        </p:spPr>
        <p:txBody>
          <a:bodyPr wrap="square" lIns="0" tIns="0" rIns="0" bIns="0" rtlCol="0"/>
          <a:lstStyle/>
          <a:p>
            <a:pPr defTabSz="917783"/>
            <a:endParaRPr sz="1807">
              <a:solidFill>
                <a:prstClr val="black"/>
              </a:solidFill>
              <a:latin typeface="Calibri"/>
            </a:endParaRPr>
          </a:p>
        </p:txBody>
      </p:sp>
      <p:sp>
        <p:nvSpPr>
          <p:cNvPr id="240" name="object 240"/>
          <p:cNvSpPr/>
          <p:nvPr/>
        </p:nvSpPr>
        <p:spPr>
          <a:xfrm>
            <a:off x="3452737" y="4985434"/>
            <a:ext cx="304658" cy="0"/>
          </a:xfrm>
          <a:custGeom>
            <a:avLst/>
            <a:gdLst/>
            <a:ahLst/>
            <a:cxnLst/>
            <a:rect l="l" t="t" r="r" b="b"/>
            <a:pathLst>
              <a:path w="303530">
                <a:moveTo>
                  <a:pt x="0" y="0"/>
                </a:moveTo>
                <a:lnTo>
                  <a:pt x="303275" y="0"/>
                </a:lnTo>
              </a:path>
            </a:pathLst>
          </a:custGeom>
          <a:ln w="13715">
            <a:solidFill>
              <a:srgbClr val="CC3300"/>
            </a:solidFill>
          </a:ln>
        </p:spPr>
        <p:txBody>
          <a:bodyPr wrap="square" lIns="0" tIns="0" rIns="0" bIns="0" rtlCol="0"/>
          <a:lstStyle/>
          <a:p>
            <a:pPr defTabSz="917783"/>
            <a:endParaRPr sz="1807">
              <a:solidFill>
                <a:prstClr val="black"/>
              </a:solidFill>
              <a:latin typeface="Calibri"/>
            </a:endParaRPr>
          </a:p>
        </p:txBody>
      </p:sp>
      <p:sp>
        <p:nvSpPr>
          <p:cNvPr id="241" name="object 241"/>
          <p:cNvSpPr/>
          <p:nvPr/>
        </p:nvSpPr>
        <p:spPr>
          <a:xfrm>
            <a:off x="3460386" y="4995377"/>
            <a:ext cx="293823" cy="197582"/>
          </a:xfrm>
          <a:custGeom>
            <a:avLst/>
            <a:gdLst/>
            <a:ahLst/>
            <a:cxnLst/>
            <a:rect l="l" t="t" r="r" b="b"/>
            <a:pathLst>
              <a:path w="292735" h="196850">
                <a:moveTo>
                  <a:pt x="3809" y="172212"/>
                </a:moveTo>
                <a:lnTo>
                  <a:pt x="3809" y="1524"/>
                </a:lnTo>
                <a:lnTo>
                  <a:pt x="2286" y="1524"/>
                </a:lnTo>
                <a:lnTo>
                  <a:pt x="1524" y="2286"/>
                </a:lnTo>
                <a:lnTo>
                  <a:pt x="762" y="2286"/>
                </a:lnTo>
                <a:lnTo>
                  <a:pt x="0" y="3048"/>
                </a:lnTo>
                <a:lnTo>
                  <a:pt x="0" y="45719"/>
                </a:lnTo>
                <a:lnTo>
                  <a:pt x="762" y="87629"/>
                </a:lnTo>
                <a:lnTo>
                  <a:pt x="762" y="172974"/>
                </a:lnTo>
                <a:lnTo>
                  <a:pt x="1524" y="172974"/>
                </a:lnTo>
                <a:lnTo>
                  <a:pt x="3048" y="172212"/>
                </a:lnTo>
                <a:lnTo>
                  <a:pt x="3809" y="172212"/>
                </a:lnTo>
                <a:close/>
              </a:path>
              <a:path w="292735" h="196850">
                <a:moveTo>
                  <a:pt x="290322" y="170687"/>
                </a:moveTo>
                <a:lnTo>
                  <a:pt x="290322" y="1524"/>
                </a:lnTo>
                <a:lnTo>
                  <a:pt x="275844" y="1524"/>
                </a:lnTo>
                <a:lnTo>
                  <a:pt x="271272" y="762"/>
                </a:lnTo>
                <a:lnTo>
                  <a:pt x="252222" y="762"/>
                </a:lnTo>
                <a:lnTo>
                  <a:pt x="244602" y="0"/>
                </a:lnTo>
                <a:lnTo>
                  <a:pt x="127253" y="0"/>
                </a:lnTo>
                <a:lnTo>
                  <a:pt x="119633" y="762"/>
                </a:lnTo>
                <a:lnTo>
                  <a:pt x="57150" y="762"/>
                </a:lnTo>
                <a:lnTo>
                  <a:pt x="49530" y="1524"/>
                </a:lnTo>
                <a:lnTo>
                  <a:pt x="17526" y="1447"/>
                </a:lnTo>
                <a:lnTo>
                  <a:pt x="10668" y="762"/>
                </a:lnTo>
                <a:lnTo>
                  <a:pt x="3048" y="762"/>
                </a:lnTo>
                <a:lnTo>
                  <a:pt x="3809" y="1524"/>
                </a:lnTo>
                <a:lnTo>
                  <a:pt x="3809" y="172212"/>
                </a:lnTo>
                <a:lnTo>
                  <a:pt x="4572" y="172212"/>
                </a:lnTo>
                <a:lnTo>
                  <a:pt x="4572" y="166115"/>
                </a:lnTo>
                <a:lnTo>
                  <a:pt x="6096" y="163068"/>
                </a:lnTo>
                <a:lnTo>
                  <a:pt x="8382" y="160019"/>
                </a:lnTo>
                <a:lnTo>
                  <a:pt x="10668" y="157734"/>
                </a:lnTo>
                <a:lnTo>
                  <a:pt x="12192" y="155448"/>
                </a:lnTo>
                <a:lnTo>
                  <a:pt x="12953" y="153162"/>
                </a:lnTo>
                <a:lnTo>
                  <a:pt x="14477" y="151637"/>
                </a:lnTo>
                <a:lnTo>
                  <a:pt x="16764" y="150114"/>
                </a:lnTo>
                <a:lnTo>
                  <a:pt x="16764" y="19050"/>
                </a:lnTo>
                <a:lnTo>
                  <a:pt x="20574" y="19050"/>
                </a:lnTo>
                <a:lnTo>
                  <a:pt x="25146" y="19812"/>
                </a:lnTo>
                <a:lnTo>
                  <a:pt x="64770" y="19812"/>
                </a:lnTo>
                <a:lnTo>
                  <a:pt x="68580" y="20574"/>
                </a:lnTo>
                <a:lnTo>
                  <a:pt x="86106" y="20574"/>
                </a:lnTo>
                <a:lnTo>
                  <a:pt x="86106" y="154686"/>
                </a:lnTo>
                <a:lnTo>
                  <a:pt x="88392" y="154686"/>
                </a:lnTo>
                <a:lnTo>
                  <a:pt x="89915" y="155448"/>
                </a:lnTo>
                <a:lnTo>
                  <a:pt x="92964" y="158495"/>
                </a:lnTo>
                <a:lnTo>
                  <a:pt x="93726" y="160019"/>
                </a:lnTo>
                <a:lnTo>
                  <a:pt x="95250" y="161544"/>
                </a:lnTo>
                <a:lnTo>
                  <a:pt x="96012" y="163829"/>
                </a:lnTo>
                <a:lnTo>
                  <a:pt x="96774" y="165353"/>
                </a:lnTo>
                <a:lnTo>
                  <a:pt x="96774" y="172212"/>
                </a:lnTo>
                <a:lnTo>
                  <a:pt x="97536" y="172974"/>
                </a:lnTo>
                <a:lnTo>
                  <a:pt x="99822" y="172974"/>
                </a:lnTo>
                <a:lnTo>
                  <a:pt x="99822" y="196595"/>
                </a:lnTo>
                <a:lnTo>
                  <a:pt x="102108" y="196595"/>
                </a:lnTo>
                <a:lnTo>
                  <a:pt x="102108" y="176784"/>
                </a:lnTo>
                <a:lnTo>
                  <a:pt x="103632" y="175259"/>
                </a:lnTo>
                <a:lnTo>
                  <a:pt x="105156" y="174498"/>
                </a:lnTo>
                <a:lnTo>
                  <a:pt x="106680" y="174498"/>
                </a:lnTo>
                <a:lnTo>
                  <a:pt x="108203" y="173736"/>
                </a:lnTo>
                <a:lnTo>
                  <a:pt x="108203" y="168401"/>
                </a:lnTo>
                <a:lnTo>
                  <a:pt x="108965" y="163068"/>
                </a:lnTo>
                <a:lnTo>
                  <a:pt x="111252" y="155066"/>
                </a:lnTo>
                <a:lnTo>
                  <a:pt x="111252" y="108203"/>
                </a:lnTo>
                <a:lnTo>
                  <a:pt x="112014" y="79248"/>
                </a:lnTo>
                <a:lnTo>
                  <a:pt x="112014" y="49529"/>
                </a:lnTo>
                <a:lnTo>
                  <a:pt x="112776" y="19812"/>
                </a:lnTo>
                <a:lnTo>
                  <a:pt x="139446" y="19812"/>
                </a:lnTo>
                <a:lnTo>
                  <a:pt x="145542" y="19050"/>
                </a:lnTo>
                <a:lnTo>
                  <a:pt x="151637" y="19812"/>
                </a:lnTo>
                <a:lnTo>
                  <a:pt x="182880" y="19812"/>
                </a:lnTo>
                <a:lnTo>
                  <a:pt x="182880" y="148081"/>
                </a:lnTo>
                <a:lnTo>
                  <a:pt x="183642" y="149351"/>
                </a:lnTo>
                <a:lnTo>
                  <a:pt x="185927" y="152400"/>
                </a:lnTo>
                <a:lnTo>
                  <a:pt x="187452" y="156971"/>
                </a:lnTo>
                <a:lnTo>
                  <a:pt x="188214" y="160781"/>
                </a:lnTo>
                <a:lnTo>
                  <a:pt x="189737" y="160781"/>
                </a:lnTo>
                <a:lnTo>
                  <a:pt x="191262" y="161544"/>
                </a:lnTo>
                <a:lnTo>
                  <a:pt x="193548" y="163829"/>
                </a:lnTo>
                <a:lnTo>
                  <a:pt x="194309" y="165353"/>
                </a:lnTo>
                <a:lnTo>
                  <a:pt x="195833" y="166115"/>
                </a:lnTo>
                <a:lnTo>
                  <a:pt x="196596" y="168401"/>
                </a:lnTo>
                <a:lnTo>
                  <a:pt x="196596" y="169164"/>
                </a:lnTo>
                <a:lnTo>
                  <a:pt x="197358" y="171450"/>
                </a:lnTo>
                <a:lnTo>
                  <a:pt x="197358" y="176021"/>
                </a:lnTo>
                <a:lnTo>
                  <a:pt x="198882" y="176784"/>
                </a:lnTo>
                <a:lnTo>
                  <a:pt x="201930" y="176784"/>
                </a:lnTo>
                <a:lnTo>
                  <a:pt x="201930" y="169925"/>
                </a:lnTo>
                <a:lnTo>
                  <a:pt x="202692" y="167639"/>
                </a:lnTo>
                <a:lnTo>
                  <a:pt x="204215" y="165353"/>
                </a:lnTo>
                <a:lnTo>
                  <a:pt x="205740" y="164591"/>
                </a:lnTo>
                <a:lnTo>
                  <a:pt x="208026" y="163068"/>
                </a:lnTo>
                <a:lnTo>
                  <a:pt x="210312" y="162306"/>
                </a:lnTo>
                <a:lnTo>
                  <a:pt x="211074" y="134112"/>
                </a:lnTo>
                <a:lnTo>
                  <a:pt x="211074" y="41148"/>
                </a:lnTo>
                <a:lnTo>
                  <a:pt x="211836" y="20574"/>
                </a:lnTo>
                <a:lnTo>
                  <a:pt x="227076" y="20574"/>
                </a:lnTo>
                <a:lnTo>
                  <a:pt x="230886" y="19812"/>
                </a:lnTo>
                <a:lnTo>
                  <a:pt x="273558" y="19812"/>
                </a:lnTo>
                <a:lnTo>
                  <a:pt x="273558" y="67818"/>
                </a:lnTo>
                <a:lnTo>
                  <a:pt x="274320" y="108965"/>
                </a:lnTo>
                <a:lnTo>
                  <a:pt x="275844" y="146303"/>
                </a:lnTo>
                <a:lnTo>
                  <a:pt x="278892" y="150114"/>
                </a:lnTo>
                <a:lnTo>
                  <a:pt x="280415" y="153924"/>
                </a:lnTo>
                <a:lnTo>
                  <a:pt x="281177" y="158495"/>
                </a:lnTo>
                <a:lnTo>
                  <a:pt x="281177" y="163068"/>
                </a:lnTo>
                <a:lnTo>
                  <a:pt x="281940" y="163068"/>
                </a:lnTo>
                <a:lnTo>
                  <a:pt x="284226" y="163829"/>
                </a:lnTo>
                <a:lnTo>
                  <a:pt x="287274" y="165353"/>
                </a:lnTo>
                <a:lnTo>
                  <a:pt x="288798" y="167639"/>
                </a:lnTo>
                <a:lnTo>
                  <a:pt x="290322" y="170687"/>
                </a:lnTo>
                <a:close/>
              </a:path>
              <a:path w="292735" h="196850">
                <a:moveTo>
                  <a:pt x="5333" y="172212"/>
                </a:moveTo>
                <a:lnTo>
                  <a:pt x="5333" y="170687"/>
                </a:lnTo>
                <a:lnTo>
                  <a:pt x="4572" y="170687"/>
                </a:lnTo>
                <a:lnTo>
                  <a:pt x="4572" y="172212"/>
                </a:lnTo>
                <a:lnTo>
                  <a:pt x="5333" y="172212"/>
                </a:lnTo>
                <a:close/>
              </a:path>
              <a:path w="292735" h="196850">
                <a:moveTo>
                  <a:pt x="17526" y="121157"/>
                </a:moveTo>
                <a:lnTo>
                  <a:pt x="17526" y="92964"/>
                </a:lnTo>
                <a:lnTo>
                  <a:pt x="16764" y="70865"/>
                </a:lnTo>
                <a:lnTo>
                  <a:pt x="16764" y="135636"/>
                </a:lnTo>
                <a:lnTo>
                  <a:pt x="17526" y="121157"/>
                </a:lnTo>
                <a:close/>
              </a:path>
              <a:path w="292735" h="196850">
                <a:moveTo>
                  <a:pt x="99822" y="196595"/>
                </a:moveTo>
                <a:lnTo>
                  <a:pt x="99822" y="176784"/>
                </a:lnTo>
                <a:lnTo>
                  <a:pt x="99059" y="179831"/>
                </a:lnTo>
                <a:lnTo>
                  <a:pt x="96012" y="187451"/>
                </a:lnTo>
                <a:lnTo>
                  <a:pt x="91440" y="194309"/>
                </a:lnTo>
                <a:lnTo>
                  <a:pt x="90677" y="196595"/>
                </a:lnTo>
                <a:lnTo>
                  <a:pt x="99822" y="196595"/>
                </a:lnTo>
                <a:close/>
              </a:path>
              <a:path w="292735" h="196850">
                <a:moveTo>
                  <a:pt x="96774" y="172212"/>
                </a:moveTo>
                <a:lnTo>
                  <a:pt x="96774" y="169164"/>
                </a:lnTo>
                <a:lnTo>
                  <a:pt x="95250" y="172212"/>
                </a:lnTo>
                <a:lnTo>
                  <a:pt x="96774" y="172212"/>
                </a:lnTo>
                <a:close/>
              </a:path>
              <a:path w="292735" h="196850">
                <a:moveTo>
                  <a:pt x="110490" y="196595"/>
                </a:moveTo>
                <a:lnTo>
                  <a:pt x="107442" y="191262"/>
                </a:lnTo>
                <a:lnTo>
                  <a:pt x="104393" y="183641"/>
                </a:lnTo>
                <a:lnTo>
                  <a:pt x="103632" y="180594"/>
                </a:lnTo>
                <a:lnTo>
                  <a:pt x="102108" y="176784"/>
                </a:lnTo>
                <a:lnTo>
                  <a:pt x="102108" y="196595"/>
                </a:lnTo>
                <a:lnTo>
                  <a:pt x="110490" y="196595"/>
                </a:lnTo>
                <a:close/>
              </a:path>
              <a:path w="292735" h="196850">
                <a:moveTo>
                  <a:pt x="112014" y="152400"/>
                </a:moveTo>
                <a:lnTo>
                  <a:pt x="112014" y="145541"/>
                </a:lnTo>
                <a:lnTo>
                  <a:pt x="111252" y="141731"/>
                </a:lnTo>
                <a:lnTo>
                  <a:pt x="111252" y="155066"/>
                </a:lnTo>
                <a:lnTo>
                  <a:pt x="112014" y="152400"/>
                </a:lnTo>
                <a:close/>
              </a:path>
              <a:path w="292735" h="196850">
                <a:moveTo>
                  <a:pt x="182880" y="148081"/>
                </a:moveTo>
                <a:lnTo>
                  <a:pt x="182880" y="51053"/>
                </a:lnTo>
                <a:lnTo>
                  <a:pt x="182118" y="82295"/>
                </a:lnTo>
                <a:lnTo>
                  <a:pt x="182118" y="114300"/>
                </a:lnTo>
                <a:lnTo>
                  <a:pt x="181356" y="145541"/>
                </a:lnTo>
                <a:lnTo>
                  <a:pt x="182880" y="148081"/>
                </a:lnTo>
                <a:close/>
              </a:path>
              <a:path w="292735" h="196850">
                <a:moveTo>
                  <a:pt x="197358" y="176021"/>
                </a:moveTo>
                <a:lnTo>
                  <a:pt x="197358" y="171450"/>
                </a:lnTo>
                <a:lnTo>
                  <a:pt x="195072" y="176021"/>
                </a:lnTo>
                <a:lnTo>
                  <a:pt x="197358" y="176021"/>
                </a:lnTo>
                <a:close/>
              </a:path>
              <a:path w="292735" h="196850">
                <a:moveTo>
                  <a:pt x="281177" y="163068"/>
                </a:moveTo>
                <a:lnTo>
                  <a:pt x="281177" y="158495"/>
                </a:lnTo>
                <a:lnTo>
                  <a:pt x="280415" y="163068"/>
                </a:lnTo>
                <a:lnTo>
                  <a:pt x="281177" y="163068"/>
                </a:lnTo>
                <a:close/>
              </a:path>
              <a:path w="292735" h="196850">
                <a:moveTo>
                  <a:pt x="292608" y="173736"/>
                </a:moveTo>
                <a:lnTo>
                  <a:pt x="292608" y="131064"/>
                </a:lnTo>
                <a:lnTo>
                  <a:pt x="291083" y="87629"/>
                </a:lnTo>
                <a:lnTo>
                  <a:pt x="290322" y="44957"/>
                </a:lnTo>
                <a:lnTo>
                  <a:pt x="290322" y="172212"/>
                </a:lnTo>
                <a:lnTo>
                  <a:pt x="288798" y="173736"/>
                </a:lnTo>
                <a:lnTo>
                  <a:pt x="292608" y="173736"/>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242" name="object 242"/>
          <p:cNvSpPr/>
          <p:nvPr/>
        </p:nvSpPr>
        <p:spPr>
          <a:xfrm>
            <a:off x="3460385" y="5018322"/>
            <a:ext cx="293696" cy="175911"/>
          </a:xfrm>
          <a:prstGeom prst="rect">
            <a:avLst/>
          </a:prstGeom>
          <a:blipFill>
            <a:blip r:embed="rId1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43" name="object 243"/>
          <p:cNvSpPr/>
          <p:nvPr/>
        </p:nvSpPr>
        <p:spPr>
          <a:xfrm>
            <a:off x="3459620" y="5195764"/>
            <a:ext cx="294461" cy="39516"/>
          </a:xfrm>
          <a:custGeom>
            <a:avLst/>
            <a:gdLst/>
            <a:ahLst/>
            <a:cxnLst/>
            <a:rect l="l" t="t" r="r" b="b"/>
            <a:pathLst>
              <a:path w="293369" h="39370">
                <a:moveTo>
                  <a:pt x="19812" y="761"/>
                </a:moveTo>
                <a:lnTo>
                  <a:pt x="17526" y="0"/>
                </a:lnTo>
                <a:lnTo>
                  <a:pt x="10668" y="0"/>
                </a:lnTo>
                <a:lnTo>
                  <a:pt x="8382" y="761"/>
                </a:lnTo>
                <a:lnTo>
                  <a:pt x="5334" y="761"/>
                </a:lnTo>
                <a:lnTo>
                  <a:pt x="3048" y="0"/>
                </a:lnTo>
                <a:lnTo>
                  <a:pt x="762" y="0"/>
                </a:lnTo>
                <a:lnTo>
                  <a:pt x="762" y="9143"/>
                </a:lnTo>
                <a:lnTo>
                  <a:pt x="0" y="18287"/>
                </a:lnTo>
                <a:lnTo>
                  <a:pt x="0" y="36575"/>
                </a:lnTo>
                <a:lnTo>
                  <a:pt x="19050" y="36575"/>
                </a:lnTo>
                <a:lnTo>
                  <a:pt x="19050" y="761"/>
                </a:lnTo>
                <a:lnTo>
                  <a:pt x="19812" y="761"/>
                </a:lnTo>
                <a:close/>
              </a:path>
              <a:path w="293369" h="39370">
                <a:moveTo>
                  <a:pt x="293370" y="29717"/>
                </a:moveTo>
                <a:lnTo>
                  <a:pt x="293370" y="3047"/>
                </a:lnTo>
                <a:lnTo>
                  <a:pt x="119634" y="3047"/>
                </a:lnTo>
                <a:lnTo>
                  <a:pt x="112014" y="2285"/>
                </a:lnTo>
                <a:lnTo>
                  <a:pt x="96774" y="2285"/>
                </a:lnTo>
                <a:lnTo>
                  <a:pt x="88392" y="1523"/>
                </a:lnTo>
                <a:lnTo>
                  <a:pt x="73152" y="1523"/>
                </a:lnTo>
                <a:lnTo>
                  <a:pt x="65532" y="761"/>
                </a:lnTo>
                <a:lnTo>
                  <a:pt x="19050" y="761"/>
                </a:lnTo>
                <a:lnTo>
                  <a:pt x="19050" y="36575"/>
                </a:lnTo>
                <a:lnTo>
                  <a:pt x="65532" y="36702"/>
                </a:lnTo>
                <a:lnTo>
                  <a:pt x="73152" y="37337"/>
                </a:lnTo>
                <a:lnTo>
                  <a:pt x="182880" y="37337"/>
                </a:lnTo>
                <a:lnTo>
                  <a:pt x="192024" y="38100"/>
                </a:lnTo>
                <a:lnTo>
                  <a:pt x="246888" y="38100"/>
                </a:lnTo>
                <a:lnTo>
                  <a:pt x="256032" y="38861"/>
                </a:lnTo>
                <a:lnTo>
                  <a:pt x="292608" y="38861"/>
                </a:lnTo>
                <a:lnTo>
                  <a:pt x="293370" y="29717"/>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244" name="object 244"/>
          <p:cNvSpPr/>
          <p:nvPr/>
        </p:nvSpPr>
        <p:spPr>
          <a:xfrm>
            <a:off x="3542222" y="5201117"/>
            <a:ext cx="20396" cy="29318"/>
          </a:xfrm>
          <a:custGeom>
            <a:avLst/>
            <a:gdLst/>
            <a:ahLst/>
            <a:cxnLst/>
            <a:rect l="l" t="t" r="r" b="b"/>
            <a:pathLst>
              <a:path w="20319" h="29210">
                <a:moveTo>
                  <a:pt x="19050" y="3047"/>
                </a:moveTo>
                <a:lnTo>
                  <a:pt x="19050" y="2286"/>
                </a:lnTo>
                <a:lnTo>
                  <a:pt x="17525" y="762"/>
                </a:lnTo>
                <a:lnTo>
                  <a:pt x="16002" y="0"/>
                </a:lnTo>
                <a:lnTo>
                  <a:pt x="8381" y="0"/>
                </a:lnTo>
                <a:lnTo>
                  <a:pt x="6096" y="1523"/>
                </a:lnTo>
                <a:lnTo>
                  <a:pt x="3048" y="4572"/>
                </a:lnTo>
                <a:lnTo>
                  <a:pt x="0" y="13716"/>
                </a:lnTo>
                <a:lnTo>
                  <a:pt x="0" y="19050"/>
                </a:lnTo>
                <a:lnTo>
                  <a:pt x="1524" y="24384"/>
                </a:lnTo>
                <a:lnTo>
                  <a:pt x="2286" y="25908"/>
                </a:lnTo>
                <a:lnTo>
                  <a:pt x="3810" y="25908"/>
                </a:lnTo>
                <a:lnTo>
                  <a:pt x="3810" y="16002"/>
                </a:lnTo>
                <a:lnTo>
                  <a:pt x="4572" y="11429"/>
                </a:lnTo>
                <a:lnTo>
                  <a:pt x="6858" y="6858"/>
                </a:lnTo>
                <a:lnTo>
                  <a:pt x="10668" y="3047"/>
                </a:lnTo>
                <a:lnTo>
                  <a:pt x="14478" y="3047"/>
                </a:lnTo>
                <a:lnTo>
                  <a:pt x="16002" y="3809"/>
                </a:lnTo>
                <a:lnTo>
                  <a:pt x="18288" y="4572"/>
                </a:lnTo>
                <a:lnTo>
                  <a:pt x="18288" y="3809"/>
                </a:lnTo>
                <a:lnTo>
                  <a:pt x="19050" y="3047"/>
                </a:lnTo>
                <a:close/>
              </a:path>
              <a:path w="20319" h="29210">
                <a:moveTo>
                  <a:pt x="16002" y="25146"/>
                </a:moveTo>
                <a:lnTo>
                  <a:pt x="16002" y="16002"/>
                </a:lnTo>
                <a:lnTo>
                  <a:pt x="14478" y="18287"/>
                </a:lnTo>
                <a:lnTo>
                  <a:pt x="13716" y="20573"/>
                </a:lnTo>
                <a:lnTo>
                  <a:pt x="12192" y="22859"/>
                </a:lnTo>
                <a:lnTo>
                  <a:pt x="9906" y="23622"/>
                </a:lnTo>
                <a:lnTo>
                  <a:pt x="6096" y="23622"/>
                </a:lnTo>
                <a:lnTo>
                  <a:pt x="4572" y="22859"/>
                </a:lnTo>
                <a:lnTo>
                  <a:pt x="3810" y="21336"/>
                </a:lnTo>
                <a:lnTo>
                  <a:pt x="3810" y="25908"/>
                </a:lnTo>
                <a:lnTo>
                  <a:pt x="11430" y="25908"/>
                </a:lnTo>
                <a:lnTo>
                  <a:pt x="14478" y="28956"/>
                </a:lnTo>
                <a:lnTo>
                  <a:pt x="16002" y="25146"/>
                </a:lnTo>
                <a:close/>
              </a:path>
              <a:path w="20319" h="29210">
                <a:moveTo>
                  <a:pt x="19812" y="14478"/>
                </a:moveTo>
                <a:lnTo>
                  <a:pt x="19812" y="13716"/>
                </a:lnTo>
                <a:lnTo>
                  <a:pt x="19050" y="13716"/>
                </a:lnTo>
                <a:lnTo>
                  <a:pt x="19050" y="12953"/>
                </a:lnTo>
                <a:lnTo>
                  <a:pt x="9906" y="12953"/>
                </a:lnTo>
                <a:lnTo>
                  <a:pt x="9143" y="12191"/>
                </a:lnTo>
                <a:lnTo>
                  <a:pt x="8381" y="12191"/>
                </a:lnTo>
                <a:lnTo>
                  <a:pt x="7619" y="12953"/>
                </a:lnTo>
                <a:lnTo>
                  <a:pt x="7619" y="14478"/>
                </a:lnTo>
                <a:lnTo>
                  <a:pt x="9143" y="16002"/>
                </a:lnTo>
                <a:lnTo>
                  <a:pt x="16002" y="16002"/>
                </a:lnTo>
                <a:lnTo>
                  <a:pt x="16002" y="25146"/>
                </a:lnTo>
                <a:lnTo>
                  <a:pt x="16764" y="21336"/>
                </a:lnTo>
                <a:lnTo>
                  <a:pt x="18288" y="17525"/>
                </a:lnTo>
                <a:lnTo>
                  <a:pt x="19812" y="14478"/>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45" name="object 245"/>
          <p:cNvSpPr/>
          <p:nvPr/>
        </p:nvSpPr>
        <p:spPr>
          <a:xfrm>
            <a:off x="3648535" y="5209530"/>
            <a:ext cx="19121" cy="18483"/>
          </a:xfrm>
          <a:custGeom>
            <a:avLst/>
            <a:gdLst/>
            <a:ahLst/>
            <a:cxnLst/>
            <a:rect l="l" t="t" r="r" b="b"/>
            <a:pathLst>
              <a:path w="19050" h="18414">
                <a:moveTo>
                  <a:pt x="19050" y="5334"/>
                </a:moveTo>
                <a:lnTo>
                  <a:pt x="19050" y="2286"/>
                </a:lnTo>
                <a:lnTo>
                  <a:pt x="17525" y="1524"/>
                </a:lnTo>
                <a:lnTo>
                  <a:pt x="16763" y="762"/>
                </a:lnTo>
                <a:lnTo>
                  <a:pt x="16001" y="762"/>
                </a:lnTo>
                <a:lnTo>
                  <a:pt x="14477" y="0"/>
                </a:lnTo>
                <a:lnTo>
                  <a:pt x="12191" y="0"/>
                </a:lnTo>
                <a:lnTo>
                  <a:pt x="9906" y="1524"/>
                </a:lnTo>
                <a:lnTo>
                  <a:pt x="8381" y="3809"/>
                </a:lnTo>
                <a:lnTo>
                  <a:pt x="6857" y="5334"/>
                </a:lnTo>
                <a:lnTo>
                  <a:pt x="6857" y="3809"/>
                </a:lnTo>
                <a:lnTo>
                  <a:pt x="6095" y="3047"/>
                </a:lnTo>
                <a:lnTo>
                  <a:pt x="5333" y="1524"/>
                </a:lnTo>
                <a:lnTo>
                  <a:pt x="3810" y="0"/>
                </a:lnTo>
                <a:lnTo>
                  <a:pt x="762" y="1524"/>
                </a:lnTo>
                <a:lnTo>
                  <a:pt x="0" y="2286"/>
                </a:lnTo>
                <a:lnTo>
                  <a:pt x="0" y="4571"/>
                </a:lnTo>
                <a:lnTo>
                  <a:pt x="1524" y="4571"/>
                </a:lnTo>
                <a:lnTo>
                  <a:pt x="2285" y="3809"/>
                </a:lnTo>
                <a:lnTo>
                  <a:pt x="3047" y="3809"/>
                </a:lnTo>
                <a:lnTo>
                  <a:pt x="3047" y="4571"/>
                </a:lnTo>
                <a:lnTo>
                  <a:pt x="3810" y="4571"/>
                </a:lnTo>
                <a:lnTo>
                  <a:pt x="3810" y="16764"/>
                </a:lnTo>
                <a:lnTo>
                  <a:pt x="6095" y="9906"/>
                </a:lnTo>
                <a:lnTo>
                  <a:pt x="6857" y="9144"/>
                </a:lnTo>
                <a:lnTo>
                  <a:pt x="8381" y="8382"/>
                </a:lnTo>
                <a:lnTo>
                  <a:pt x="9143" y="6858"/>
                </a:lnTo>
                <a:lnTo>
                  <a:pt x="10668" y="5334"/>
                </a:lnTo>
                <a:lnTo>
                  <a:pt x="12191" y="4571"/>
                </a:lnTo>
                <a:lnTo>
                  <a:pt x="12953" y="3809"/>
                </a:lnTo>
                <a:lnTo>
                  <a:pt x="15239" y="3809"/>
                </a:lnTo>
                <a:lnTo>
                  <a:pt x="17525" y="6096"/>
                </a:lnTo>
                <a:lnTo>
                  <a:pt x="18287" y="6096"/>
                </a:lnTo>
                <a:lnTo>
                  <a:pt x="19050" y="5334"/>
                </a:lnTo>
                <a:close/>
              </a:path>
              <a:path w="19050" h="18414">
                <a:moveTo>
                  <a:pt x="3810" y="16764"/>
                </a:moveTo>
                <a:lnTo>
                  <a:pt x="3810" y="6096"/>
                </a:lnTo>
                <a:lnTo>
                  <a:pt x="2285" y="9144"/>
                </a:lnTo>
                <a:lnTo>
                  <a:pt x="1524" y="12191"/>
                </a:lnTo>
                <a:lnTo>
                  <a:pt x="1524" y="17526"/>
                </a:lnTo>
                <a:lnTo>
                  <a:pt x="2285" y="17526"/>
                </a:lnTo>
                <a:lnTo>
                  <a:pt x="2285" y="18288"/>
                </a:lnTo>
                <a:lnTo>
                  <a:pt x="3810" y="1676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46" name="object 246"/>
          <p:cNvSpPr/>
          <p:nvPr/>
        </p:nvSpPr>
        <p:spPr>
          <a:xfrm>
            <a:off x="3607234" y="5210295"/>
            <a:ext cx="13385" cy="17209"/>
          </a:xfrm>
          <a:custGeom>
            <a:avLst/>
            <a:gdLst/>
            <a:ahLst/>
            <a:cxnLst/>
            <a:rect l="l" t="t" r="r" b="b"/>
            <a:pathLst>
              <a:path w="13335" h="17145">
                <a:moveTo>
                  <a:pt x="12954" y="4572"/>
                </a:moveTo>
                <a:lnTo>
                  <a:pt x="12954" y="3047"/>
                </a:lnTo>
                <a:lnTo>
                  <a:pt x="12192" y="762"/>
                </a:lnTo>
                <a:lnTo>
                  <a:pt x="10668" y="0"/>
                </a:lnTo>
                <a:lnTo>
                  <a:pt x="6096" y="0"/>
                </a:lnTo>
                <a:lnTo>
                  <a:pt x="0" y="9144"/>
                </a:lnTo>
                <a:lnTo>
                  <a:pt x="762" y="11429"/>
                </a:lnTo>
                <a:lnTo>
                  <a:pt x="1524" y="14478"/>
                </a:lnTo>
                <a:lnTo>
                  <a:pt x="3048" y="16764"/>
                </a:lnTo>
                <a:lnTo>
                  <a:pt x="3048" y="6858"/>
                </a:lnTo>
                <a:lnTo>
                  <a:pt x="4572" y="4572"/>
                </a:lnTo>
                <a:lnTo>
                  <a:pt x="5334" y="3809"/>
                </a:lnTo>
                <a:lnTo>
                  <a:pt x="6858" y="3047"/>
                </a:lnTo>
                <a:lnTo>
                  <a:pt x="10668" y="3047"/>
                </a:lnTo>
                <a:lnTo>
                  <a:pt x="10668" y="3809"/>
                </a:lnTo>
                <a:lnTo>
                  <a:pt x="12192" y="5334"/>
                </a:lnTo>
                <a:lnTo>
                  <a:pt x="12954" y="4572"/>
                </a:lnTo>
                <a:close/>
              </a:path>
              <a:path w="13335" h="17145">
                <a:moveTo>
                  <a:pt x="12192" y="12192"/>
                </a:moveTo>
                <a:lnTo>
                  <a:pt x="12192" y="10668"/>
                </a:lnTo>
                <a:lnTo>
                  <a:pt x="11430" y="11429"/>
                </a:lnTo>
                <a:lnTo>
                  <a:pt x="10668" y="11429"/>
                </a:lnTo>
                <a:lnTo>
                  <a:pt x="9906" y="12192"/>
                </a:lnTo>
                <a:lnTo>
                  <a:pt x="6096" y="12192"/>
                </a:lnTo>
                <a:lnTo>
                  <a:pt x="4572" y="12953"/>
                </a:lnTo>
                <a:lnTo>
                  <a:pt x="3810" y="12953"/>
                </a:lnTo>
                <a:lnTo>
                  <a:pt x="3048" y="10668"/>
                </a:lnTo>
                <a:lnTo>
                  <a:pt x="3048" y="16764"/>
                </a:lnTo>
                <a:lnTo>
                  <a:pt x="4572" y="16002"/>
                </a:lnTo>
                <a:lnTo>
                  <a:pt x="6858" y="16002"/>
                </a:lnTo>
                <a:lnTo>
                  <a:pt x="8382" y="15240"/>
                </a:lnTo>
                <a:lnTo>
                  <a:pt x="10668" y="14478"/>
                </a:lnTo>
                <a:lnTo>
                  <a:pt x="11430" y="13715"/>
                </a:lnTo>
                <a:lnTo>
                  <a:pt x="11430" y="12953"/>
                </a:lnTo>
                <a:lnTo>
                  <a:pt x="12192"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47" name="object 247"/>
          <p:cNvSpPr/>
          <p:nvPr/>
        </p:nvSpPr>
        <p:spPr>
          <a:xfrm>
            <a:off x="3627884" y="5210295"/>
            <a:ext cx="14022" cy="17209"/>
          </a:xfrm>
          <a:custGeom>
            <a:avLst/>
            <a:gdLst/>
            <a:ahLst/>
            <a:cxnLst/>
            <a:rect l="l" t="t" r="r" b="b"/>
            <a:pathLst>
              <a:path w="13969" h="17145">
                <a:moveTo>
                  <a:pt x="13716" y="3047"/>
                </a:moveTo>
                <a:lnTo>
                  <a:pt x="13716" y="2285"/>
                </a:lnTo>
                <a:lnTo>
                  <a:pt x="12954" y="2285"/>
                </a:lnTo>
                <a:lnTo>
                  <a:pt x="12192" y="762"/>
                </a:lnTo>
                <a:lnTo>
                  <a:pt x="9144" y="762"/>
                </a:lnTo>
                <a:lnTo>
                  <a:pt x="7620" y="0"/>
                </a:lnTo>
                <a:lnTo>
                  <a:pt x="4572" y="1524"/>
                </a:lnTo>
                <a:lnTo>
                  <a:pt x="3048" y="3047"/>
                </a:lnTo>
                <a:lnTo>
                  <a:pt x="2286" y="5334"/>
                </a:lnTo>
                <a:lnTo>
                  <a:pt x="762" y="7620"/>
                </a:lnTo>
                <a:lnTo>
                  <a:pt x="0" y="9906"/>
                </a:lnTo>
                <a:lnTo>
                  <a:pt x="762" y="12192"/>
                </a:lnTo>
                <a:lnTo>
                  <a:pt x="2286" y="15240"/>
                </a:lnTo>
                <a:lnTo>
                  <a:pt x="3048" y="16002"/>
                </a:lnTo>
                <a:lnTo>
                  <a:pt x="3048" y="11429"/>
                </a:lnTo>
                <a:lnTo>
                  <a:pt x="3810" y="11429"/>
                </a:lnTo>
                <a:lnTo>
                  <a:pt x="4572" y="10668"/>
                </a:lnTo>
                <a:lnTo>
                  <a:pt x="5334" y="10668"/>
                </a:lnTo>
                <a:lnTo>
                  <a:pt x="6858" y="9144"/>
                </a:lnTo>
                <a:lnTo>
                  <a:pt x="9144" y="8382"/>
                </a:lnTo>
                <a:lnTo>
                  <a:pt x="11430" y="6858"/>
                </a:lnTo>
                <a:lnTo>
                  <a:pt x="12954" y="4572"/>
                </a:lnTo>
                <a:lnTo>
                  <a:pt x="12954" y="3809"/>
                </a:lnTo>
                <a:lnTo>
                  <a:pt x="13716" y="3047"/>
                </a:lnTo>
                <a:close/>
              </a:path>
              <a:path w="13969" h="17145">
                <a:moveTo>
                  <a:pt x="13716" y="12192"/>
                </a:moveTo>
                <a:lnTo>
                  <a:pt x="12954" y="11429"/>
                </a:lnTo>
                <a:lnTo>
                  <a:pt x="12192" y="11429"/>
                </a:lnTo>
                <a:lnTo>
                  <a:pt x="10668" y="12953"/>
                </a:lnTo>
                <a:lnTo>
                  <a:pt x="6096" y="15240"/>
                </a:lnTo>
                <a:lnTo>
                  <a:pt x="4572" y="14478"/>
                </a:lnTo>
                <a:lnTo>
                  <a:pt x="3810" y="13715"/>
                </a:lnTo>
                <a:lnTo>
                  <a:pt x="3048" y="12192"/>
                </a:lnTo>
                <a:lnTo>
                  <a:pt x="3048" y="16002"/>
                </a:lnTo>
                <a:lnTo>
                  <a:pt x="3810" y="16764"/>
                </a:lnTo>
                <a:lnTo>
                  <a:pt x="6858" y="16764"/>
                </a:lnTo>
                <a:lnTo>
                  <a:pt x="9906" y="15240"/>
                </a:lnTo>
                <a:lnTo>
                  <a:pt x="12192" y="14478"/>
                </a:lnTo>
                <a:lnTo>
                  <a:pt x="12954" y="13715"/>
                </a:lnTo>
                <a:lnTo>
                  <a:pt x="13716"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48" name="object 248"/>
          <p:cNvSpPr/>
          <p:nvPr/>
        </p:nvSpPr>
        <p:spPr>
          <a:xfrm>
            <a:off x="3566698" y="5211060"/>
            <a:ext cx="17846" cy="16571"/>
          </a:xfrm>
          <a:custGeom>
            <a:avLst/>
            <a:gdLst/>
            <a:ahLst/>
            <a:cxnLst/>
            <a:rect l="l" t="t" r="r" b="b"/>
            <a:pathLst>
              <a:path w="17780" h="16510">
                <a:moveTo>
                  <a:pt x="17525" y="3809"/>
                </a:moveTo>
                <a:lnTo>
                  <a:pt x="17525" y="1523"/>
                </a:lnTo>
                <a:lnTo>
                  <a:pt x="14477" y="0"/>
                </a:lnTo>
                <a:lnTo>
                  <a:pt x="12954" y="0"/>
                </a:lnTo>
                <a:lnTo>
                  <a:pt x="9906" y="1523"/>
                </a:lnTo>
                <a:lnTo>
                  <a:pt x="7619" y="3809"/>
                </a:lnTo>
                <a:lnTo>
                  <a:pt x="7619" y="3047"/>
                </a:lnTo>
                <a:lnTo>
                  <a:pt x="6857" y="2285"/>
                </a:lnTo>
                <a:lnTo>
                  <a:pt x="5333" y="0"/>
                </a:lnTo>
                <a:lnTo>
                  <a:pt x="3809" y="0"/>
                </a:lnTo>
                <a:lnTo>
                  <a:pt x="1523" y="761"/>
                </a:lnTo>
                <a:lnTo>
                  <a:pt x="0" y="1523"/>
                </a:lnTo>
                <a:lnTo>
                  <a:pt x="0" y="2285"/>
                </a:lnTo>
                <a:lnTo>
                  <a:pt x="761" y="3047"/>
                </a:lnTo>
                <a:lnTo>
                  <a:pt x="2285" y="3047"/>
                </a:lnTo>
                <a:lnTo>
                  <a:pt x="3047" y="3809"/>
                </a:lnTo>
                <a:lnTo>
                  <a:pt x="3809" y="3809"/>
                </a:lnTo>
                <a:lnTo>
                  <a:pt x="3809" y="12953"/>
                </a:lnTo>
                <a:lnTo>
                  <a:pt x="4571" y="10667"/>
                </a:lnTo>
                <a:lnTo>
                  <a:pt x="8381" y="6857"/>
                </a:lnTo>
                <a:lnTo>
                  <a:pt x="9906" y="6095"/>
                </a:lnTo>
                <a:lnTo>
                  <a:pt x="10667" y="5333"/>
                </a:lnTo>
                <a:lnTo>
                  <a:pt x="12191" y="4571"/>
                </a:lnTo>
                <a:lnTo>
                  <a:pt x="12954" y="3809"/>
                </a:lnTo>
                <a:lnTo>
                  <a:pt x="15239" y="3809"/>
                </a:lnTo>
                <a:lnTo>
                  <a:pt x="16764" y="5333"/>
                </a:lnTo>
                <a:lnTo>
                  <a:pt x="17525" y="3809"/>
                </a:lnTo>
                <a:close/>
              </a:path>
              <a:path w="17780" h="16510">
                <a:moveTo>
                  <a:pt x="3809" y="12953"/>
                </a:moveTo>
                <a:lnTo>
                  <a:pt x="3809" y="6095"/>
                </a:lnTo>
                <a:lnTo>
                  <a:pt x="2285" y="8381"/>
                </a:lnTo>
                <a:lnTo>
                  <a:pt x="1523" y="10667"/>
                </a:lnTo>
                <a:lnTo>
                  <a:pt x="1523" y="14477"/>
                </a:lnTo>
                <a:lnTo>
                  <a:pt x="2285" y="15239"/>
                </a:lnTo>
                <a:lnTo>
                  <a:pt x="2285" y="16001"/>
                </a:lnTo>
                <a:lnTo>
                  <a:pt x="3047" y="16001"/>
                </a:lnTo>
                <a:lnTo>
                  <a:pt x="3809" y="1295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49" name="object 249"/>
          <p:cNvSpPr/>
          <p:nvPr/>
        </p:nvSpPr>
        <p:spPr>
          <a:xfrm>
            <a:off x="3588113" y="5210295"/>
            <a:ext cx="12747" cy="17209"/>
          </a:xfrm>
          <a:custGeom>
            <a:avLst/>
            <a:gdLst/>
            <a:ahLst/>
            <a:cxnLst/>
            <a:rect l="l" t="t" r="r" b="b"/>
            <a:pathLst>
              <a:path w="12700" h="17145">
                <a:moveTo>
                  <a:pt x="12192" y="6096"/>
                </a:moveTo>
                <a:lnTo>
                  <a:pt x="12192" y="3047"/>
                </a:lnTo>
                <a:lnTo>
                  <a:pt x="11430" y="1524"/>
                </a:lnTo>
                <a:lnTo>
                  <a:pt x="9906" y="762"/>
                </a:lnTo>
                <a:lnTo>
                  <a:pt x="8382" y="762"/>
                </a:lnTo>
                <a:lnTo>
                  <a:pt x="6858" y="0"/>
                </a:lnTo>
                <a:lnTo>
                  <a:pt x="5334" y="762"/>
                </a:lnTo>
                <a:lnTo>
                  <a:pt x="4572" y="762"/>
                </a:lnTo>
                <a:lnTo>
                  <a:pt x="3048" y="2285"/>
                </a:lnTo>
                <a:lnTo>
                  <a:pt x="1524" y="3047"/>
                </a:lnTo>
                <a:lnTo>
                  <a:pt x="0" y="9144"/>
                </a:lnTo>
                <a:lnTo>
                  <a:pt x="762" y="12953"/>
                </a:lnTo>
                <a:lnTo>
                  <a:pt x="1524" y="16002"/>
                </a:lnTo>
                <a:lnTo>
                  <a:pt x="4572" y="16764"/>
                </a:lnTo>
                <a:lnTo>
                  <a:pt x="6858" y="16002"/>
                </a:lnTo>
                <a:lnTo>
                  <a:pt x="8382" y="16002"/>
                </a:lnTo>
                <a:lnTo>
                  <a:pt x="9144" y="15240"/>
                </a:lnTo>
                <a:lnTo>
                  <a:pt x="10668" y="12192"/>
                </a:lnTo>
                <a:lnTo>
                  <a:pt x="12192" y="609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50" name="object 250"/>
          <p:cNvSpPr/>
          <p:nvPr/>
        </p:nvSpPr>
        <p:spPr>
          <a:xfrm>
            <a:off x="3591173" y="5214119"/>
            <a:ext cx="6374" cy="8923"/>
          </a:xfrm>
          <a:custGeom>
            <a:avLst/>
            <a:gdLst/>
            <a:ahLst/>
            <a:cxnLst/>
            <a:rect l="l" t="t" r="r" b="b"/>
            <a:pathLst>
              <a:path w="6350" h="8889">
                <a:moveTo>
                  <a:pt x="6095" y="3048"/>
                </a:moveTo>
                <a:lnTo>
                  <a:pt x="6095" y="0"/>
                </a:lnTo>
                <a:lnTo>
                  <a:pt x="2285" y="0"/>
                </a:lnTo>
                <a:lnTo>
                  <a:pt x="762" y="762"/>
                </a:lnTo>
                <a:lnTo>
                  <a:pt x="0" y="2286"/>
                </a:lnTo>
                <a:lnTo>
                  <a:pt x="0" y="7619"/>
                </a:lnTo>
                <a:lnTo>
                  <a:pt x="762" y="8382"/>
                </a:lnTo>
                <a:lnTo>
                  <a:pt x="3047" y="8382"/>
                </a:lnTo>
                <a:lnTo>
                  <a:pt x="4572" y="6858"/>
                </a:lnTo>
                <a:lnTo>
                  <a:pt x="5333" y="4572"/>
                </a:lnTo>
                <a:lnTo>
                  <a:pt x="6095" y="304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251" name="object 251"/>
          <p:cNvSpPr/>
          <p:nvPr/>
        </p:nvSpPr>
        <p:spPr>
          <a:xfrm>
            <a:off x="3633239" y="5214885"/>
            <a:ext cx="3187" cy="2549"/>
          </a:xfrm>
          <a:custGeom>
            <a:avLst/>
            <a:gdLst/>
            <a:ahLst/>
            <a:cxnLst/>
            <a:rect l="l" t="t" r="r" b="b"/>
            <a:pathLst>
              <a:path w="3175" h="2539">
                <a:moveTo>
                  <a:pt x="3047" y="0"/>
                </a:moveTo>
                <a:lnTo>
                  <a:pt x="1523" y="0"/>
                </a:lnTo>
                <a:lnTo>
                  <a:pt x="762" y="761"/>
                </a:lnTo>
                <a:lnTo>
                  <a:pt x="0" y="2285"/>
                </a:lnTo>
                <a:lnTo>
                  <a:pt x="762" y="1523"/>
                </a:lnTo>
                <a:lnTo>
                  <a:pt x="2285" y="761"/>
                </a:lnTo>
                <a:lnTo>
                  <a:pt x="3047" y="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252" name="object 252"/>
          <p:cNvSpPr/>
          <p:nvPr/>
        </p:nvSpPr>
        <p:spPr>
          <a:xfrm>
            <a:off x="3457327" y="5235536"/>
            <a:ext cx="296373" cy="182922"/>
          </a:xfrm>
          <a:custGeom>
            <a:avLst/>
            <a:gdLst/>
            <a:ahLst/>
            <a:cxnLst/>
            <a:rect l="l" t="t" r="r" b="b"/>
            <a:pathLst>
              <a:path w="295275" h="182245">
                <a:moveTo>
                  <a:pt x="294894" y="3809"/>
                </a:moveTo>
                <a:lnTo>
                  <a:pt x="284225" y="3809"/>
                </a:lnTo>
                <a:lnTo>
                  <a:pt x="275081" y="3156"/>
                </a:lnTo>
                <a:lnTo>
                  <a:pt x="252222" y="3047"/>
                </a:lnTo>
                <a:lnTo>
                  <a:pt x="242316" y="2285"/>
                </a:lnTo>
                <a:lnTo>
                  <a:pt x="136397" y="2285"/>
                </a:lnTo>
                <a:lnTo>
                  <a:pt x="125730" y="1523"/>
                </a:lnTo>
                <a:lnTo>
                  <a:pt x="87630" y="1523"/>
                </a:lnTo>
                <a:lnTo>
                  <a:pt x="80010" y="761"/>
                </a:lnTo>
                <a:lnTo>
                  <a:pt x="3810" y="761"/>
                </a:lnTo>
                <a:lnTo>
                  <a:pt x="1524" y="0"/>
                </a:lnTo>
                <a:lnTo>
                  <a:pt x="762" y="17526"/>
                </a:lnTo>
                <a:lnTo>
                  <a:pt x="762" y="34289"/>
                </a:lnTo>
                <a:lnTo>
                  <a:pt x="0" y="51053"/>
                </a:lnTo>
                <a:lnTo>
                  <a:pt x="0" y="178307"/>
                </a:lnTo>
                <a:lnTo>
                  <a:pt x="9143" y="178307"/>
                </a:lnTo>
                <a:lnTo>
                  <a:pt x="9143" y="163829"/>
                </a:lnTo>
                <a:lnTo>
                  <a:pt x="9906" y="162305"/>
                </a:lnTo>
                <a:lnTo>
                  <a:pt x="10668" y="161543"/>
                </a:lnTo>
                <a:lnTo>
                  <a:pt x="11430" y="162305"/>
                </a:lnTo>
                <a:lnTo>
                  <a:pt x="11430" y="157733"/>
                </a:lnTo>
                <a:lnTo>
                  <a:pt x="12191" y="156209"/>
                </a:lnTo>
                <a:lnTo>
                  <a:pt x="14477" y="153923"/>
                </a:lnTo>
                <a:lnTo>
                  <a:pt x="14477" y="114300"/>
                </a:lnTo>
                <a:lnTo>
                  <a:pt x="16001" y="34289"/>
                </a:lnTo>
                <a:lnTo>
                  <a:pt x="16763" y="19050"/>
                </a:lnTo>
                <a:lnTo>
                  <a:pt x="38100" y="19050"/>
                </a:lnTo>
                <a:lnTo>
                  <a:pt x="48768" y="19811"/>
                </a:lnTo>
                <a:lnTo>
                  <a:pt x="189737" y="19811"/>
                </a:lnTo>
                <a:lnTo>
                  <a:pt x="190500" y="32003"/>
                </a:lnTo>
                <a:lnTo>
                  <a:pt x="190500" y="153161"/>
                </a:lnTo>
                <a:lnTo>
                  <a:pt x="192024" y="156209"/>
                </a:lnTo>
                <a:lnTo>
                  <a:pt x="193547" y="160019"/>
                </a:lnTo>
                <a:lnTo>
                  <a:pt x="195072" y="163067"/>
                </a:lnTo>
                <a:lnTo>
                  <a:pt x="196595" y="166877"/>
                </a:lnTo>
                <a:lnTo>
                  <a:pt x="198120" y="172973"/>
                </a:lnTo>
                <a:lnTo>
                  <a:pt x="198120" y="179069"/>
                </a:lnTo>
                <a:lnTo>
                  <a:pt x="201168" y="179069"/>
                </a:lnTo>
                <a:lnTo>
                  <a:pt x="202691" y="142493"/>
                </a:lnTo>
                <a:lnTo>
                  <a:pt x="202691" y="123443"/>
                </a:lnTo>
                <a:lnTo>
                  <a:pt x="203453" y="105155"/>
                </a:lnTo>
                <a:lnTo>
                  <a:pt x="203453" y="62483"/>
                </a:lnTo>
                <a:lnTo>
                  <a:pt x="204216" y="40385"/>
                </a:lnTo>
                <a:lnTo>
                  <a:pt x="204216" y="18287"/>
                </a:lnTo>
                <a:lnTo>
                  <a:pt x="269747" y="18287"/>
                </a:lnTo>
                <a:lnTo>
                  <a:pt x="275081" y="19050"/>
                </a:lnTo>
                <a:lnTo>
                  <a:pt x="284988" y="19050"/>
                </a:lnTo>
                <a:lnTo>
                  <a:pt x="285750" y="22097"/>
                </a:lnTo>
                <a:lnTo>
                  <a:pt x="285750" y="29717"/>
                </a:lnTo>
                <a:lnTo>
                  <a:pt x="286512" y="38100"/>
                </a:lnTo>
                <a:lnTo>
                  <a:pt x="286512" y="182117"/>
                </a:lnTo>
                <a:lnTo>
                  <a:pt x="294131" y="182117"/>
                </a:lnTo>
                <a:lnTo>
                  <a:pt x="294131" y="48005"/>
                </a:lnTo>
                <a:lnTo>
                  <a:pt x="294894" y="3809"/>
                </a:lnTo>
                <a:close/>
              </a:path>
              <a:path w="295275" h="182245">
                <a:moveTo>
                  <a:pt x="12953" y="179069"/>
                </a:moveTo>
                <a:lnTo>
                  <a:pt x="11430" y="171450"/>
                </a:lnTo>
                <a:lnTo>
                  <a:pt x="9906" y="167639"/>
                </a:lnTo>
                <a:lnTo>
                  <a:pt x="9143" y="163829"/>
                </a:lnTo>
                <a:lnTo>
                  <a:pt x="9143" y="178307"/>
                </a:lnTo>
                <a:lnTo>
                  <a:pt x="11430" y="179069"/>
                </a:lnTo>
                <a:lnTo>
                  <a:pt x="12953" y="179069"/>
                </a:lnTo>
                <a:close/>
              </a:path>
              <a:path w="295275" h="182245">
                <a:moveTo>
                  <a:pt x="190500" y="153161"/>
                </a:moveTo>
                <a:lnTo>
                  <a:pt x="190500" y="32003"/>
                </a:lnTo>
                <a:lnTo>
                  <a:pt x="189737" y="64007"/>
                </a:lnTo>
                <a:lnTo>
                  <a:pt x="188213" y="103631"/>
                </a:lnTo>
                <a:lnTo>
                  <a:pt x="188213" y="139446"/>
                </a:lnTo>
                <a:lnTo>
                  <a:pt x="186689" y="140969"/>
                </a:lnTo>
                <a:lnTo>
                  <a:pt x="186689" y="142493"/>
                </a:lnTo>
                <a:lnTo>
                  <a:pt x="188213" y="146303"/>
                </a:lnTo>
                <a:lnTo>
                  <a:pt x="189737" y="149351"/>
                </a:lnTo>
                <a:lnTo>
                  <a:pt x="190500" y="153161"/>
                </a:lnTo>
                <a:close/>
              </a:path>
              <a:path w="295275" h="182245">
                <a:moveTo>
                  <a:pt x="198120" y="179069"/>
                </a:moveTo>
                <a:lnTo>
                  <a:pt x="198120" y="172973"/>
                </a:lnTo>
                <a:lnTo>
                  <a:pt x="197357" y="174497"/>
                </a:lnTo>
                <a:lnTo>
                  <a:pt x="195833" y="179069"/>
                </a:lnTo>
                <a:lnTo>
                  <a:pt x="198120" y="179069"/>
                </a:lnTo>
                <a:close/>
              </a:path>
              <a:path w="295275" h="182245">
                <a:moveTo>
                  <a:pt x="286512" y="182117"/>
                </a:moveTo>
                <a:lnTo>
                  <a:pt x="286512" y="68579"/>
                </a:lnTo>
                <a:lnTo>
                  <a:pt x="285750" y="92963"/>
                </a:lnTo>
                <a:lnTo>
                  <a:pt x="285750" y="116585"/>
                </a:lnTo>
                <a:lnTo>
                  <a:pt x="284988" y="140207"/>
                </a:lnTo>
                <a:lnTo>
                  <a:pt x="284988" y="172211"/>
                </a:lnTo>
                <a:lnTo>
                  <a:pt x="284225" y="182117"/>
                </a:lnTo>
                <a:lnTo>
                  <a:pt x="286512" y="182117"/>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253" name="object 253"/>
          <p:cNvSpPr/>
          <p:nvPr/>
        </p:nvSpPr>
        <p:spPr>
          <a:xfrm>
            <a:off x="3666891" y="5257714"/>
            <a:ext cx="72659" cy="29956"/>
          </a:xfrm>
          <a:custGeom>
            <a:avLst/>
            <a:gdLst/>
            <a:ahLst/>
            <a:cxnLst/>
            <a:rect l="l" t="t" r="r" b="b"/>
            <a:pathLst>
              <a:path w="72389" h="29845">
                <a:moveTo>
                  <a:pt x="72389" y="29718"/>
                </a:moveTo>
                <a:lnTo>
                  <a:pt x="72389" y="16002"/>
                </a:lnTo>
                <a:lnTo>
                  <a:pt x="71628" y="8382"/>
                </a:lnTo>
                <a:lnTo>
                  <a:pt x="71628" y="1524"/>
                </a:lnTo>
                <a:lnTo>
                  <a:pt x="68580" y="762"/>
                </a:lnTo>
                <a:lnTo>
                  <a:pt x="48006" y="762"/>
                </a:lnTo>
                <a:lnTo>
                  <a:pt x="44957" y="0"/>
                </a:lnTo>
                <a:lnTo>
                  <a:pt x="41909" y="0"/>
                </a:lnTo>
                <a:lnTo>
                  <a:pt x="38100" y="762"/>
                </a:lnTo>
                <a:lnTo>
                  <a:pt x="9143" y="762"/>
                </a:lnTo>
                <a:lnTo>
                  <a:pt x="7619" y="0"/>
                </a:lnTo>
                <a:lnTo>
                  <a:pt x="3047" y="0"/>
                </a:lnTo>
                <a:lnTo>
                  <a:pt x="762" y="762"/>
                </a:lnTo>
                <a:lnTo>
                  <a:pt x="762" y="7620"/>
                </a:lnTo>
                <a:lnTo>
                  <a:pt x="0" y="14478"/>
                </a:lnTo>
                <a:lnTo>
                  <a:pt x="0" y="29718"/>
                </a:lnTo>
                <a:lnTo>
                  <a:pt x="72389" y="2971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254" name="object 254"/>
          <p:cNvSpPr/>
          <p:nvPr/>
        </p:nvSpPr>
        <p:spPr>
          <a:xfrm>
            <a:off x="3474917" y="5259244"/>
            <a:ext cx="168263" cy="119824"/>
          </a:xfrm>
          <a:custGeom>
            <a:avLst/>
            <a:gdLst/>
            <a:ahLst/>
            <a:cxnLst/>
            <a:rect l="l" t="t" r="r" b="b"/>
            <a:pathLst>
              <a:path w="167639" h="119379">
                <a:moveTo>
                  <a:pt x="167640" y="761"/>
                </a:moveTo>
                <a:lnTo>
                  <a:pt x="17525" y="685"/>
                </a:lnTo>
                <a:lnTo>
                  <a:pt x="10668" y="0"/>
                </a:lnTo>
                <a:lnTo>
                  <a:pt x="2286" y="0"/>
                </a:lnTo>
                <a:lnTo>
                  <a:pt x="2286" y="20574"/>
                </a:lnTo>
                <a:lnTo>
                  <a:pt x="0" y="81534"/>
                </a:lnTo>
                <a:lnTo>
                  <a:pt x="0" y="99822"/>
                </a:lnTo>
                <a:lnTo>
                  <a:pt x="762" y="109728"/>
                </a:lnTo>
                <a:lnTo>
                  <a:pt x="762" y="118110"/>
                </a:lnTo>
                <a:lnTo>
                  <a:pt x="1524" y="117347"/>
                </a:lnTo>
                <a:lnTo>
                  <a:pt x="1524" y="108966"/>
                </a:lnTo>
                <a:lnTo>
                  <a:pt x="2286" y="106679"/>
                </a:lnTo>
                <a:lnTo>
                  <a:pt x="4572" y="104394"/>
                </a:lnTo>
                <a:lnTo>
                  <a:pt x="7620" y="102869"/>
                </a:lnTo>
                <a:lnTo>
                  <a:pt x="7620" y="99822"/>
                </a:lnTo>
                <a:lnTo>
                  <a:pt x="9144" y="96774"/>
                </a:lnTo>
                <a:lnTo>
                  <a:pt x="10668" y="95250"/>
                </a:lnTo>
                <a:lnTo>
                  <a:pt x="12954" y="93725"/>
                </a:lnTo>
                <a:lnTo>
                  <a:pt x="15240" y="92963"/>
                </a:lnTo>
                <a:lnTo>
                  <a:pt x="15240" y="89916"/>
                </a:lnTo>
                <a:lnTo>
                  <a:pt x="16002" y="86867"/>
                </a:lnTo>
                <a:lnTo>
                  <a:pt x="17525" y="84581"/>
                </a:lnTo>
                <a:lnTo>
                  <a:pt x="19812" y="83058"/>
                </a:lnTo>
                <a:lnTo>
                  <a:pt x="22098" y="83058"/>
                </a:lnTo>
                <a:lnTo>
                  <a:pt x="24384" y="83819"/>
                </a:lnTo>
                <a:lnTo>
                  <a:pt x="31242" y="83819"/>
                </a:lnTo>
                <a:lnTo>
                  <a:pt x="33528" y="84581"/>
                </a:lnTo>
                <a:lnTo>
                  <a:pt x="35814" y="84581"/>
                </a:lnTo>
                <a:lnTo>
                  <a:pt x="38100" y="85344"/>
                </a:lnTo>
                <a:lnTo>
                  <a:pt x="41148" y="88391"/>
                </a:lnTo>
                <a:lnTo>
                  <a:pt x="41148" y="92963"/>
                </a:lnTo>
                <a:lnTo>
                  <a:pt x="44196" y="92963"/>
                </a:lnTo>
                <a:lnTo>
                  <a:pt x="50292" y="99060"/>
                </a:lnTo>
                <a:lnTo>
                  <a:pt x="50292" y="105917"/>
                </a:lnTo>
                <a:lnTo>
                  <a:pt x="52578" y="107441"/>
                </a:lnTo>
                <a:lnTo>
                  <a:pt x="54102" y="108966"/>
                </a:lnTo>
                <a:lnTo>
                  <a:pt x="55625" y="111252"/>
                </a:lnTo>
                <a:lnTo>
                  <a:pt x="56387" y="113537"/>
                </a:lnTo>
                <a:lnTo>
                  <a:pt x="57912" y="115824"/>
                </a:lnTo>
                <a:lnTo>
                  <a:pt x="57912" y="108966"/>
                </a:lnTo>
                <a:lnTo>
                  <a:pt x="58674" y="108204"/>
                </a:lnTo>
                <a:lnTo>
                  <a:pt x="60198" y="108204"/>
                </a:lnTo>
                <a:lnTo>
                  <a:pt x="60198" y="91440"/>
                </a:lnTo>
                <a:lnTo>
                  <a:pt x="60960" y="89916"/>
                </a:lnTo>
                <a:lnTo>
                  <a:pt x="62484" y="88391"/>
                </a:lnTo>
                <a:lnTo>
                  <a:pt x="64770" y="87629"/>
                </a:lnTo>
                <a:lnTo>
                  <a:pt x="66294" y="86867"/>
                </a:lnTo>
                <a:lnTo>
                  <a:pt x="69342" y="91440"/>
                </a:lnTo>
                <a:lnTo>
                  <a:pt x="71628" y="92963"/>
                </a:lnTo>
                <a:lnTo>
                  <a:pt x="72390" y="96011"/>
                </a:lnTo>
                <a:lnTo>
                  <a:pt x="72390" y="86105"/>
                </a:lnTo>
                <a:lnTo>
                  <a:pt x="74675" y="83819"/>
                </a:lnTo>
                <a:lnTo>
                  <a:pt x="76962" y="82296"/>
                </a:lnTo>
                <a:lnTo>
                  <a:pt x="78486" y="82296"/>
                </a:lnTo>
                <a:lnTo>
                  <a:pt x="81534" y="83819"/>
                </a:lnTo>
                <a:lnTo>
                  <a:pt x="83058" y="86105"/>
                </a:lnTo>
                <a:lnTo>
                  <a:pt x="85344" y="89154"/>
                </a:lnTo>
                <a:lnTo>
                  <a:pt x="85344" y="92202"/>
                </a:lnTo>
                <a:lnTo>
                  <a:pt x="86868" y="92202"/>
                </a:lnTo>
                <a:lnTo>
                  <a:pt x="88392" y="90678"/>
                </a:lnTo>
                <a:lnTo>
                  <a:pt x="88392" y="87629"/>
                </a:lnTo>
                <a:lnTo>
                  <a:pt x="89916" y="84581"/>
                </a:lnTo>
                <a:lnTo>
                  <a:pt x="91440" y="83058"/>
                </a:lnTo>
                <a:lnTo>
                  <a:pt x="93725" y="82296"/>
                </a:lnTo>
                <a:lnTo>
                  <a:pt x="95250" y="81534"/>
                </a:lnTo>
                <a:lnTo>
                  <a:pt x="97536" y="83819"/>
                </a:lnTo>
                <a:lnTo>
                  <a:pt x="99060" y="86867"/>
                </a:lnTo>
                <a:lnTo>
                  <a:pt x="100584" y="92963"/>
                </a:lnTo>
                <a:lnTo>
                  <a:pt x="100584" y="90678"/>
                </a:lnTo>
                <a:lnTo>
                  <a:pt x="101346" y="87629"/>
                </a:lnTo>
                <a:lnTo>
                  <a:pt x="102108" y="85344"/>
                </a:lnTo>
                <a:lnTo>
                  <a:pt x="103631" y="83058"/>
                </a:lnTo>
                <a:lnTo>
                  <a:pt x="103631" y="82296"/>
                </a:lnTo>
                <a:lnTo>
                  <a:pt x="105918" y="82296"/>
                </a:lnTo>
                <a:lnTo>
                  <a:pt x="108966" y="83819"/>
                </a:lnTo>
                <a:lnTo>
                  <a:pt x="110490" y="85344"/>
                </a:lnTo>
                <a:lnTo>
                  <a:pt x="112014" y="86105"/>
                </a:lnTo>
                <a:lnTo>
                  <a:pt x="113537" y="87629"/>
                </a:lnTo>
                <a:lnTo>
                  <a:pt x="115062" y="88391"/>
                </a:lnTo>
                <a:lnTo>
                  <a:pt x="115824" y="90678"/>
                </a:lnTo>
                <a:lnTo>
                  <a:pt x="116586" y="92202"/>
                </a:lnTo>
                <a:lnTo>
                  <a:pt x="116586" y="102108"/>
                </a:lnTo>
                <a:lnTo>
                  <a:pt x="118110" y="102108"/>
                </a:lnTo>
                <a:lnTo>
                  <a:pt x="118110" y="105917"/>
                </a:lnTo>
                <a:lnTo>
                  <a:pt x="118872" y="109728"/>
                </a:lnTo>
                <a:lnTo>
                  <a:pt x="118872" y="117347"/>
                </a:lnTo>
                <a:lnTo>
                  <a:pt x="120396" y="113537"/>
                </a:lnTo>
                <a:lnTo>
                  <a:pt x="120396" y="110490"/>
                </a:lnTo>
                <a:lnTo>
                  <a:pt x="121158" y="106679"/>
                </a:lnTo>
                <a:lnTo>
                  <a:pt x="122681" y="103631"/>
                </a:lnTo>
                <a:lnTo>
                  <a:pt x="123444" y="103631"/>
                </a:lnTo>
                <a:lnTo>
                  <a:pt x="124968" y="102869"/>
                </a:lnTo>
                <a:lnTo>
                  <a:pt x="126492" y="102869"/>
                </a:lnTo>
                <a:lnTo>
                  <a:pt x="127254" y="97535"/>
                </a:lnTo>
                <a:lnTo>
                  <a:pt x="130302" y="94487"/>
                </a:lnTo>
                <a:lnTo>
                  <a:pt x="134874" y="92963"/>
                </a:lnTo>
                <a:lnTo>
                  <a:pt x="141731" y="99822"/>
                </a:lnTo>
                <a:lnTo>
                  <a:pt x="142494" y="102869"/>
                </a:lnTo>
                <a:lnTo>
                  <a:pt x="143256" y="102869"/>
                </a:lnTo>
                <a:lnTo>
                  <a:pt x="144018" y="103631"/>
                </a:lnTo>
                <a:lnTo>
                  <a:pt x="147066" y="103631"/>
                </a:lnTo>
                <a:lnTo>
                  <a:pt x="148590" y="104394"/>
                </a:lnTo>
                <a:lnTo>
                  <a:pt x="150114" y="105917"/>
                </a:lnTo>
                <a:lnTo>
                  <a:pt x="150875" y="108204"/>
                </a:lnTo>
                <a:lnTo>
                  <a:pt x="152400" y="105155"/>
                </a:lnTo>
                <a:lnTo>
                  <a:pt x="152400" y="99822"/>
                </a:lnTo>
                <a:lnTo>
                  <a:pt x="153162" y="97535"/>
                </a:lnTo>
                <a:lnTo>
                  <a:pt x="153924" y="96011"/>
                </a:lnTo>
                <a:lnTo>
                  <a:pt x="155448" y="95250"/>
                </a:lnTo>
                <a:lnTo>
                  <a:pt x="156210" y="94487"/>
                </a:lnTo>
                <a:lnTo>
                  <a:pt x="157734" y="93725"/>
                </a:lnTo>
                <a:lnTo>
                  <a:pt x="160781" y="93725"/>
                </a:lnTo>
                <a:lnTo>
                  <a:pt x="163830" y="95250"/>
                </a:lnTo>
                <a:lnTo>
                  <a:pt x="164592" y="96774"/>
                </a:lnTo>
                <a:lnTo>
                  <a:pt x="165354" y="99060"/>
                </a:lnTo>
                <a:lnTo>
                  <a:pt x="166116" y="100584"/>
                </a:lnTo>
                <a:lnTo>
                  <a:pt x="166116" y="76961"/>
                </a:lnTo>
                <a:lnTo>
                  <a:pt x="166878" y="51816"/>
                </a:lnTo>
                <a:lnTo>
                  <a:pt x="166878" y="26669"/>
                </a:lnTo>
                <a:lnTo>
                  <a:pt x="167640" y="761"/>
                </a:lnTo>
                <a:close/>
              </a:path>
              <a:path w="167639" h="119379">
                <a:moveTo>
                  <a:pt x="2286" y="115824"/>
                </a:moveTo>
                <a:lnTo>
                  <a:pt x="2286" y="110490"/>
                </a:lnTo>
                <a:lnTo>
                  <a:pt x="1524" y="108966"/>
                </a:lnTo>
                <a:lnTo>
                  <a:pt x="1524" y="117347"/>
                </a:lnTo>
                <a:lnTo>
                  <a:pt x="2286" y="115824"/>
                </a:lnTo>
                <a:close/>
              </a:path>
              <a:path w="167639" h="119379">
                <a:moveTo>
                  <a:pt x="3048" y="114300"/>
                </a:moveTo>
                <a:lnTo>
                  <a:pt x="2286" y="112775"/>
                </a:lnTo>
                <a:lnTo>
                  <a:pt x="2286" y="115061"/>
                </a:lnTo>
                <a:lnTo>
                  <a:pt x="3048" y="114300"/>
                </a:lnTo>
                <a:close/>
              </a:path>
              <a:path w="167639" h="119379">
                <a:moveTo>
                  <a:pt x="50292" y="105917"/>
                </a:moveTo>
                <a:lnTo>
                  <a:pt x="50292" y="100584"/>
                </a:lnTo>
                <a:lnTo>
                  <a:pt x="48006" y="105155"/>
                </a:lnTo>
                <a:lnTo>
                  <a:pt x="50292" y="105917"/>
                </a:lnTo>
                <a:close/>
              </a:path>
              <a:path w="167639" h="119379">
                <a:moveTo>
                  <a:pt x="61722" y="118872"/>
                </a:moveTo>
                <a:lnTo>
                  <a:pt x="60960" y="116585"/>
                </a:lnTo>
                <a:lnTo>
                  <a:pt x="60960" y="114300"/>
                </a:lnTo>
                <a:lnTo>
                  <a:pt x="60198" y="112775"/>
                </a:lnTo>
                <a:lnTo>
                  <a:pt x="59436" y="110490"/>
                </a:lnTo>
                <a:lnTo>
                  <a:pt x="58674" y="110490"/>
                </a:lnTo>
                <a:lnTo>
                  <a:pt x="58674" y="109728"/>
                </a:lnTo>
                <a:lnTo>
                  <a:pt x="57912" y="109728"/>
                </a:lnTo>
                <a:lnTo>
                  <a:pt x="57912" y="115824"/>
                </a:lnTo>
                <a:lnTo>
                  <a:pt x="59436" y="117347"/>
                </a:lnTo>
                <a:lnTo>
                  <a:pt x="61722" y="118872"/>
                </a:lnTo>
                <a:close/>
              </a:path>
              <a:path w="167639" h="119379">
                <a:moveTo>
                  <a:pt x="61722" y="108204"/>
                </a:moveTo>
                <a:lnTo>
                  <a:pt x="61722" y="103631"/>
                </a:lnTo>
                <a:lnTo>
                  <a:pt x="60198" y="96011"/>
                </a:lnTo>
                <a:lnTo>
                  <a:pt x="60198" y="108204"/>
                </a:lnTo>
                <a:lnTo>
                  <a:pt x="61722" y="108204"/>
                </a:lnTo>
                <a:close/>
              </a:path>
              <a:path w="167639" h="119379">
                <a:moveTo>
                  <a:pt x="116586" y="102108"/>
                </a:moveTo>
                <a:lnTo>
                  <a:pt x="116586" y="99822"/>
                </a:lnTo>
                <a:lnTo>
                  <a:pt x="115824" y="102108"/>
                </a:lnTo>
                <a:lnTo>
                  <a:pt x="116586" y="102108"/>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255" name="object 255"/>
          <p:cNvSpPr/>
          <p:nvPr/>
        </p:nvSpPr>
        <p:spPr>
          <a:xfrm>
            <a:off x="3674539" y="5264599"/>
            <a:ext cx="57362" cy="17846"/>
          </a:xfrm>
          <a:custGeom>
            <a:avLst/>
            <a:gdLst/>
            <a:ahLst/>
            <a:cxnLst/>
            <a:rect l="l" t="t" r="r" b="b"/>
            <a:pathLst>
              <a:path w="57150" h="17779">
                <a:moveTo>
                  <a:pt x="57150" y="9905"/>
                </a:moveTo>
                <a:lnTo>
                  <a:pt x="57150" y="1524"/>
                </a:lnTo>
                <a:lnTo>
                  <a:pt x="56388" y="1524"/>
                </a:lnTo>
                <a:lnTo>
                  <a:pt x="54102" y="762"/>
                </a:lnTo>
                <a:lnTo>
                  <a:pt x="44958" y="762"/>
                </a:lnTo>
                <a:lnTo>
                  <a:pt x="41148" y="0"/>
                </a:lnTo>
                <a:lnTo>
                  <a:pt x="762" y="0"/>
                </a:lnTo>
                <a:lnTo>
                  <a:pt x="762" y="8382"/>
                </a:lnTo>
                <a:lnTo>
                  <a:pt x="0" y="12953"/>
                </a:lnTo>
                <a:lnTo>
                  <a:pt x="0" y="16763"/>
                </a:lnTo>
                <a:lnTo>
                  <a:pt x="3810" y="17525"/>
                </a:lnTo>
                <a:lnTo>
                  <a:pt x="56388" y="17525"/>
                </a:lnTo>
                <a:lnTo>
                  <a:pt x="56388" y="13715"/>
                </a:lnTo>
                <a:lnTo>
                  <a:pt x="57150" y="990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56" name="object 256"/>
          <p:cNvSpPr/>
          <p:nvPr/>
        </p:nvSpPr>
        <p:spPr>
          <a:xfrm>
            <a:off x="3678363" y="5268423"/>
            <a:ext cx="50989" cy="11472"/>
          </a:xfrm>
          <a:custGeom>
            <a:avLst/>
            <a:gdLst/>
            <a:ahLst/>
            <a:cxnLst/>
            <a:rect l="l" t="t" r="r" b="b"/>
            <a:pathLst>
              <a:path w="50800" h="11429">
                <a:moveTo>
                  <a:pt x="50292" y="6095"/>
                </a:moveTo>
                <a:lnTo>
                  <a:pt x="50292" y="0"/>
                </a:lnTo>
                <a:lnTo>
                  <a:pt x="49529" y="761"/>
                </a:lnTo>
                <a:lnTo>
                  <a:pt x="22859" y="761"/>
                </a:lnTo>
                <a:lnTo>
                  <a:pt x="19050" y="0"/>
                </a:lnTo>
                <a:lnTo>
                  <a:pt x="0" y="0"/>
                </a:lnTo>
                <a:lnTo>
                  <a:pt x="0" y="9905"/>
                </a:lnTo>
                <a:lnTo>
                  <a:pt x="9143" y="9905"/>
                </a:lnTo>
                <a:lnTo>
                  <a:pt x="12192" y="10667"/>
                </a:lnTo>
                <a:lnTo>
                  <a:pt x="40385" y="10667"/>
                </a:lnTo>
                <a:lnTo>
                  <a:pt x="43433" y="11429"/>
                </a:lnTo>
                <a:lnTo>
                  <a:pt x="49529" y="11429"/>
                </a:lnTo>
                <a:lnTo>
                  <a:pt x="49529" y="8381"/>
                </a:lnTo>
                <a:lnTo>
                  <a:pt x="50292" y="6095"/>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257" name="object 257"/>
          <p:cNvSpPr/>
          <p:nvPr/>
        </p:nvSpPr>
        <p:spPr>
          <a:xfrm>
            <a:off x="3663831" y="5292132"/>
            <a:ext cx="76483" cy="138945"/>
          </a:xfrm>
          <a:custGeom>
            <a:avLst/>
            <a:gdLst/>
            <a:ahLst/>
            <a:cxnLst/>
            <a:rect l="l" t="t" r="r" b="b"/>
            <a:pathLst>
              <a:path w="76200" h="138429">
                <a:moveTo>
                  <a:pt x="76200" y="23621"/>
                </a:moveTo>
                <a:lnTo>
                  <a:pt x="76200" y="0"/>
                </a:lnTo>
                <a:lnTo>
                  <a:pt x="3048" y="0"/>
                </a:lnTo>
                <a:lnTo>
                  <a:pt x="2285" y="33528"/>
                </a:lnTo>
                <a:lnTo>
                  <a:pt x="2285" y="68579"/>
                </a:lnTo>
                <a:lnTo>
                  <a:pt x="1523" y="103631"/>
                </a:lnTo>
                <a:lnTo>
                  <a:pt x="0" y="137159"/>
                </a:lnTo>
                <a:lnTo>
                  <a:pt x="9906" y="137159"/>
                </a:lnTo>
                <a:lnTo>
                  <a:pt x="9906" y="8381"/>
                </a:lnTo>
                <a:lnTo>
                  <a:pt x="66293" y="8381"/>
                </a:lnTo>
                <a:lnTo>
                  <a:pt x="66293" y="47243"/>
                </a:lnTo>
                <a:lnTo>
                  <a:pt x="74676" y="47243"/>
                </a:lnTo>
                <a:lnTo>
                  <a:pt x="76200" y="23621"/>
                </a:lnTo>
                <a:close/>
              </a:path>
              <a:path w="76200" h="138429">
                <a:moveTo>
                  <a:pt x="73913" y="86867"/>
                </a:moveTo>
                <a:lnTo>
                  <a:pt x="67056" y="86867"/>
                </a:lnTo>
                <a:lnTo>
                  <a:pt x="65532" y="86105"/>
                </a:lnTo>
                <a:lnTo>
                  <a:pt x="64770" y="86105"/>
                </a:lnTo>
                <a:lnTo>
                  <a:pt x="64770" y="89915"/>
                </a:lnTo>
                <a:lnTo>
                  <a:pt x="64007" y="91439"/>
                </a:lnTo>
                <a:lnTo>
                  <a:pt x="64007" y="92963"/>
                </a:lnTo>
                <a:lnTo>
                  <a:pt x="27432" y="92963"/>
                </a:lnTo>
                <a:lnTo>
                  <a:pt x="24384" y="92201"/>
                </a:lnTo>
                <a:lnTo>
                  <a:pt x="9906" y="92201"/>
                </a:lnTo>
                <a:lnTo>
                  <a:pt x="9906" y="137159"/>
                </a:lnTo>
                <a:lnTo>
                  <a:pt x="18287" y="137159"/>
                </a:lnTo>
                <a:lnTo>
                  <a:pt x="22860" y="137921"/>
                </a:lnTo>
                <a:lnTo>
                  <a:pt x="64770" y="137921"/>
                </a:lnTo>
                <a:lnTo>
                  <a:pt x="69341" y="137159"/>
                </a:lnTo>
                <a:lnTo>
                  <a:pt x="73151" y="137159"/>
                </a:lnTo>
                <a:lnTo>
                  <a:pt x="73151" y="99059"/>
                </a:lnTo>
                <a:lnTo>
                  <a:pt x="73913" y="86867"/>
                </a:lnTo>
                <a:close/>
              </a:path>
              <a:path w="76200" h="138429">
                <a:moveTo>
                  <a:pt x="73913" y="124205"/>
                </a:moveTo>
                <a:lnTo>
                  <a:pt x="73913" y="111251"/>
                </a:lnTo>
                <a:lnTo>
                  <a:pt x="73151" y="99059"/>
                </a:lnTo>
                <a:lnTo>
                  <a:pt x="73151" y="137159"/>
                </a:lnTo>
                <a:lnTo>
                  <a:pt x="73913" y="124205"/>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258" name="object 258"/>
          <p:cNvSpPr/>
          <p:nvPr/>
        </p:nvSpPr>
        <p:spPr>
          <a:xfrm>
            <a:off x="3676834" y="5303605"/>
            <a:ext cx="50989" cy="78395"/>
          </a:xfrm>
          <a:custGeom>
            <a:avLst/>
            <a:gdLst/>
            <a:ahLst/>
            <a:cxnLst/>
            <a:rect l="l" t="t" r="r" b="b"/>
            <a:pathLst>
              <a:path w="50800" h="78104">
                <a:moveTo>
                  <a:pt x="50291" y="20573"/>
                </a:moveTo>
                <a:lnTo>
                  <a:pt x="50291" y="762"/>
                </a:lnTo>
                <a:lnTo>
                  <a:pt x="32003" y="762"/>
                </a:lnTo>
                <a:lnTo>
                  <a:pt x="28193" y="0"/>
                </a:lnTo>
                <a:lnTo>
                  <a:pt x="762" y="0"/>
                </a:lnTo>
                <a:lnTo>
                  <a:pt x="762" y="38100"/>
                </a:lnTo>
                <a:lnTo>
                  <a:pt x="0" y="57912"/>
                </a:lnTo>
                <a:lnTo>
                  <a:pt x="762" y="76962"/>
                </a:lnTo>
                <a:lnTo>
                  <a:pt x="9143" y="76962"/>
                </a:lnTo>
                <a:lnTo>
                  <a:pt x="12191" y="77723"/>
                </a:lnTo>
                <a:lnTo>
                  <a:pt x="48006" y="77723"/>
                </a:lnTo>
                <a:lnTo>
                  <a:pt x="50291" y="20573"/>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259" name="object 259"/>
          <p:cNvSpPr/>
          <p:nvPr/>
        </p:nvSpPr>
        <p:spPr>
          <a:xfrm>
            <a:off x="3729608" y="5342611"/>
            <a:ext cx="9560" cy="13385"/>
          </a:xfrm>
          <a:custGeom>
            <a:avLst/>
            <a:gdLst/>
            <a:ahLst/>
            <a:cxnLst/>
            <a:rect l="l" t="t" r="r" b="b"/>
            <a:pathLst>
              <a:path w="9525" h="13335">
                <a:moveTo>
                  <a:pt x="9143" y="9905"/>
                </a:moveTo>
                <a:lnTo>
                  <a:pt x="9143" y="0"/>
                </a:lnTo>
                <a:lnTo>
                  <a:pt x="1523" y="0"/>
                </a:lnTo>
                <a:lnTo>
                  <a:pt x="761" y="761"/>
                </a:lnTo>
                <a:lnTo>
                  <a:pt x="0" y="12953"/>
                </a:lnTo>
                <a:lnTo>
                  <a:pt x="2285" y="9905"/>
                </a:lnTo>
                <a:lnTo>
                  <a:pt x="3809" y="9905"/>
                </a:lnTo>
                <a:lnTo>
                  <a:pt x="4571" y="9143"/>
                </a:lnTo>
                <a:lnTo>
                  <a:pt x="8381" y="9143"/>
                </a:lnTo>
                <a:lnTo>
                  <a:pt x="8381" y="9905"/>
                </a:lnTo>
                <a:lnTo>
                  <a:pt x="9143" y="990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60" name="object 260"/>
          <p:cNvSpPr/>
          <p:nvPr/>
        </p:nvSpPr>
        <p:spPr>
          <a:xfrm>
            <a:off x="3557520" y="5343375"/>
            <a:ext cx="15297" cy="30593"/>
          </a:xfrm>
          <a:custGeom>
            <a:avLst/>
            <a:gdLst/>
            <a:ahLst/>
            <a:cxnLst/>
            <a:rect l="l" t="t" r="r" b="b"/>
            <a:pathLst>
              <a:path w="15239" h="30479">
                <a:moveTo>
                  <a:pt x="15239" y="11430"/>
                </a:moveTo>
                <a:lnTo>
                  <a:pt x="12953" y="0"/>
                </a:lnTo>
                <a:lnTo>
                  <a:pt x="12191" y="762"/>
                </a:lnTo>
                <a:lnTo>
                  <a:pt x="10667" y="1524"/>
                </a:lnTo>
                <a:lnTo>
                  <a:pt x="9905" y="2286"/>
                </a:lnTo>
                <a:lnTo>
                  <a:pt x="9143" y="3809"/>
                </a:lnTo>
                <a:lnTo>
                  <a:pt x="8381" y="6858"/>
                </a:lnTo>
                <a:lnTo>
                  <a:pt x="6858" y="11430"/>
                </a:lnTo>
                <a:lnTo>
                  <a:pt x="5333" y="13715"/>
                </a:lnTo>
                <a:lnTo>
                  <a:pt x="2285" y="13715"/>
                </a:lnTo>
                <a:lnTo>
                  <a:pt x="761" y="14477"/>
                </a:lnTo>
                <a:lnTo>
                  <a:pt x="761" y="17526"/>
                </a:lnTo>
                <a:lnTo>
                  <a:pt x="0" y="19050"/>
                </a:lnTo>
                <a:lnTo>
                  <a:pt x="3048" y="21336"/>
                </a:lnTo>
                <a:lnTo>
                  <a:pt x="6095" y="27432"/>
                </a:lnTo>
                <a:lnTo>
                  <a:pt x="6858" y="30480"/>
                </a:lnTo>
                <a:lnTo>
                  <a:pt x="7619" y="18288"/>
                </a:lnTo>
                <a:lnTo>
                  <a:pt x="8381" y="17526"/>
                </a:lnTo>
                <a:lnTo>
                  <a:pt x="9143" y="17526"/>
                </a:lnTo>
                <a:lnTo>
                  <a:pt x="10667" y="16002"/>
                </a:lnTo>
                <a:lnTo>
                  <a:pt x="12191" y="16764"/>
                </a:lnTo>
                <a:lnTo>
                  <a:pt x="12953" y="18288"/>
                </a:lnTo>
                <a:lnTo>
                  <a:pt x="14477" y="19812"/>
                </a:lnTo>
                <a:lnTo>
                  <a:pt x="14477" y="14477"/>
                </a:lnTo>
                <a:lnTo>
                  <a:pt x="15239" y="11430"/>
                </a:lnTo>
                <a:close/>
              </a:path>
              <a:path w="15239" h="30479">
                <a:moveTo>
                  <a:pt x="15239" y="18288"/>
                </a:moveTo>
                <a:lnTo>
                  <a:pt x="15239" y="16002"/>
                </a:lnTo>
                <a:lnTo>
                  <a:pt x="14477" y="14477"/>
                </a:lnTo>
                <a:lnTo>
                  <a:pt x="14477" y="19812"/>
                </a:lnTo>
                <a:lnTo>
                  <a:pt x="15239" y="18288"/>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261" name="object 261"/>
          <p:cNvSpPr/>
          <p:nvPr/>
        </p:nvSpPr>
        <p:spPr>
          <a:xfrm>
            <a:off x="3574346" y="5344140"/>
            <a:ext cx="14658" cy="30593"/>
          </a:xfrm>
          <a:custGeom>
            <a:avLst/>
            <a:gdLst/>
            <a:ahLst/>
            <a:cxnLst/>
            <a:rect l="l" t="t" r="r" b="b"/>
            <a:pathLst>
              <a:path w="14605" h="30479">
                <a:moveTo>
                  <a:pt x="14477" y="7620"/>
                </a:moveTo>
                <a:lnTo>
                  <a:pt x="12954" y="4572"/>
                </a:lnTo>
                <a:lnTo>
                  <a:pt x="6858" y="1524"/>
                </a:lnTo>
                <a:lnTo>
                  <a:pt x="6095" y="0"/>
                </a:lnTo>
                <a:lnTo>
                  <a:pt x="4571" y="1524"/>
                </a:lnTo>
                <a:lnTo>
                  <a:pt x="4571" y="8382"/>
                </a:lnTo>
                <a:lnTo>
                  <a:pt x="3810" y="11429"/>
                </a:lnTo>
                <a:lnTo>
                  <a:pt x="2286" y="14478"/>
                </a:lnTo>
                <a:lnTo>
                  <a:pt x="1524" y="17526"/>
                </a:lnTo>
                <a:lnTo>
                  <a:pt x="0" y="20574"/>
                </a:lnTo>
                <a:lnTo>
                  <a:pt x="1524" y="22859"/>
                </a:lnTo>
                <a:lnTo>
                  <a:pt x="1524" y="27432"/>
                </a:lnTo>
                <a:lnTo>
                  <a:pt x="3048" y="26416"/>
                </a:lnTo>
                <a:lnTo>
                  <a:pt x="3048" y="16002"/>
                </a:lnTo>
                <a:lnTo>
                  <a:pt x="3810" y="15240"/>
                </a:lnTo>
                <a:lnTo>
                  <a:pt x="4571" y="13715"/>
                </a:lnTo>
                <a:lnTo>
                  <a:pt x="9144" y="11429"/>
                </a:lnTo>
                <a:lnTo>
                  <a:pt x="9906" y="10668"/>
                </a:lnTo>
                <a:lnTo>
                  <a:pt x="10668" y="12192"/>
                </a:lnTo>
                <a:lnTo>
                  <a:pt x="12192" y="13715"/>
                </a:lnTo>
                <a:lnTo>
                  <a:pt x="12954" y="16002"/>
                </a:lnTo>
                <a:lnTo>
                  <a:pt x="13715" y="17526"/>
                </a:lnTo>
                <a:lnTo>
                  <a:pt x="13715" y="9144"/>
                </a:lnTo>
                <a:lnTo>
                  <a:pt x="14477" y="7620"/>
                </a:lnTo>
                <a:close/>
              </a:path>
              <a:path w="14605" h="30479">
                <a:moveTo>
                  <a:pt x="1524" y="27432"/>
                </a:moveTo>
                <a:lnTo>
                  <a:pt x="1524" y="25908"/>
                </a:lnTo>
                <a:lnTo>
                  <a:pt x="0" y="30479"/>
                </a:lnTo>
                <a:lnTo>
                  <a:pt x="1524" y="27432"/>
                </a:lnTo>
                <a:close/>
              </a:path>
              <a:path w="14605" h="30479">
                <a:moveTo>
                  <a:pt x="4571" y="24384"/>
                </a:moveTo>
                <a:lnTo>
                  <a:pt x="4571" y="22097"/>
                </a:lnTo>
                <a:lnTo>
                  <a:pt x="3810" y="20574"/>
                </a:lnTo>
                <a:lnTo>
                  <a:pt x="3810" y="19812"/>
                </a:lnTo>
                <a:lnTo>
                  <a:pt x="3048" y="17526"/>
                </a:lnTo>
                <a:lnTo>
                  <a:pt x="3048" y="26416"/>
                </a:lnTo>
                <a:lnTo>
                  <a:pt x="3810" y="25908"/>
                </a:lnTo>
                <a:lnTo>
                  <a:pt x="4571" y="24384"/>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262" name="object 262"/>
          <p:cNvSpPr/>
          <p:nvPr/>
        </p:nvSpPr>
        <p:spPr>
          <a:xfrm>
            <a:off x="3549107" y="5344140"/>
            <a:ext cx="9560" cy="17209"/>
          </a:xfrm>
          <a:custGeom>
            <a:avLst/>
            <a:gdLst/>
            <a:ahLst/>
            <a:cxnLst/>
            <a:rect l="l" t="t" r="r" b="b"/>
            <a:pathLst>
              <a:path w="9525" h="17145">
                <a:moveTo>
                  <a:pt x="571" y="13144"/>
                </a:moveTo>
                <a:lnTo>
                  <a:pt x="0" y="13715"/>
                </a:lnTo>
                <a:lnTo>
                  <a:pt x="0" y="16002"/>
                </a:lnTo>
                <a:lnTo>
                  <a:pt x="571" y="13144"/>
                </a:lnTo>
                <a:close/>
              </a:path>
              <a:path w="9525" h="17145">
                <a:moveTo>
                  <a:pt x="9143" y="9144"/>
                </a:moveTo>
                <a:lnTo>
                  <a:pt x="8382" y="8382"/>
                </a:lnTo>
                <a:lnTo>
                  <a:pt x="8382" y="6858"/>
                </a:lnTo>
                <a:lnTo>
                  <a:pt x="7620" y="6096"/>
                </a:lnTo>
                <a:lnTo>
                  <a:pt x="7620" y="3047"/>
                </a:lnTo>
                <a:lnTo>
                  <a:pt x="6857" y="1524"/>
                </a:lnTo>
                <a:lnTo>
                  <a:pt x="5334" y="762"/>
                </a:lnTo>
                <a:lnTo>
                  <a:pt x="4572" y="0"/>
                </a:lnTo>
                <a:lnTo>
                  <a:pt x="3810" y="0"/>
                </a:lnTo>
                <a:lnTo>
                  <a:pt x="3048" y="762"/>
                </a:lnTo>
                <a:lnTo>
                  <a:pt x="3048" y="1524"/>
                </a:lnTo>
                <a:lnTo>
                  <a:pt x="761" y="4572"/>
                </a:lnTo>
                <a:lnTo>
                  <a:pt x="761" y="12192"/>
                </a:lnTo>
                <a:lnTo>
                  <a:pt x="571" y="13144"/>
                </a:lnTo>
                <a:lnTo>
                  <a:pt x="761" y="12953"/>
                </a:lnTo>
                <a:lnTo>
                  <a:pt x="2285" y="14478"/>
                </a:lnTo>
                <a:lnTo>
                  <a:pt x="3810" y="14478"/>
                </a:lnTo>
                <a:lnTo>
                  <a:pt x="5334" y="15240"/>
                </a:lnTo>
                <a:lnTo>
                  <a:pt x="6095" y="16764"/>
                </a:lnTo>
                <a:lnTo>
                  <a:pt x="6095" y="14478"/>
                </a:lnTo>
                <a:lnTo>
                  <a:pt x="6857" y="12192"/>
                </a:lnTo>
                <a:lnTo>
                  <a:pt x="7620" y="10668"/>
                </a:lnTo>
                <a:lnTo>
                  <a:pt x="9143" y="9144"/>
                </a:lnTo>
                <a:close/>
              </a:path>
              <a:path w="9525" h="17145">
                <a:moveTo>
                  <a:pt x="8382" y="5334"/>
                </a:moveTo>
                <a:lnTo>
                  <a:pt x="7620" y="3809"/>
                </a:lnTo>
                <a:lnTo>
                  <a:pt x="7620" y="5334"/>
                </a:lnTo>
                <a:lnTo>
                  <a:pt x="8382" y="5334"/>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263" name="object 263"/>
          <p:cNvSpPr/>
          <p:nvPr/>
        </p:nvSpPr>
        <p:spPr>
          <a:xfrm>
            <a:off x="3493273" y="5345670"/>
            <a:ext cx="8923" cy="9560"/>
          </a:xfrm>
          <a:custGeom>
            <a:avLst/>
            <a:gdLst/>
            <a:ahLst/>
            <a:cxnLst/>
            <a:rect l="l" t="t" r="r" b="b"/>
            <a:pathLst>
              <a:path w="8889" h="9525">
                <a:moveTo>
                  <a:pt x="8382" y="6096"/>
                </a:moveTo>
                <a:lnTo>
                  <a:pt x="8382" y="3810"/>
                </a:lnTo>
                <a:lnTo>
                  <a:pt x="7620" y="2285"/>
                </a:lnTo>
                <a:lnTo>
                  <a:pt x="6858" y="1523"/>
                </a:lnTo>
                <a:lnTo>
                  <a:pt x="5334" y="761"/>
                </a:lnTo>
                <a:lnTo>
                  <a:pt x="3810" y="761"/>
                </a:lnTo>
                <a:lnTo>
                  <a:pt x="3048" y="0"/>
                </a:lnTo>
                <a:lnTo>
                  <a:pt x="1524" y="761"/>
                </a:lnTo>
                <a:lnTo>
                  <a:pt x="0" y="3810"/>
                </a:lnTo>
                <a:lnTo>
                  <a:pt x="0" y="6096"/>
                </a:lnTo>
                <a:lnTo>
                  <a:pt x="762" y="6858"/>
                </a:lnTo>
                <a:lnTo>
                  <a:pt x="2286" y="7620"/>
                </a:lnTo>
                <a:lnTo>
                  <a:pt x="3048" y="8382"/>
                </a:lnTo>
                <a:lnTo>
                  <a:pt x="4572" y="9144"/>
                </a:lnTo>
                <a:lnTo>
                  <a:pt x="5334" y="8382"/>
                </a:lnTo>
                <a:lnTo>
                  <a:pt x="6858" y="7620"/>
                </a:lnTo>
                <a:lnTo>
                  <a:pt x="7620" y="7620"/>
                </a:lnTo>
                <a:lnTo>
                  <a:pt x="8382" y="6096"/>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64" name="object 264"/>
          <p:cNvSpPr/>
          <p:nvPr/>
        </p:nvSpPr>
        <p:spPr>
          <a:xfrm>
            <a:off x="3506276" y="5346435"/>
            <a:ext cx="7011" cy="9560"/>
          </a:xfrm>
          <a:custGeom>
            <a:avLst/>
            <a:gdLst/>
            <a:ahLst/>
            <a:cxnLst/>
            <a:rect l="l" t="t" r="r" b="b"/>
            <a:pathLst>
              <a:path w="6985" h="9525">
                <a:moveTo>
                  <a:pt x="6857" y="5334"/>
                </a:moveTo>
                <a:lnTo>
                  <a:pt x="6857" y="3810"/>
                </a:lnTo>
                <a:lnTo>
                  <a:pt x="6095" y="2286"/>
                </a:lnTo>
                <a:lnTo>
                  <a:pt x="4571" y="762"/>
                </a:lnTo>
                <a:lnTo>
                  <a:pt x="3048" y="762"/>
                </a:lnTo>
                <a:lnTo>
                  <a:pt x="1523" y="0"/>
                </a:lnTo>
                <a:lnTo>
                  <a:pt x="0" y="1524"/>
                </a:lnTo>
                <a:lnTo>
                  <a:pt x="0" y="6858"/>
                </a:lnTo>
                <a:lnTo>
                  <a:pt x="762" y="8382"/>
                </a:lnTo>
                <a:lnTo>
                  <a:pt x="1523" y="8382"/>
                </a:lnTo>
                <a:lnTo>
                  <a:pt x="2285" y="9143"/>
                </a:lnTo>
                <a:lnTo>
                  <a:pt x="3048" y="9143"/>
                </a:lnTo>
                <a:lnTo>
                  <a:pt x="3809" y="6858"/>
                </a:lnTo>
                <a:lnTo>
                  <a:pt x="6095" y="6096"/>
                </a:lnTo>
                <a:lnTo>
                  <a:pt x="6857" y="5334"/>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65" name="object 265"/>
          <p:cNvSpPr/>
          <p:nvPr/>
        </p:nvSpPr>
        <p:spPr>
          <a:xfrm>
            <a:off x="3537635" y="5348730"/>
            <a:ext cx="8923" cy="13385"/>
          </a:xfrm>
          <a:custGeom>
            <a:avLst/>
            <a:gdLst/>
            <a:ahLst/>
            <a:cxnLst/>
            <a:rect l="l" t="t" r="r" b="b"/>
            <a:pathLst>
              <a:path w="8889" h="13335">
                <a:moveTo>
                  <a:pt x="8381" y="12953"/>
                </a:moveTo>
                <a:lnTo>
                  <a:pt x="6857" y="6857"/>
                </a:lnTo>
                <a:lnTo>
                  <a:pt x="3810" y="761"/>
                </a:lnTo>
                <a:lnTo>
                  <a:pt x="3047" y="0"/>
                </a:lnTo>
                <a:lnTo>
                  <a:pt x="2285" y="0"/>
                </a:lnTo>
                <a:lnTo>
                  <a:pt x="1523" y="761"/>
                </a:lnTo>
                <a:lnTo>
                  <a:pt x="0" y="3047"/>
                </a:lnTo>
                <a:lnTo>
                  <a:pt x="0" y="6095"/>
                </a:lnTo>
                <a:lnTo>
                  <a:pt x="1523" y="12191"/>
                </a:lnTo>
                <a:lnTo>
                  <a:pt x="5333" y="12191"/>
                </a:lnTo>
                <a:lnTo>
                  <a:pt x="6857" y="12953"/>
                </a:lnTo>
                <a:lnTo>
                  <a:pt x="8381" y="12953"/>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266" name="object 266"/>
          <p:cNvSpPr/>
          <p:nvPr/>
        </p:nvSpPr>
        <p:spPr>
          <a:xfrm>
            <a:off x="3486390" y="5355612"/>
            <a:ext cx="10198" cy="10198"/>
          </a:xfrm>
          <a:custGeom>
            <a:avLst/>
            <a:gdLst/>
            <a:ahLst/>
            <a:cxnLst/>
            <a:rect l="l" t="t" r="r" b="b"/>
            <a:pathLst>
              <a:path w="10160" h="10160">
                <a:moveTo>
                  <a:pt x="9906" y="3810"/>
                </a:moveTo>
                <a:lnTo>
                  <a:pt x="9906" y="3048"/>
                </a:lnTo>
                <a:lnTo>
                  <a:pt x="9143" y="3048"/>
                </a:lnTo>
                <a:lnTo>
                  <a:pt x="9143" y="2286"/>
                </a:lnTo>
                <a:lnTo>
                  <a:pt x="8381" y="2286"/>
                </a:lnTo>
                <a:lnTo>
                  <a:pt x="7619" y="762"/>
                </a:lnTo>
                <a:lnTo>
                  <a:pt x="6857" y="762"/>
                </a:lnTo>
                <a:lnTo>
                  <a:pt x="5333" y="0"/>
                </a:lnTo>
                <a:lnTo>
                  <a:pt x="3810" y="0"/>
                </a:lnTo>
                <a:lnTo>
                  <a:pt x="2285" y="762"/>
                </a:lnTo>
                <a:lnTo>
                  <a:pt x="1524" y="1524"/>
                </a:lnTo>
                <a:lnTo>
                  <a:pt x="762" y="3048"/>
                </a:lnTo>
                <a:lnTo>
                  <a:pt x="0" y="3810"/>
                </a:lnTo>
                <a:lnTo>
                  <a:pt x="0" y="6096"/>
                </a:lnTo>
                <a:lnTo>
                  <a:pt x="1524" y="7620"/>
                </a:lnTo>
                <a:lnTo>
                  <a:pt x="3810" y="8382"/>
                </a:lnTo>
                <a:lnTo>
                  <a:pt x="4571" y="9906"/>
                </a:lnTo>
                <a:lnTo>
                  <a:pt x="9143" y="5334"/>
                </a:lnTo>
                <a:lnTo>
                  <a:pt x="9906" y="381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67" name="object 267"/>
          <p:cNvSpPr/>
          <p:nvPr/>
        </p:nvSpPr>
        <p:spPr>
          <a:xfrm>
            <a:off x="3732668" y="5355613"/>
            <a:ext cx="5736" cy="7011"/>
          </a:xfrm>
          <a:custGeom>
            <a:avLst/>
            <a:gdLst/>
            <a:ahLst/>
            <a:cxnLst/>
            <a:rect l="l" t="t" r="r" b="b"/>
            <a:pathLst>
              <a:path w="5714" h="6985">
                <a:moveTo>
                  <a:pt x="5333" y="4572"/>
                </a:moveTo>
                <a:lnTo>
                  <a:pt x="5333" y="1524"/>
                </a:lnTo>
                <a:lnTo>
                  <a:pt x="4571" y="1524"/>
                </a:lnTo>
                <a:lnTo>
                  <a:pt x="4571" y="762"/>
                </a:lnTo>
                <a:lnTo>
                  <a:pt x="3810" y="762"/>
                </a:lnTo>
                <a:lnTo>
                  <a:pt x="3047" y="0"/>
                </a:lnTo>
                <a:lnTo>
                  <a:pt x="2285" y="762"/>
                </a:lnTo>
                <a:lnTo>
                  <a:pt x="761" y="762"/>
                </a:lnTo>
                <a:lnTo>
                  <a:pt x="761" y="2286"/>
                </a:lnTo>
                <a:lnTo>
                  <a:pt x="0" y="3048"/>
                </a:lnTo>
                <a:lnTo>
                  <a:pt x="0" y="5334"/>
                </a:lnTo>
                <a:lnTo>
                  <a:pt x="1523" y="6858"/>
                </a:lnTo>
                <a:lnTo>
                  <a:pt x="2285" y="6858"/>
                </a:lnTo>
                <a:lnTo>
                  <a:pt x="3810" y="6096"/>
                </a:lnTo>
                <a:lnTo>
                  <a:pt x="5333" y="457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68" name="object 268"/>
          <p:cNvSpPr/>
          <p:nvPr/>
        </p:nvSpPr>
        <p:spPr>
          <a:xfrm>
            <a:off x="3605704" y="5356379"/>
            <a:ext cx="9560" cy="18483"/>
          </a:xfrm>
          <a:custGeom>
            <a:avLst/>
            <a:gdLst/>
            <a:ahLst/>
            <a:cxnLst/>
            <a:rect l="l" t="t" r="r" b="b"/>
            <a:pathLst>
              <a:path w="9525" h="18414">
                <a:moveTo>
                  <a:pt x="9144" y="9143"/>
                </a:moveTo>
                <a:lnTo>
                  <a:pt x="8382" y="6095"/>
                </a:lnTo>
                <a:lnTo>
                  <a:pt x="5334" y="1523"/>
                </a:lnTo>
                <a:lnTo>
                  <a:pt x="3047" y="0"/>
                </a:lnTo>
                <a:lnTo>
                  <a:pt x="762" y="1523"/>
                </a:lnTo>
                <a:lnTo>
                  <a:pt x="762" y="3809"/>
                </a:lnTo>
                <a:lnTo>
                  <a:pt x="0" y="5333"/>
                </a:lnTo>
                <a:lnTo>
                  <a:pt x="0" y="7620"/>
                </a:lnTo>
                <a:lnTo>
                  <a:pt x="2285" y="9905"/>
                </a:lnTo>
                <a:lnTo>
                  <a:pt x="3810" y="16001"/>
                </a:lnTo>
                <a:lnTo>
                  <a:pt x="6096" y="18287"/>
                </a:lnTo>
                <a:lnTo>
                  <a:pt x="6096" y="16001"/>
                </a:lnTo>
                <a:lnTo>
                  <a:pt x="6857" y="12953"/>
                </a:lnTo>
                <a:lnTo>
                  <a:pt x="7619" y="11429"/>
                </a:lnTo>
                <a:lnTo>
                  <a:pt x="9144" y="9143"/>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269" name="object 269"/>
          <p:cNvSpPr/>
          <p:nvPr/>
        </p:nvSpPr>
        <p:spPr>
          <a:xfrm>
            <a:off x="3499394" y="5356379"/>
            <a:ext cx="9560" cy="9560"/>
          </a:xfrm>
          <a:custGeom>
            <a:avLst/>
            <a:gdLst/>
            <a:ahLst/>
            <a:cxnLst/>
            <a:rect l="l" t="t" r="r" b="b"/>
            <a:pathLst>
              <a:path w="9525" h="9525">
                <a:moveTo>
                  <a:pt x="9143" y="5333"/>
                </a:moveTo>
                <a:lnTo>
                  <a:pt x="9143" y="3047"/>
                </a:lnTo>
                <a:lnTo>
                  <a:pt x="7620" y="1523"/>
                </a:lnTo>
                <a:lnTo>
                  <a:pt x="6095" y="761"/>
                </a:lnTo>
                <a:lnTo>
                  <a:pt x="3810" y="0"/>
                </a:lnTo>
                <a:lnTo>
                  <a:pt x="1523" y="761"/>
                </a:lnTo>
                <a:lnTo>
                  <a:pt x="0" y="2285"/>
                </a:lnTo>
                <a:lnTo>
                  <a:pt x="0" y="7620"/>
                </a:lnTo>
                <a:lnTo>
                  <a:pt x="762" y="7620"/>
                </a:lnTo>
                <a:lnTo>
                  <a:pt x="2285" y="9143"/>
                </a:lnTo>
                <a:lnTo>
                  <a:pt x="3810" y="7620"/>
                </a:lnTo>
                <a:lnTo>
                  <a:pt x="5333" y="7620"/>
                </a:lnTo>
                <a:lnTo>
                  <a:pt x="6857" y="6857"/>
                </a:lnTo>
                <a:lnTo>
                  <a:pt x="8381" y="6857"/>
                </a:lnTo>
                <a:lnTo>
                  <a:pt x="8381" y="6095"/>
                </a:lnTo>
                <a:lnTo>
                  <a:pt x="9143" y="5333"/>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70" name="object 270"/>
          <p:cNvSpPr/>
          <p:nvPr/>
        </p:nvSpPr>
        <p:spPr>
          <a:xfrm>
            <a:off x="3512395" y="5357143"/>
            <a:ext cx="9560" cy="9560"/>
          </a:xfrm>
          <a:custGeom>
            <a:avLst/>
            <a:gdLst/>
            <a:ahLst/>
            <a:cxnLst/>
            <a:rect l="l" t="t" r="r" b="b"/>
            <a:pathLst>
              <a:path w="9525" h="9525">
                <a:moveTo>
                  <a:pt x="9143" y="3048"/>
                </a:moveTo>
                <a:lnTo>
                  <a:pt x="7620" y="1524"/>
                </a:lnTo>
                <a:lnTo>
                  <a:pt x="6096" y="762"/>
                </a:lnTo>
                <a:lnTo>
                  <a:pt x="3810" y="0"/>
                </a:lnTo>
                <a:lnTo>
                  <a:pt x="1524" y="0"/>
                </a:lnTo>
                <a:lnTo>
                  <a:pt x="0" y="762"/>
                </a:lnTo>
                <a:lnTo>
                  <a:pt x="0" y="2286"/>
                </a:lnTo>
                <a:lnTo>
                  <a:pt x="762" y="4572"/>
                </a:lnTo>
                <a:lnTo>
                  <a:pt x="762" y="6858"/>
                </a:lnTo>
                <a:lnTo>
                  <a:pt x="1524" y="7620"/>
                </a:lnTo>
                <a:lnTo>
                  <a:pt x="2286" y="7620"/>
                </a:lnTo>
                <a:lnTo>
                  <a:pt x="3810" y="9144"/>
                </a:lnTo>
                <a:lnTo>
                  <a:pt x="5334" y="8382"/>
                </a:lnTo>
                <a:lnTo>
                  <a:pt x="8382" y="5334"/>
                </a:lnTo>
                <a:lnTo>
                  <a:pt x="9143" y="3048"/>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71" name="object 271"/>
          <p:cNvSpPr/>
          <p:nvPr/>
        </p:nvSpPr>
        <p:spPr>
          <a:xfrm>
            <a:off x="3627884" y="5357142"/>
            <a:ext cx="14022" cy="26131"/>
          </a:xfrm>
          <a:custGeom>
            <a:avLst/>
            <a:gdLst/>
            <a:ahLst/>
            <a:cxnLst/>
            <a:rect l="l" t="t" r="r" b="b"/>
            <a:pathLst>
              <a:path w="13969" h="26035">
                <a:moveTo>
                  <a:pt x="13716" y="13716"/>
                </a:moveTo>
                <a:lnTo>
                  <a:pt x="12192" y="10668"/>
                </a:lnTo>
                <a:lnTo>
                  <a:pt x="10668" y="9144"/>
                </a:lnTo>
                <a:lnTo>
                  <a:pt x="9144" y="6096"/>
                </a:lnTo>
                <a:lnTo>
                  <a:pt x="8381" y="3810"/>
                </a:lnTo>
                <a:lnTo>
                  <a:pt x="8381" y="762"/>
                </a:lnTo>
                <a:lnTo>
                  <a:pt x="7620" y="0"/>
                </a:lnTo>
                <a:lnTo>
                  <a:pt x="5334" y="0"/>
                </a:lnTo>
                <a:lnTo>
                  <a:pt x="3810" y="1524"/>
                </a:lnTo>
                <a:lnTo>
                  <a:pt x="3810" y="6096"/>
                </a:lnTo>
                <a:lnTo>
                  <a:pt x="3048" y="8382"/>
                </a:lnTo>
                <a:lnTo>
                  <a:pt x="0" y="14478"/>
                </a:lnTo>
                <a:lnTo>
                  <a:pt x="0" y="17525"/>
                </a:lnTo>
                <a:lnTo>
                  <a:pt x="762" y="19050"/>
                </a:lnTo>
                <a:lnTo>
                  <a:pt x="2286" y="20574"/>
                </a:lnTo>
                <a:lnTo>
                  <a:pt x="3048" y="22098"/>
                </a:lnTo>
                <a:lnTo>
                  <a:pt x="4572" y="23622"/>
                </a:lnTo>
                <a:lnTo>
                  <a:pt x="6096" y="24384"/>
                </a:lnTo>
                <a:lnTo>
                  <a:pt x="6858" y="25908"/>
                </a:lnTo>
                <a:lnTo>
                  <a:pt x="8381" y="24384"/>
                </a:lnTo>
                <a:lnTo>
                  <a:pt x="8381" y="3810"/>
                </a:lnTo>
                <a:lnTo>
                  <a:pt x="9144" y="2286"/>
                </a:lnTo>
                <a:lnTo>
                  <a:pt x="9144" y="23622"/>
                </a:lnTo>
                <a:lnTo>
                  <a:pt x="12192" y="22098"/>
                </a:lnTo>
                <a:lnTo>
                  <a:pt x="12192" y="19050"/>
                </a:lnTo>
                <a:lnTo>
                  <a:pt x="12954" y="17525"/>
                </a:lnTo>
                <a:lnTo>
                  <a:pt x="12954" y="16002"/>
                </a:lnTo>
                <a:lnTo>
                  <a:pt x="13716" y="13716"/>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272" name="object 272"/>
          <p:cNvSpPr/>
          <p:nvPr/>
        </p:nvSpPr>
        <p:spPr>
          <a:xfrm>
            <a:off x="3576642" y="5359438"/>
            <a:ext cx="9560" cy="22308"/>
          </a:xfrm>
          <a:custGeom>
            <a:avLst/>
            <a:gdLst/>
            <a:ahLst/>
            <a:cxnLst/>
            <a:rect l="l" t="t" r="r" b="b"/>
            <a:pathLst>
              <a:path w="9525" h="22225">
                <a:moveTo>
                  <a:pt x="5333" y="19812"/>
                </a:moveTo>
                <a:lnTo>
                  <a:pt x="5333" y="9906"/>
                </a:lnTo>
                <a:lnTo>
                  <a:pt x="4571" y="12191"/>
                </a:lnTo>
                <a:lnTo>
                  <a:pt x="2285" y="15239"/>
                </a:lnTo>
                <a:lnTo>
                  <a:pt x="0" y="17525"/>
                </a:lnTo>
                <a:lnTo>
                  <a:pt x="0" y="18287"/>
                </a:lnTo>
                <a:lnTo>
                  <a:pt x="761" y="19812"/>
                </a:lnTo>
                <a:lnTo>
                  <a:pt x="1523" y="20574"/>
                </a:lnTo>
                <a:lnTo>
                  <a:pt x="1523" y="22097"/>
                </a:lnTo>
                <a:lnTo>
                  <a:pt x="2285" y="21336"/>
                </a:lnTo>
                <a:lnTo>
                  <a:pt x="5333" y="19812"/>
                </a:lnTo>
                <a:close/>
              </a:path>
              <a:path w="9525" h="22225">
                <a:moveTo>
                  <a:pt x="9143" y="4572"/>
                </a:moveTo>
                <a:lnTo>
                  <a:pt x="6858" y="0"/>
                </a:lnTo>
                <a:lnTo>
                  <a:pt x="4571" y="2286"/>
                </a:lnTo>
                <a:lnTo>
                  <a:pt x="3809" y="2286"/>
                </a:lnTo>
                <a:lnTo>
                  <a:pt x="3809" y="3809"/>
                </a:lnTo>
                <a:lnTo>
                  <a:pt x="5333" y="5333"/>
                </a:lnTo>
                <a:lnTo>
                  <a:pt x="5333" y="19812"/>
                </a:lnTo>
                <a:lnTo>
                  <a:pt x="6858" y="19812"/>
                </a:lnTo>
                <a:lnTo>
                  <a:pt x="6858" y="14477"/>
                </a:lnTo>
                <a:lnTo>
                  <a:pt x="8381" y="9906"/>
                </a:lnTo>
                <a:lnTo>
                  <a:pt x="9143" y="4572"/>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273" name="object 273"/>
          <p:cNvSpPr/>
          <p:nvPr/>
        </p:nvSpPr>
        <p:spPr>
          <a:xfrm>
            <a:off x="3549871" y="5360967"/>
            <a:ext cx="14658" cy="36330"/>
          </a:xfrm>
          <a:custGeom>
            <a:avLst/>
            <a:gdLst/>
            <a:ahLst/>
            <a:cxnLst/>
            <a:rect l="l" t="t" r="r" b="b"/>
            <a:pathLst>
              <a:path w="14605" h="36195">
                <a:moveTo>
                  <a:pt x="14478" y="32003"/>
                </a:moveTo>
                <a:lnTo>
                  <a:pt x="14478" y="31241"/>
                </a:lnTo>
                <a:lnTo>
                  <a:pt x="13716" y="28955"/>
                </a:lnTo>
                <a:lnTo>
                  <a:pt x="13716" y="20573"/>
                </a:lnTo>
                <a:lnTo>
                  <a:pt x="12192" y="16763"/>
                </a:lnTo>
                <a:lnTo>
                  <a:pt x="11430" y="12953"/>
                </a:lnTo>
                <a:lnTo>
                  <a:pt x="9906" y="9143"/>
                </a:lnTo>
                <a:lnTo>
                  <a:pt x="6858" y="5333"/>
                </a:lnTo>
                <a:lnTo>
                  <a:pt x="6096" y="3809"/>
                </a:lnTo>
                <a:lnTo>
                  <a:pt x="4572" y="3048"/>
                </a:lnTo>
                <a:lnTo>
                  <a:pt x="3048" y="762"/>
                </a:lnTo>
                <a:lnTo>
                  <a:pt x="1524" y="0"/>
                </a:lnTo>
                <a:lnTo>
                  <a:pt x="0" y="3048"/>
                </a:lnTo>
                <a:lnTo>
                  <a:pt x="0" y="6095"/>
                </a:lnTo>
                <a:lnTo>
                  <a:pt x="2286" y="8382"/>
                </a:lnTo>
                <a:lnTo>
                  <a:pt x="4572" y="9905"/>
                </a:lnTo>
                <a:lnTo>
                  <a:pt x="6096" y="12953"/>
                </a:lnTo>
                <a:lnTo>
                  <a:pt x="6858" y="16001"/>
                </a:lnTo>
                <a:lnTo>
                  <a:pt x="6858" y="20573"/>
                </a:lnTo>
                <a:lnTo>
                  <a:pt x="8382" y="25908"/>
                </a:lnTo>
                <a:lnTo>
                  <a:pt x="10668" y="30479"/>
                </a:lnTo>
                <a:lnTo>
                  <a:pt x="12192" y="35813"/>
                </a:lnTo>
                <a:lnTo>
                  <a:pt x="12954" y="35051"/>
                </a:lnTo>
                <a:lnTo>
                  <a:pt x="14478" y="32003"/>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274" name="object 274"/>
          <p:cNvSpPr/>
          <p:nvPr/>
        </p:nvSpPr>
        <p:spPr>
          <a:xfrm>
            <a:off x="3566698" y="5363261"/>
            <a:ext cx="10198" cy="34417"/>
          </a:xfrm>
          <a:custGeom>
            <a:avLst/>
            <a:gdLst/>
            <a:ahLst/>
            <a:cxnLst/>
            <a:rect l="l" t="t" r="r" b="b"/>
            <a:pathLst>
              <a:path w="10160" h="34289">
                <a:moveTo>
                  <a:pt x="6857" y="5334"/>
                </a:moveTo>
                <a:lnTo>
                  <a:pt x="6095" y="4572"/>
                </a:lnTo>
                <a:lnTo>
                  <a:pt x="5333" y="4572"/>
                </a:lnTo>
                <a:lnTo>
                  <a:pt x="4571" y="3047"/>
                </a:lnTo>
                <a:lnTo>
                  <a:pt x="3809" y="2285"/>
                </a:lnTo>
                <a:lnTo>
                  <a:pt x="2285" y="1524"/>
                </a:lnTo>
                <a:lnTo>
                  <a:pt x="761" y="0"/>
                </a:lnTo>
                <a:lnTo>
                  <a:pt x="761" y="13715"/>
                </a:lnTo>
                <a:lnTo>
                  <a:pt x="0" y="18287"/>
                </a:lnTo>
                <a:lnTo>
                  <a:pt x="1523" y="27432"/>
                </a:lnTo>
                <a:lnTo>
                  <a:pt x="3809" y="31242"/>
                </a:lnTo>
                <a:lnTo>
                  <a:pt x="4571" y="32004"/>
                </a:lnTo>
                <a:lnTo>
                  <a:pt x="4571" y="10668"/>
                </a:lnTo>
                <a:lnTo>
                  <a:pt x="6095" y="7620"/>
                </a:lnTo>
                <a:lnTo>
                  <a:pt x="6857" y="5334"/>
                </a:lnTo>
                <a:close/>
              </a:path>
              <a:path w="10160" h="34289">
                <a:moveTo>
                  <a:pt x="9906" y="33528"/>
                </a:moveTo>
                <a:lnTo>
                  <a:pt x="9143" y="29718"/>
                </a:lnTo>
                <a:lnTo>
                  <a:pt x="9143" y="26670"/>
                </a:lnTo>
                <a:lnTo>
                  <a:pt x="8381" y="22859"/>
                </a:lnTo>
                <a:lnTo>
                  <a:pt x="8381" y="19050"/>
                </a:lnTo>
                <a:lnTo>
                  <a:pt x="4571" y="15240"/>
                </a:lnTo>
                <a:lnTo>
                  <a:pt x="4571" y="32004"/>
                </a:lnTo>
                <a:lnTo>
                  <a:pt x="6857" y="34290"/>
                </a:lnTo>
                <a:lnTo>
                  <a:pt x="8381" y="34290"/>
                </a:lnTo>
                <a:lnTo>
                  <a:pt x="9143" y="33528"/>
                </a:lnTo>
                <a:lnTo>
                  <a:pt x="9906" y="33528"/>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275" name="object 275"/>
          <p:cNvSpPr/>
          <p:nvPr/>
        </p:nvSpPr>
        <p:spPr>
          <a:xfrm>
            <a:off x="3539163" y="5364027"/>
            <a:ext cx="14658" cy="18483"/>
          </a:xfrm>
          <a:custGeom>
            <a:avLst/>
            <a:gdLst/>
            <a:ahLst/>
            <a:cxnLst/>
            <a:rect l="l" t="t" r="r" b="b"/>
            <a:pathLst>
              <a:path w="14605" h="18414">
                <a:moveTo>
                  <a:pt x="14478" y="12953"/>
                </a:moveTo>
                <a:lnTo>
                  <a:pt x="13716" y="11429"/>
                </a:lnTo>
                <a:lnTo>
                  <a:pt x="9143" y="6857"/>
                </a:lnTo>
                <a:lnTo>
                  <a:pt x="8382" y="5333"/>
                </a:lnTo>
                <a:lnTo>
                  <a:pt x="7619" y="3047"/>
                </a:lnTo>
                <a:lnTo>
                  <a:pt x="7619" y="3809"/>
                </a:lnTo>
                <a:lnTo>
                  <a:pt x="5334" y="761"/>
                </a:lnTo>
                <a:lnTo>
                  <a:pt x="3810" y="761"/>
                </a:lnTo>
                <a:lnTo>
                  <a:pt x="3047" y="0"/>
                </a:lnTo>
                <a:lnTo>
                  <a:pt x="0" y="0"/>
                </a:lnTo>
                <a:lnTo>
                  <a:pt x="762" y="2285"/>
                </a:lnTo>
                <a:lnTo>
                  <a:pt x="2286" y="3809"/>
                </a:lnTo>
                <a:lnTo>
                  <a:pt x="3810" y="6095"/>
                </a:lnTo>
                <a:lnTo>
                  <a:pt x="6857" y="9143"/>
                </a:lnTo>
                <a:lnTo>
                  <a:pt x="8382" y="11429"/>
                </a:lnTo>
                <a:lnTo>
                  <a:pt x="9143" y="13715"/>
                </a:lnTo>
                <a:lnTo>
                  <a:pt x="9143" y="16763"/>
                </a:lnTo>
                <a:lnTo>
                  <a:pt x="12954" y="18287"/>
                </a:lnTo>
                <a:lnTo>
                  <a:pt x="12954" y="16001"/>
                </a:lnTo>
                <a:lnTo>
                  <a:pt x="13716" y="15239"/>
                </a:lnTo>
                <a:lnTo>
                  <a:pt x="13716" y="13715"/>
                </a:lnTo>
                <a:lnTo>
                  <a:pt x="14478" y="12953"/>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276" name="object 276"/>
          <p:cNvSpPr/>
          <p:nvPr/>
        </p:nvSpPr>
        <p:spPr>
          <a:xfrm>
            <a:off x="3728843" y="5364791"/>
            <a:ext cx="10198" cy="10835"/>
          </a:xfrm>
          <a:custGeom>
            <a:avLst/>
            <a:gdLst/>
            <a:ahLst/>
            <a:cxnLst/>
            <a:rect l="l" t="t" r="r" b="b"/>
            <a:pathLst>
              <a:path w="10160" h="10795">
                <a:moveTo>
                  <a:pt x="9143" y="10668"/>
                </a:moveTo>
                <a:lnTo>
                  <a:pt x="9143" y="0"/>
                </a:lnTo>
                <a:lnTo>
                  <a:pt x="8381" y="0"/>
                </a:lnTo>
                <a:lnTo>
                  <a:pt x="6857" y="761"/>
                </a:lnTo>
                <a:lnTo>
                  <a:pt x="6095" y="1523"/>
                </a:lnTo>
                <a:lnTo>
                  <a:pt x="3810" y="1523"/>
                </a:lnTo>
                <a:lnTo>
                  <a:pt x="762" y="0"/>
                </a:lnTo>
                <a:lnTo>
                  <a:pt x="0" y="9905"/>
                </a:lnTo>
                <a:lnTo>
                  <a:pt x="8381" y="9905"/>
                </a:lnTo>
                <a:lnTo>
                  <a:pt x="9143" y="10668"/>
                </a:lnTo>
                <a:close/>
              </a:path>
              <a:path w="10160" h="10795">
                <a:moveTo>
                  <a:pt x="9906" y="4572"/>
                </a:moveTo>
                <a:lnTo>
                  <a:pt x="9143" y="1523"/>
                </a:lnTo>
                <a:lnTo>
                  <a:pt x="9143" y="7620"/>
                </a:lnTo>
                <a:lnTo>
                  <a:pt x="9906" y="457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277" name="object 277"/>
          <p:cNvSpPr/>
          <p:nvPr/>
        </p:nvSpPr>
        <p:spPr>
          <a:xfrm>
            <a:off x="3478741" y="5365556"/>
            <a:ext cx="10198" cy="7011"/>
          </a:xfrm>
          <a:custGeom>
            <a:avLst/>
            <a:gdLst/>
            <a:ahLst/>
            <a:cxnLst/>
            <a:rect l="l" t="t" r="r" b="b"/>
            <a:pathLst>
              <a:path w="10160" h="6985">
                <a:moveTo>
                  <a:pt x="9906" y="5334"/>
                </a:moveTo>
                <a:lnTo>
                  <a:pt x="9906" y="2286"/>
                </a:lnTo>
                <a:lnTo>
                  <a:pt x="9144" y="2286"/>
                </a:lnTo>
                <a:lnTo>
                  <a:pt x="9144" y="1524"/>
                </a:lnTo>
                <a:lnTo>
                  <a:pt x="7620" y="762"/>
                </a:lnTo>
                <a:lnTo>
                  <a:pt x="6858" y="0"/>
                </a:lnTo>
                <a:lnTo>
                  <a:pt x="3048" y="0"/>
                </a:lnTo>
                <a:lnTo>
                  <a:pt x="2286" y="762"/>
                </a:lnTo>
                <a:lnTo>
                  <a:pt x="762" y="1524"/>
                </a:lnTo>
                <a:lnTo>
                  <a:pt x="762" y="2286"/>
                </a:lnTo>
                <a:lnTo>
                  <a:pt x="0" y="3810"/>
                </a:lnTo>
                <a:lnTo>
                  <a:pt x="0" y="4572"/>
                </a:lnTo>
                <a:lnTo>
                  <a:pt x="762" y="5334"/>
                </a:lnTo>
                <a:lnTo>
                  <a:pt x="1524" y="6858"/>
                </a:lnTo>
                <a:lnTo>
                  <a:pt x="3810" y="6096"/>
                </a:lnTo>
                <a:lnTo>
                  <a:pt x="7620" y="6096"/>
                </a:lnTo>
                <a:lnTo>
                  <a:pt x="9144" y="6858"/>
                </a:lnTo>
                <a:lnTo>
                  <a:pt x="9906" y="5334"/>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78" name="object 278"/>
          <p:cNvSpPr/>
          <p:nvPr/>
        </p:nvSpPr>
        <p:spPr>
          <a:xfrm>
            <a:off x="3578170" y="5365556"/>
            <a:ext cx="13385" cy="30593"/>
          </a:xfrm>
          <a:custGeom>
            <a:avLst/>
            <a:gdLst/>
            <a:ahLst/>
            <a:cxnLst/>
            <a:rect l="l" t="t" r="r" b="b"/>
            <a:pathLst>
              <a:path w="13335" h="30479">
                <a:moveTo>
                  <a:pt x="9143" y="24384"/>
                </a:moveTo>
                <a:lnTo>
                  <a:pt x="9143" y="12192"/>
                </a:lnTo>
                <a:lnTo>
                  <a:pt x="8381" y="15240"/>
                </a:lnTo>
                <a:lnTo>
                  <a:pt x="8381" y="16002"/>
                </a:lnTo>
                <a:lnTo>
                  <a:pt x="6857" y="16764"/>
                </a:lnTo>
                <a:lnTo>
                  <a:pt x="6095" y="17526"/>
                </a:lnTo>
                <a:lnTo>
                  <a:pt x="4572" y="17526"/>
                </a:lnTo>
                <a:lnTo>
                  <a:pt x="3810" y="18288"/>
                </a:lnTo>
                <a:lnTo>
                  <a:pt x="2285" y="18288"/>
                </a:lnTo>
                <a:lnTo>
                  <a:pt x="761" y="19812"/>
                </a:lnTo>
                <a:lnTo>
                  <a:pt x="761" y="28193"/>
                </a:lnTo>
                <a:lnTo>
                  <a:pt x="0" y="30479"/>
                </a:lnTo>
                <a:lnTo>
                  <a:pt x="1524" y="30479"/>
                </a:lnTo>
                <a:lnTo>
                  <a:pt x="3810" y="28956"/>
                </a:lnTo>
                <a:lnTo>
                  <a:pt x="5334" y="27432"/>
                </a:lnTo>
                <a:lnTo>
                  <a:pt x="6857" y="26670"/>
                </a:lnTo>
                <a:lnTo>
                  <a:pt x="9143" y="24384"/>
                </a:lnTo>
                <a:close/>
              </a:path>
              <a:path w="13335" h="30479">
                <a:moveTo>
                  <a:pt x="12954" y="14478"/>
                </a:moveTo>
                <a:lnTo>
                  <a:pt x="12954" y="0"/>
                </a:lnTo>
                <a:lnTo>
                  <a:pt x="9143" y="3810"/>
                </a:lnTo>
                <a:lnTo>
                  <a:pt x="8381" y="5334"/>
                </a:lnTo>
                <a:lnTo>
                  <a:pt x="9143" y="7620"/>
                </a:lnTo>
                <a:lnTo>
                  <a:pt x="9143" y="24384"/>
                </a:lnTo>
                <a:lnTo>
                  <a:pt x="11429" y="21336"/>
                </a:lnTo>
                <a:lnTo>
                  <a:pt x="12192" y="17526"/>
                </a:lnTo>
                <a:lnTo>
                  <a:pt x="12954" y="14478"/>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279" name="object 279"/>
          <p:cNvSpPr/>
          <p:nvPr/>
        </p:nvSpPr>
        <p:spPr>
          <a:xfrm>
            <a:off x="3503217" y="5365555"/>
            <a:ext cx="10198" cy="10198"/>
          </a:xfrm>
          <a:custGeom>
            <a:avLst/>
            <a:gdLst/>
            <a:ahLst/>
            <a:cxnLst/>
            <a:rect l="l" t="t" r="r" b="b"/>
            <a:pathLst>
              <a:path w="10160" h="10160">
                <a:moveTo>
                  <a:pt x="9905" y="8382"/>
                </a:moveTo>
                <a:lnTo>
                  <a:pt x="9905" y="3048"/>
                </a:lnTo>
                <a:lnTo>
                  <a:pt x="8381" y="2286"/>
                </a:lnTo>
                <a:lnTo>
                  <a:pt x="6857" y="762"/>
                </a:lnTo>
                <a:lnTo>
                  <a:pt x="5333" y="762"/>
                </a:lnTo>
                <a:lnTo>
                  <a:pt x="4571" y="0"/>
                </a:lnTo>
                <a:lnTo>
                  <a:pt x="3047" y="0"/>
                </a:lnTo>
                <a:lnTo>
                  <a:pt x="0" y="3048"/>
                </a:lnTo>
                <a:lnTo>
                  <a:pt x="0" y="6858"/>
                </a:lnTo>
                <a:lnTo>
                  <a:pt x="1523" y="9906"/>
                </a:lnTo>
                <a:lnTo>
                  <a:pt x="2285" y="9143"/>
                </a:lnTo>
                <a:lnTo>
                  <a:pt x="3810" y="9143"/>
                </a:lnTo>
                <a:lnTo>
                  <a:pt x="4571" y="8382"/>
                </a:lnTo>
                <a:lnTo>
                  <a:pt x="5333" y="8382"/>
                </a:lnTo>
                <a:lnTo>
                  <a:pt x="6857" y="7620"/>
                </a:lnTo>
                <a:lnTo>
                  <a:pt x="9143" y="7620"/>
                </a:lnTo>
                <a:lnTo>
                  <a:pt x="9905" y="8382"/>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80" name="object 280"/>
          <p:cNvSpPr/>
          <p:nvPr/>
        </p:nvSpPr>
        <p:spPr>
          <a:xfrm>
            <a:off x="3615647" y="5365556"/>
            <a:ext cx="17209" cy="37604"/>
          </a:xfrm>
          <a:custGeom>
            <a:avLst/>
            <a:gdLst/>
            <a:ahLst/>
            <a:cxnLst/>
            <a:rect l="l" t="t" r="r" b="b"/>
            <a:pathLst>
              <a:path w="17144" h="37464">
                <a:moveTo>
                  <a:pt x="16763" y="23622"/>
                </a:moveTo>
                <a:lnTo>
                  <a:pt x="16763" y="20574"/>
                </a:lnTo>
                <a:lnTo>
                  <a:pt x="15240" y="18288"/>
                </a:lnTo>
                <a:lnTo>
                  <a:pt x="10667" y="13716"/>
                </a:lnTo>
                <a:lnTo>
                  <a:pt x="8382" y="10667"/>
                </a:lnTo>
                <a:lnTo>
                  <a:pt x="6857" y="3048"/>
                </a:lnTo>
                <a:lnTo>
                  <a:pt x="3810" y="0"/>
                </a:lnTo>
                <a:lnTo>
                  <a:pt x="762" y="4572"/>
                </a:lnTo>
                <a:lnTo>
                  <a:pt x="0" y="7620"/>
                </a:lnTo>
                <a:lnTo>
                  <a:pt x="0" y="11429"/>
                </a:lnTo>
                <a:lnTo>
                  <a:pt x="3047" y="14478"/>
                </a:lnTo>
                <a:lnTo>
                  <a:pt x="3810" y="16002"/>
                </a:lnTo>
                <a:lnTo>
                  <a:pt x="5334" y="21336"/>
                </a:lnTo>
                <a:lnTo>
                  <a:pt x="5334" y="29718"/>
                </a:lnTo>
                <a:lnTo>
                  <a:pt x="9143" y="25908"/>
                </a:lnTo>
                <a:lnTo>
                  <a:pt x="10667" y="25146"/>
                </a:lnTo>
                <a:lnTo>
                  <a:pt x="16001" y="25146"/>
                </a:lnTo>
                <a:lnTo>
                  <a:pt x="16763" y="23622"/>
                </a:lnTo>
                <a:close/>
              </a:path>
              <a:path w="17144" h="37464">
                <a:moveTo>
                  <a:pt x="5334" y="29718"/>
                </a:moveTo>
                <a:lnTo>
                  <a:pt x="5334" y="21336"/>
                </a:lnTo>
                <a:lnTo>
                  <a:pt x="4572" y="26670"/>
                </a:lnTo>
                <a:lnTo>
                  <a:pt x="2286" y="32004"/>
                </a:lnTo>
                <a:lnTo>
                  <a:pt x="762" y="37338"/>
                </a:lnTo>
                <a:lnTo>
                  <a:pt x="2286" y="34290"/>
                </a:lnTo>
                <a:lnTo>
                  <a:pt x="3810" y="32004"/>
                </a:lnTo>
                <a:lnTo>
                  <a:pt x="4572" y="30479"/>
                </a:lnTo>
                <a:lnTo>
                  <a:pt x="5334" y="29718"/>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281" name="object 281"/>
          <p:cNvSpPr/>
          <p:nvPr/>
        </p:nvSpPr>
        <p:spPr>
          <a:xfrm>
            <a:off x="3596525" y="5367086"/>
            <a:ext cx="20396" cy="28681"/>
          </a:xfrm>
          <a:custGeom>
            <a:avLst/>
            <a:gdLst/>
            <a:ahLst/>
            <a:cxnLst/>
            <a:rect l="l" t="t" r="r" b="b"/>
            <a:pathLst>
              <a:path w="20319" h="28575">
                <a:moveTo>
                  <a:pt x="3810" y="14097"/>
                </a:moveTo>
                <a:lnTo>
                  <a:pt x="3810" y="7619"/>
                </a:lnTo>
                <a:lnTo>
                  <a:pt x="3047" y="10668"/>
                </a:lnTo>
                <a:lnTo>
                  <a:pt x="2286" y="11430"/>
                </a:lnTo>
                <a:lnTo>
                  <a:pt x="762" y="11430"/>
                </a:lnTo>
                <a:lnTo>
                  <a:pt x="762" y="12192"/>
                </a:lnTo>
                <a:lnTo>
                  <a:pt x="0" y="12954"/>
                </a:lnTo>
                <a:lnTo>
                  <a:pt x="3047" y="12954"/>
                </a:lnTo>
                <a:lnTo>
                  <a:pt x="3810" y="14097"/>
                </a:lnTo>
                <a:close/>
              </a:path>
              <a:path w="20319" h="28575">
                <a:moveTo>
                  <a:pt x="19812" y="24384"/>
                </a:moveTo>
                <a:lnTo>
                  <a:pt x="19812" y="19812"/>
                </a:lnTo>
                <a:lnTo>
                  <a:pt x="19050" y="17525"/>
                </a:lnTo>
                <a:lnTo>
                  <a:pt x="17526" y="15240"/>
                </a:lnTo>
                <a:lnTo>
                  <a:pt x="16001" y="13716"/>
                </a:lnTo>
                <a:lnTo>
                  <a:pt x="13716" y="12192"/>
                </a:lnTo>
                <a:lnTo>
                  <a:pt x="11429" y="11430"/>
                </a:lnTo>
                <a:lnTo>
                  <a:pt x="9906" y="9905"/>
                </a:lnTo>
                <a:lnTo>
                  <a:pt x="9143" y="7619"/>
                </a:lnTo>
                <a:lnTo>
                  <a:pt x="8382" y="6096"/>
                </a:lnTo>
                <a:lnTo>
                  <a:pt x="7619" y="3810"/>
                </a:lnTo>
                <a:lnTo>
                  <a:pt x="6096" y="762"/>
                </a:lnTo>
                <a:lnTo>
                  <a:pt x="4572" y="0"/>
                </a:lnTo>
                <a:lnTo>
                  <a:pt x="3047" y="2286"/>
                </a:lnTo>
                <a:lnTo>
                  <a:pt x="3047" y="5334"/>
                </a:lnTo>
                <a:lnTo>
                  <a:pt x="3810" y="7619"/>
                </a:lnTo>
                <a:lnTo>
                  <a:pt x="3810" y="14097"/>
                </a:lnTo>
                <a:lnTo>
                  <a:pt x="7619" y="19812"/>
                </a:lnTo>
                <a:lnTo>
                  <a:pt x="14478" y="24384"/>
                </a:lnTo>
                <a:lnTo>
                  <a:pt x="18288" y="28193"/>
                </a:lnTo>
                <a:lnTo>
                  <a:pt x="19050" y="25908"/>
                </a:lnTo>
                <a:lnTo>
                  <a:pt x="19812" y="24384"/>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282" name="object 282"/>
          <p:cNvSpPr/>
          <p:nvPr/>
        </p:nvSpPr>
        <p:spPr>
          <a:xfrm>
            <a:off x="3491744" y="5367851"/>
            <a:ext cx="8923" cy="6374"/>
          </a:xfrm>
          <a:custGeom>
            <a:avLst/>
            <a:gdLst/>
            <a:ahLst/>
            <a:cxnLst/>
            <a:rect l="l" t="t" r="r" b="b"/>
            <a:pathLst>
              <a:path w="8889" h="6350">
                <a:moveTo>
                  <a:pt x="8382" y="6095"/>
                </a:moveTo>
                <a:lnTo>
                  <a:pt x="8382" y="1523"/>
                </a:lnTo>
                <a:lnTo>
                  <a:pt x="7620" y="761"/>
                </a:lnTo>
                <a:lnTo>
                  <a:pt x="6095" y="761"/>
                </a:lnTo>
                <a:lnTo>
                  <a:pt x="5334" y="0"/>
                </a:lnTo>
                <a:lnTo>
                  <a:pt x="3048" y="0"/>
                </a:lnTo>
                <a:lnTo>
                  <a:pt x="0" y="3047"/>
                </a:lnTo>
                <a:lnTo>
                  <a:pt x="0" y="6095"/>
                </a:lnTo>
                <a:lnTo>
                  <a:pt x="761" y="6095"/>
                </a:lnTo>
                <a:lnTo>
                  <a:pt x="2285" y="5333"/>
                </a:lnTo>
                <a:lnTo>
                  <a:pt x="7620" y="5333"/>
                </a:lnTo>
                <a:lnTo>
                  <a:pt x="8382" y="6095"/>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83" name="object 283"/>
          <p:cNvSpPr/>
          <p:nvPr/>
        </p:nvSpPr>
        <p:spPr>
          <a:xfrm>
            <a:off x="3516218" y="5367851"/>
            <a:ext cx="12747" cy="10835"/>
          </a:xfrm>
          <a:custGeom>
            <a:avLst/>
            <a:gdLst/>
            <a:ahLst/>
            <a:cxnLst/>
            <a:rect l="l" t="t" r="r" b="b"/>
            <a:pathLst>
              <a:path w="12700" h="10795">
                <a:moveTo>
                  <a:pt x="12192" y="8381"/>
                </a:moveTo>
                <a:lnTo>
                  <a:pt x="10667" y="3809"/>
                </a:lnTo>
                <a:lnTo>
                  <a:pt x="9143" y="1523"/>
                </a:lnTo>
                <a:lnTo>
                  <a:pt x="7619" y="1523"/>
                </a:lnTo>
                <a:lnTo>
                  <a:pt x="6096" y="0"/>
                </a:lnTo>
                <a:lnTo>
                  <a:pt x="4571" y="0"/>
                </a:lnTo>
                <a:lnTo>
                  <a:pt x="3048" y="761"/>
                </a:lnTo>
                <a:lnTo>
                  <a:pt x="1523" y="3047"/>
                </a:lnTo>
                <a:lnTo>
                  <a:pt x="761" y="5333"/>
                </a:lnTo>
                <a:lnTo>
                  <a:pt x="0" y="6857"/>
                </a:lnTo>
                <a:lnTo>
                  <a:pt x="3048" y="9905"/>
                </a:lnTo>
                <a:lnTo>
                  <a:pt x="3809" y="9905"/>
                </a:lnTo>
                <a:lnTo>
                  <a:pt x="5333" y="9143"/>
                </a:lnTo>
                <a:lnTo>
                  <a:pt x="6096" y="9143"/>
                </a:lnTo>
                <a:lnTo>
                  <a:pt x="7619" y="9905"/>
                </a:lnTo>
                <a:lnTo>
                  <a:pt x="9906" y="9905"/>
                </a:lnTo>
                <a:lnTo>
                  <a:pt x="10667" y="10667"/>
                </a:lnTo>
                <a:lnTo>
                  <a:pt x="11429" y="10667"/>
                </a:lnTo>
                <a:lnTo>
                  <a:pt x="12192" y="838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84" name="object 284"/>
          <p:cNvSpPr/>
          <p:nvPr/>
        </p:nvSpPr>
        <p:spPr>
          <a:xfrm>
            <a:off x="3536869" y="5369381"/>
            <a:ext cx="22308" cy="30593"/>
          </a:xfrm>
          <a:custGeom>
            <a:avLst/>
            <a:gdLst/>
            <a:ahLst/>
            <a:cxnLst/>
            <a:rect l="l" t="t" r="r" b="b"/>
            <a:pathLst>
              <a:path w="22225" h="30479">
                <a:moveTo>
                  <a:pt x="22098" y="30479"/>
                </a:moveTo>
                <a:lnTo>
                  <a:pt x="22098" y="25907"/>
                </a:lnTo>
                <a:lnTo>
                  <a:pt x="21336" y="25907"/>
                </a:lnTo>
                <a:lnTo>
                  <a:pt x="20574" y="22859"/>
                </a:lnTo>
                <a:lnTo>
                  <a:pt x="18287" y="20573"/>
                </a:lnTo>
                <a:lnTo>
                  <a:pt x="16002" y="17526"/>
                </a:lnTo>
                <a:lnTo>
                  <a:pt x="13715" y="16001"/>
                </a:lnTo>
                <a:lnTo>
                  <a:pt x="9143" y="11429"/>
                </a:lnTo>
                <a:lnTo>
                  <a:pt x="7620" y="8381"/>
                </a:lnTo>
                <a:lnTo>
                  <a:pt x="7620" y="4571"/>
                </a:lnTo>
                <a:lnTo>
                  <a:pt x="4572" y="1523"/>
                </a:lnTo>
                <a:lnTo>
                  <a:pt x="3809" y="1523"/>
                </a:lnTo>
                <a:lnTo>
                  <a:pt x="2286" y="761"/>
                </a:lnTo>
                <a:lnTo>
                  <a:pt x="1524" y="0"/>
                </a:lnTo>
                <a:lnTo>
                  <a:pt x="0" y="761"/>
                </a:lnTo>
                <a:lnTo>
                  <a:pt x="1524" y="3809"/>
                </a:lnTo>
                <a:lnTo>
                  <a:pt x="3048" y="9905"/>
                </a:lnTo>
                <a:lnTo>
                  <a:pt x="3809" y="13716"/>
                </a:lnTo>
                <a:lnTo>
                  <a:pt x="5333" y="16001"/>
                </a:lnTo>
                <a:lnTo>
                  <a:pt x="6096" y="18287"/>
                </a:lnTo>
                <a:lnTo>
                  <a:pt x="7620" y="20573"/>
                </a:lnTo>
                <a:lnTo>
                  <a:pt x="12192" y="25146"/>
                </a:lnTo>
                <a:lnTo>
                  <a:pt x="19050" y="29717"/>
                </a:lnTo>
                <a:lnTo>
                  <a:pt x="19050" y="30479"/>
                </a:lnTo>
                <a:lnTo>
                  <a:pt x="22098" y="30479"/>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285" name="object 285"/>
          <p:cNvSpPr/>
          <p:nvPr/>
        </p:nvSpPr>
        <p:spPr>
          <a:xfrm>
            <a:off x="3477977" y="5374734"/>
            <a:ext cx="11472" cy="9560"/>
          </a:xfrm>
          <a:custGeom>
            <a:avLst/>
            <a:gdLst/>
            <a:ahLst/>
            <a:cxnLst/>
            <a:rect l="l" t="t" r="r" b="b"/>
            <a:pathLst>
              <a:path w="11430" h="9525">
                <a:moveTo>
                  <a:pt x="11429" y="6096"/>
                </a:moveTo>
                <a:lnTo>
                  <a:pt x="11429" y="3810"/>
                </a:lnTo>
                <a:lnTo>
                  <a:pt x="9143" y="1524"/>
                </a:lnTo>
                <a:lnTo>
                  <a:pt x="6096" y="0"/>
                </a:lnTo>
                <a:lnTo>
                  <a:pt x="4571" y="0"/>
                </a:lnTo>
                <a:lnTo>
                  <a:pt x="3809" y="762"/>
                </a:lnTo>
                <a:lnTo>
                  <a:pt x="3048" y="762"/>
                </a:lnTo>
                <a:lnTo>
                  <a:pt x="2286" y="1524"/>
                </a:lnTo>
                <a:lnTo>
                  <a:pt x="1523" y="3810"/>
                </a:lnTo>
                <a:lnTo>
                  <a:pt x="0" y="5334"/>
                </a:lnTo>
                <a:lnTo>
                  <a:pt x="0" y="7620"/>
                </a:lnTo>
                <a:lnTo>
                  <a:pt x="761" y="9144"/>
                </a:lnTo>
                <a:lnTo>
                  <a:pt x="2286" y="8382"/>
                </a:lnTo>
                <a:lnTo>
                  <a:pt x="3048" y="7620"/>
                </a:lnTo>
                <a:lnTo>
                  <a:pt x="4571" y="6858"/>
                </a:lnTo>
                <a:lnTo>
                  <a:pt x="5333" y="6096"/>
                </a:lnTo>
                <a:lnTo>
                  <a:pt x="6857" y="6096"/>
                </a:lnTo>
                <a:lnTo>
                  <a:pt x="8381" y="5334"/>
                </a:lnTo>
                <a:lnTo>
                  <a:pt x="9906" y="5334"/>
                </a:lnTo>
                <a:lnTo>
                  <a:pt x="11429" y="6096"/>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86" name="object 286"/>
          <p:cNvSpPr/>
          <p:nvPr/>
        </p:nvSpPr>
        <p:spPr>
          <a:xfrm>
            <a:off x="3491744" y="5375500"/>
            <a:ext cx="10835" cy="11472"/>
          </a:xfrm>
          <a:custGeom>
            <a:avLst/>
            <a:gdLst/>
            <a:ahLst/>
            <a:cxnLst/>
            <a:rect l="l" t="t" r="r" b="b"/>
            <a:pathLst>
              <a:path w="10794" h="11429">
                <a:moveTo>
                  <a:pt x="10667" y="6095"/>
                </a:moveTo>
                <a:lnTo>
                  <a:pt x="9143" y="1523"/>
                </a:lnTo>
                <a:lnTo>
                  <a:pt x="7620" y="1523"/>
                </a:lnTo>
                <a:lnTo>
                  <a:pt x="6095" y="0"/>
                </a:lnTo>
                <a:lnTo>
                  <a:pt x="4572" y="0"/>
                </a:lnTo>
                <a:lnTo>
                  <a:pt x="1523" y="3047"/>
                </a:lnTo>
                <a:lnTo>
                  <a:pt x="761" y="4571"/>
                </a:lnTo>
                <a:lnTo>
                  <a:pt x="0" y="6857"/>
                </a:lnTo>
                <a:lnTo>
                  <a:pt x="3048" y="8381"/>
                </a:lnTo>
                <a:lnTo>
                  <a:pt x="4572" y="11429"/>
                </a:lnTo>
                <a:lnTo>
                  <a:pt x="9906" y="10667"/>
                </a:lnTo>
                <a:lnTo>
                  <a:pt x="9906" y="8381"/>
                </a:lnTo>
                <a:lnTo>
                  <a:pt x="10667" y="6095"/>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87" name="object 287"/>
          <p:cNvSpPr/>
          <p:nvPr/>
        </p:nvSpPr>
        <p:spPr>
          <a:xfrm>
            <a:off x="3530751" y="5377794"/>
            <a:ext cx="18483" cy="21670"/>
          </a:xfrm>
          <a:custGeom>
            <a:avLst/>
            <a:gdLst/>
            <a:ahLst/>
            <a:cxnLst/>
            <a:rect l="l" t="t" r="r" b="b"/>
            <a:pathLst>
              <a:path w="18414" h="21589">
                <a:moveTo>
                  <a:pt x="18288" y="21336"/>
                </a:moveTo>
                <a:lnTo>
                  <a:pt x="16764" y="19812"/>
                </a:lnTo>
                <a:lnTo>
                  <a:pt x="14478" y="19050"/>
                </a:lnTo>
                <a:lnTo>
                  <a:pt x="13716" y="16764"/>
                </a:lnTo>
                <a:lnTo>
                  <a:pt x="12192" y="15239"/>
                </a:lnTo>
                <a:lnTo>
                  <a:pt x="11430" y="13715"/>
                </a:lnTo>
                <a:lnTo>
                  <a:pt x="9906" y="11429"/>
                </a:lnTo>
                <a:lnTo>
                  <a:pt x="8382" y="9906"/>
                </a:lnTo>
                <a:lnTo>
                  <a:pt x="7620" y="8381"/>
                </a:lnTo>
                <a:lnTo>
                  <a:pt x="6858" y="5334"/>
                </a:lnTo>
                <a:lnTo>
                  <a:pt x="5334" y="3809"/>
                </a:lnTo>
                <a:lnTo>
                  <a:pt x="3810" y="1524"/>
                </a:lnTo>
                <a:lnTo>
                  <a:pt x="1524" y="0"/>
                </a:lnTo>
                <a:lnTo>
                  <a:pt x="762" y="762"/>
                </a:lnTo>
                <a:lnTo>
                  <a:pt x="762" y="1524"/>
                </a:lnTo>
                <a:lnTo>
                  <a:pt x="0" y="3048"/>
                </a:lnTo>
                <a:lnTo>
                  <a:pt x="0" y="3809"/>
                </a:lnTo>
                <a:lnTo>
                  <a:pt x="3810" y="7619"/>
                </a:lnTo>
                <a:lnTo>
                  <a:pt x="5334" y="16764"/>
                </a:lnTo>
                <a:lnTo>
                  <a:pt x="6858" y="21336"/>
                </a:lnTo>
                <a:lnTo>
                  <a:pt x="18288" y="21336"/>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288" name="object 288"/>
          <p:cNvSpPr/>
          <p:nvPr/>
        </p:nvSpPr>
        <p:spPr>
          <a:xfrm>
            <a:off x="3505511" y="5377794"/>
            <a:ext cx="11472" cy="9560"/>
          </a:xfrm>
          <a:custGeom>
            <a:avLst/>
            <a:gdLst/>
            <a:ahLst/>
            <a:cxnLst/>
            <a:rect l="l" t="t" r="r" b="b"/>
            <a:pathLst>
              <a:path w="11430" h="9525">
                <a:moveTo>
                  <a:pt x="10668" y="7619"/>
                </a:moveTo>
                <a:lnTo>
                  <a:pt x="10668" y="1524"/>
                </a:lnTo>
                <a:lnTo>
                  <a:pt x="7619" y="0"/>
                </a:lnTo>
                <a:lnTo>
                  <a:pt x="3810" y="0"/>
                </a:lnTo>
                <a:lnTo>
                  <a:pt x="762" y="1524"/>
                </a:lnTo>
                <a:lnTo>
                  <a:pt x="762" y="3809"/>
                </a:lnTo>
                <a:lnTo>
                  <a:pt x="0" y="4571"/>
                </a:lnTo>
                <a:lnTo>
                  <a:pt x="0" y="7619"/>
                </a:lnTo>
                <a:lnTo>
                  <a:pt x="762" y="8381"/>
                </a:lnTo>
                <a:lnTo>
                  <a:pt x="2285" y="9144"/>
                </a:lnTo>
                <a:lnTo>
                  <a:pt x="3810" y="9144"/>
                </a:lnTo>
                <a:lnTo>
                  <a:pt x="4571" y="8381"/>
                </a:lnTo>
                <a:lnTo>
                  <a:pt x="6095" y="8381"/>
                </a:lnTo>
                <a:lnTo>
                  <a:pt x="6857" y="7619"/>
                </a:lnTo>
                <a:lnTo>
                  <a:pt x="8381" y="6857"/>
                </a:lnTo>
                <a:lnTo>
                  <a:pt x="9143" y="6857"/>
                </a:lnTo>
                <a:lnTo>
                  <a:pt x="10668" y="7619"/>
                </a:lnTo>
                <a:close/>
              </a:path>
              <a:path w="11430" h="9525">
                <a:moveTo>
                  <a:pt x="11429" y="4571"/>
                </a:moveTo>
                <a:lnTo>
                  <a:pt x="10668" y="3048"/>
                </a:lnTo>
                <a:lnTo>
                  <a:pt x="10668" y="6095"/>
                </a:lnTo>
                <a:lnTo>
                  <a:pt x="11429" y="457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89" name="object 289"/>
          <p:cNvSpPr/>
          <p:nvPr/>
        </p:nvSpPr>
        <p:spPr>
          <a:xfrm>
            <a:off x="3519279" y="5380853"/>
            <a:ext cx="8923" cy="10835"/>
          </a:xfrm>
          <a:custGeom>
            <a:avLst/>
            <a:gdLst/>
            <a:ahLst/>
            <a:cxnLst/>
            <a:rect l="l" t="t" r="r" b="b"/>
            <a:pathLst>
              <a:path w="8889" h="10795">
                <a:moveTo>
                  <a:pt x="8381" y="7620"/>
                </a:moveTo>
                <a:lnTo>
                  <a:pt x="8381" y="5333"/>
                </a:lnTo>
                <a:lnTo>
                  <a:pt x="7619" y="4571"/>
                </a:lnTo>
                <a:lnTo>
                  <a:pt x="6858" y="3047"/>
                </a:lnTo>
                <a:lnTo>
                  <a:pt x="4571" y="761"/>
                </a:lnTo>
                <a:lnTo>
                  <a:pt x="3048" y="0"/>
                </a:lnTo>
                <a:lnTo>
                  <a:pt x="1523" y="761"/>
                </a:lnTo>
                <a:lnTo>
                  <a:pt x="0" y="2286"/>
                </a:lnTo>
                <a:lnTo>
                  <a:pt x="0" y="3809"/>
                </a:lnTo>
                <a:lnTo>
                  <a:pt x="761" y="6096"/>
                </a:lnTo>
                <a:lnTo>
                  <a:pt x="2285" y="6858"/>
                </a:lnTo>
                <a:lnTo>
                  <a:pt x="3048" y="9143"/>
                </a:lnTo>
                <a:lnTo>
                  <a:pt x="3809" y="10667"/>
                </a:lnTo>
                <a:lnTo>
                  <a:pt x="5333" y="9905"/>
                </a:lnTo>
                <a:lnTo>
                  <a:pt x="6095" y="9143"/>
                </a:lnTo>
                <a:lnTo>
                  <a:pt x="7619" y="9143"/>
                </a:lnTo>
                <a:lnTo>
                  <a:pt x="8381" y="762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90" name="object 290"/>
          <p:cNvSpPr/>
          <p:nvPr/>
        </p:nvSpPr>
        <p:spPr>
          <a:xfrm>
            <a:off x="3621001" y="5383147"/>
            <a:ext cx="24857" cy="20396"/>
          </a:xfrm>
          <a:custGeom>
            <a:avLst/>
            <a:gdLst/>
            <a:ahLst/>
            <a:cxnLst/>
            <a:rect l="l" t="t" r="r" b="b"/>
            <a:pathLst>
              <a:path w="24764" h="20320">
                <a:moveTo>
                  <a:pt x="24383" y="15239"/>
                </a:moveTo>
                <a:lnTo>
                  <a:pt x="23621" y="13715"/>
                </a:lnTo>
                <a:lnTo>
                  <a:pt x="20573" y="9143"/>
                </a:lnTo>
                <a:lnTo>
                  <a:pt x="20573" y="2285"/>
                </a:lnTo>
                <a:lnTo>
                  <a:pt x="19812" y="1523"/>
                </a:lnTo>
                <a:lnTo>
                  <a:pt x="19812" y="761"/>
                </a:lnTo>
                <a:lnTo>
                  <a:pt x="19050" y="0"/>
                </a:lnTo>
                <a:lnTo>
                  <a:pt x="17525" y="1523"/>
                </a:lnTo>
                <a:lnTo>
                  <a:pt x="16763" y="1523"/>
                </a:lnTo>
                <a:lnTo>
                  <a:pt x="16002" y="3809"/>
                </a:lnTo>
                <a:lnTo>
                  <a:pt x="16002" y="5333"/>
                </a:lnTo>
                <a:lnTo>
                  <a:pt x="15239" y="7619"/>
                </a:lnTo>
                <a:lnTo>
                  <a:pt x="13715" y="10667"/>
                </a:lnTo>
                <a:lnTo>
                  <a:pt x="12192" y="12191"/>
                </a:lnTo>
                <a:lnTo>
                  <a:pt x="11429" y="12191"/>
                </a:lnTo>
                <a:lnTo>
                  <a:pt x="9906" y="12953"/>
                </a:lnTo>
                <a:lnTo>
                  <a:pt x="6095" y="12953"/>
                </a:lnTo>
                <a:lnTo>
                  <a:pt x="3048" y="14477"/>
                </a:lnTo>
                <a:lnTo>
                  <a:pt x="1523" y="16001"/>
                </a:lnTo>
                <a:lnTo>
                  <a:pt x="762" y="17525"/>
                </a:lnTo>
                <a:lnTo>
                  <a:pt x="0" y="19811"/>
                </a:lnTo>
                <a:lnTo>
                  <a:pt x="14477" y="19811"/>
                </a:lnTo>
                <a:lnTo>
                  <a:pt x="16763" y="19050"/>
                </a:lnTo>
                <a:lnTo>
                  <a:pt x="22098" y="19050"/>
                </a:lnTo>
                <a:lnTo>
                  <a:pt x="22859" y="17525"/>
                </a:lnTo>
                <a:lnTo>
                  <a:pt x="23621" y="16763"/>
                </a:lnTo>
                <a:lnTo>
                  <a:pt x="24383" y="15239"/>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291" name="object 291"/>
          <p:cNvSpPr/>
          <p:nvPr/>
        </p:nvSpPr>
        <p:spPr>
          <a:xfrm>
            <a:off x="3595762" y="5383912"/>
            <a:ext cx="17209" cy="18483"/>
          </a:xfrm>
          <a:custGeom>
            <a:avLst/>
            <a:gdLst/>
            <a:ahLst/>
            <a:cxnLst/>
            <a:rect l="l" t="t" r="r" b="b"/>
            <a:pathLst>
              <a:path w="17144" h="18414">
                <a:moveTo>
                  <a:pt x="16763" y="18288"/>
                </a:moveTo>
                <a:lnTo>
                  <a:pt x="16763" y="16763"/>
                </a:lnTo>
                <a:lnTo>
                  <a:pt x="16001" y="16002"/>
                </a:lnTo>
                <a:lnTo>
                  <a:pt x="16001" y="15240"/>
                </a:lnTo>
                <a:lnTo>
                  <a:pt x="14477" y="12954"/>
                </a:lnTo>
                <a:lnTo>
                  <a:pt x="12953" y="12191"/>
                </a:lnTo>
                <a:lnTo>
                  <a:pt x="11429" y="10668"/>
                </a:lnTo>
                <a:lnTo>
                  <a:pt x="9905" y="9905"/>
                </a:lnTo>
                <a:lnTo>
                  <a:pt x="8381" y="8382"/>
                </a:lnTo>
                <a:lnTo>
                  <a:pt x="6095" y="7620"/>
                </a:lnTo>
                <a:lnTo>
                  <a:pt x="5333" y="6096"/>
                </a:lnTo>
                <a:lnTo>
                  <a:pt x="4571" y="3810"/>
                </a:lnTo>
                <a:lnTo>
                  <a:pt x="3809" y="2285"/>
                </a:lnTo>
                <a:lnTo>
                  <a:pt x="3809" y="761"/>
                </a:lnTo>
                <a:lnTo>
                  <a:pt x="3048" y="0"/>
                </a:lnTo>
                <a:lnTo>
                  <a:pt x="1523" y="0"/>
                </a:lnTo>
                <a:lnTo>
                  <a:pt x="761" y="1523"/>
                </a:lnTo>
                <a:lnTo>
                  <a:pt x="0" y="2285"/>
                </a:lnTo>
                <a:lnTo>
                  <a:pt x="0" y="3810"/>
                </a:lnTo>
                <a:lnTo>
                  <a:pt x="1523" y="7620"/>
                </a:lnTo>
                <a:lnTo>
                  <a:pt x="1523" y="17525"/>
                </a:lnTo>
                <a:lnTo>
                  <a:pt x="9905" y="17525"/>
                </a:lnTo>
                <a:lnTo>
                  <a:pt x="12953" y="18288"/>
                </a:lnTo>
                <a:lnTo>
                  <a:pt x="16763" y="18288"/>
                </a:lnTo>
                <a:close/>
              </a:path>
              <a:path w="17144" h="18414">
                <a:moveTo>
                  <a:pt x="1523" y="17525"/>
                </a:moveTo>
                <a:lnTo>
                  <a:pt x="1523" y="7620"/>
                </a:lnTo>
                <a:lnTo>
                  <a:pt x="0" y="13716"/>
                </a:lnTo>
                <a:lnTo>
                  <a:pt x="0" y="16763"/>
                </a:lnTo>
                <a:lnTo>
                  <a:pt x="1523" y="17525"/>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292" name="object 292"/>
          <p:cNvSpPr/>
          <p:nvPr/>
        </p:nvSpPr>
        <p:spPr>
          <a:xfrm>
            <a:off x="3474918" y="5384676"/>
            <a:ext cx="2549" cy="5099"/>
          </a:xfrm>
          <a:custGeom>
            <a:avLst/>
            <a:gdLst/>
            <a:ahLst/>
            <a:cxnLst/>
            <a:rect l="l" t="t" r="r" b="b"/>
            <a:pathLst>
              <a:path w="2539" h="5079">
                <a:moveTo>
                  <a:pt x="2286" y="3810"/>
                </a:moveTo>
                <a:lnTo>
                  <a:pt x="2286" y="1524"/>
                </a:lnTo>
                <a:lnTo>
                  <a:pt x="1524" y="762"/>
                </a:lnTo>
                <a:lnTo>
                  <a:pt x="0" y="0"/>
                </a:lnTo>
                <a:lnTo>
                  <a:pt x="0" y="4572"/>
                </a:lnTo>
                <a:lnTo>
                  <a:pt x="1524" y="4572"/>
                </a:lnTo>
                <a:lnTo>
                  <a:pt x="2286" y="381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93" name="object 293"/>
          <p:cNvSpPr/>
          <p:nvPr/>
        </p:nvSpPr>
        <p:spPr>
          <a:xfrm>
            <a:off x="3479506" y="5384676"/>
            <a:ext cx="14658" cy="10198"/>
          </a:xfrm>
          <a:custGeom>
            <a:avLst/>
            <a:gdLst/>
            <a:ahLst/>
            <a:cxnLst/>
            <a:rect l="l" t="t" r="r" b="b"/>
            <a:pathLst>
              <a:path w="14605" h="10160">
                <a:moveTo>
                  <a:pt x="14477" y="3810"/>
                </a:moveTo>
                <a:lnTo>
                  <a:pt x="13715" y="3048"/>
                </a:lnTo>
                <a:lnTo>
                  <a:pt x="10668" y="1524"/>
                </a:lnTo>
                <a:lnTo>
                  <a:pt x="9906" y="762"/>
                </a:lnTo>
                <a:lnTo>
                  <a:pt x="8382" y="0"/>
                </a:lnTo>
                <a:lnTo>
                  <a:pt x="6096" y="0"/>
                </a:lnTo>
                <a:lnTo>
                  <a:pt x="5333" y="762"/>
                </a:lnTo>
                <a:lnTo>
                  <a:pt x="3809" y="762"/>
                </a:lnTo>
                <a:lnTo>
                  <a:pt x="762" y="3810"/>
                </a:lnTo>
                <a:lnTo>
                  <a:pt x="0" y="5334"/>
                </a:lnTo>
                <a:lnTo>
                  <a:pt x="0" y="7620"/>
                </a:lnTo>
                <a:lnTo>
                  <a:pt x="2286" y="9906"/>
                </a:lnTo>
                <a:lnTo>
                  <a:pt x="3048" y="9906"/>
                </a:lnTo>
                <a:lnTo>
                  <a:pt x="3809" y="9143"/>
                </a:lnTo>
                <a:lnTo>
                  <a:pt x="4572" y="9143"/>
                </a:lnTo>
                <a:lnTo>
                  <a:pt x="6096" y="8382"/>
                </a:lnTo>
                <a:lnTo>
                  <a:pt x="8382" y="8382"/>
                </a:lnTo>
                <a:lnTo>
                  <a:pt x="9906" y="9143"/>
                </a:lnTo>
                <a:lnTo>
                  <a:pt x="10668" y="9143"/>
                </a:lnTo>
                <a:lnTo>
                  <a:pt x="12192" y="9906"/>
                </a:lnTo>
                <a:lnTo>
                  <a:pt x="12192" y="8382"/>
                </a:lnTo>
                <a:lnTo>
                  <a:pt x="14477" y="381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94" name="object 294"/>
          <p:cNvSpPr/>
          <p:nvPr/>
        </p:nvSpPr>
        <p:spPr>
          <a:xfrm>
            <a:off x="3510864" y="5387737"/>
            <a:ext cx="10198" cy="11472"/>
          </a:xfrm>
          <a:custGeom>
            <a:avLst/>
            <a:gdLst/>
            <a:ahLst/>
            <a:cxnLst/>
            <a:rect l="l" t="t" r="r" b="b"/>
            <a:pathLst>
              <a:path w="10160" h="11429">
                <a:moveTo>
                  <a:pt x="8382" y="11429"/>
                </a:moveTo>
                <a:lnTo>
                  <a:pt x="8382" y="762"/>
                </a:lnTo>
                <a:lnTo>
                  <a:pt x="6857" y="762"/>
                </a:lnTo>
                <a:lnTo>
                  <a:pt x="6095" y="0"/>
                </a:lnTo>
                <a:lnTo>
                  <a:pt x="4572" y="0"/>
                </a:lnTo>
                <a:lnTo>
                  <a:pt x="1523" y="3047"/>
                </a:lnTo>
                <a:lnTo>
                  <a:pt x="761" y="4571"/>
                </a:lnTo>
                <a:lnTo>
                  <a:pt x="0" y="6858"/>
                </a:lnTo>
                <a:lnTo>
                  <a:pt x="3048" y="9905"/>
                </a:lnTo>
                <a:lnTo>
                  <a:pt x="3810" y="11429"/>
                </a:lnTo>
                <a:lnTo>
                  <a:pt x="8382" y="11429"/>
                </a:lnTo>
                <a:close/>
              </a:path>
              <a:path w="10160" h="11429">
                <a:moveTo>
                  <a:pt x="9906" y="3809"/>
                </a:moveTo>
                <a:lnTo>
                  <a:pt x="8382" y="1523"/>
                </a:lnTo>
                <a:lnTo>
                  <a:pt x="8382" y="9143"/>
                </a:lnTo>
                <a:lnTo>
                  <a:pt x="9143" y="6858"/>
                </a:lnTo>
                <a:lnTo>
                  <a:pt x="9906" y="3809"/>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95" name="object 295"/>
          <p:cNvSpPr/>
          <p:nvPr/>
        </p:nvSpPr>
        <p:spPr>
          <a:xfrm>
            <a:off x="3528457" y="5388502"/>
            <a:ext cx="5736" cy="10835"/>
          </a:xfrm>
          <a:custGeom>
            <a:avLst/>
            <a:gdLst/>
            <a:ahLst/>
            <a:cxnLst/>
            <a:rect l="l" t="t" r="r" b="b"/>
            <a:pathLst>
              <a:path w="5714" h="10795">
                <a:moveTo>
                  <a:pt x="5333" y="10667"/>
                </a:moveTo>
                <a:lnTo>
                  <a:pt x="3809" y="7619"/>
                </a:lnTo>
                <a:lnTo>
                  <a:pt x="3809" y="2285"/>
                </a:lnTo>
                <a:lnTo>
                  <a:pt x="3047" y="1523"/>
                </a:lnTo>
                <a:lnTo>
                  <a:pt x="3047" y="0"/>
                </a:lnTo>
                <a:lnTo>
                  <a:pt x="2285" y="1523"/>
                </a:lnTo>
                <a:lnTo>
                  <a:pt x="2285" y="3047"/>
                </a:lnTo>
                <a:lnTo>
                  <a:pt x="0" y="5333"/>
                </a:lnTo>
                <a:lnTo>
                  <a:pt x="761" y="6096"/>
                </a:lnTo>
                <a:lnTo>
                  <a:pt x="1523" y="7619"/>
                </a:lnTo>
                <a:lnTo>
                  <a:pt x="1523" y="10667"/>
                </a:lnTo>
                <a:lnTo>
                  <a:pt x="5333" y="10667"/>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96" name="object 296"/>
          <p:cNvSpPr/>
          <p:nvPr/>
        </p:nvSpPr>
        <p:spPr>
          <a:xfrm>
            <a:off x="3581230" y="5388502"/>
            <a:ext cx="11472" cy="12747"/>
          </a:xfrm>
          <a:custGeom>
            <a:avLst/>
            <a:gdLst/>
            <a:ahLst/>
            <a:cxnLst/>
            <a:rect l="l" t="t" r="r" b="b"/>
            <a:pathLst>
              <a:path w="11430" h="12700">
                <a:moveTo>
                  <a:pt x="11430" y="6096"/>
                </a:moveTo>
                <a:lnTo>
                  <a:pt x="11430" y="3047"/>
                </a:lnTo>
                <a:lnTo>
                  <a:pt x="10668" y="0"/>
                </a:lnTo>
                <a:lnTo>
                  <a:pt x="9906" y="2285"/>
                </a:lnTo>
                <a:lnTo>
                  <a:pt x="8381" y="3809"/>
                </a:lnTo>
                <a:lnTo>
                  <a:pt x="7619" y="5333"/>
                </a:lnTo>
                <a:lnTo>
                  <a:pt x="4572" y="8381"/>
                </a:lnTo>
                <a:lnTo>
                  <a:pt x="3047" y="9143"/>
                </a:lnTo>
                <a:lnTo>
                  <a:pt x="1524" y="10667"/>
                </a:lnTo>
                <a:lnTo>
                  <a:pt x="0" y="11429"/>
                </a:lnTo>
                <a:lnTo>
                  <a:pt x="1524" y="11429"/>
                </a:lnTo>
                <a:lnTo>
                  <a:pt x="2286" y="12191"/>
                </a:lnTo>
                <a:lnTo>
                  <a:pt x="7619" y="12191"/>
                </a:lnTo>
                <a:lnTo>
                  <a:pt x="8381" y="11429"/>
                </a:lnTo>
                <a:lnTo>
                  <a:pt x="8381" y="12191"/>
                </a:lnTo>
                <a:lnTo>
                  <a:pt x="9906" y="12191"/>
                </a:lnTo>
                <a:lnTo>
                  <a:pt x="9906" y="9143"/>
                </a:lnTo>
                <a:lnTo>
                  <a:pt x="11430" y="6096"/>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297" name="object 297"/>
          <p:cNvSpPr/>
          <p:nvPr/>
        </p:nvSpPr>
        <p:spPr>
          <a:xfrm>
            <a:off x="3494038" y="5390031"/>
            <a:ext cx="13385" cy="9560"/>
          </a:xfrm>
          <a:custGeom>
            <a:avLst/>
            <a:gdLst/>
            <a:ahLst/>
            <a:cxnLst/>
            <a:rect l="l" t="t" r="r" b="b"/>
            <a:pathLst>
              <a:path w="13335" h="9525">
                <a:moveTo>
                  <a:pt x="12954" y="5333"/>
                </a:moveTo>
                <a:lnTo>
                  <a:pt x="12192" y="3047"/>
                </a:lnTo>
                <a:lnTo>
                  <a:pt x="10668" y="1523"/>
                </a:lnTo>
                <a:lnTo>
                  <a:pt x="9906" y="1523"/>
                </a:lnTo>
                <a:lnTo>
                  <a:pt x="9144" y="761"/>
                </a:lnTo>
                <a:lnTo>
                  <a:pt x="7620" y="761"/>
                </a:lnTo>
                <a:lnTo>
                  <a:pt x="6096" y="0"/>
                </a:lnTo>
                <a:lnTo>
                  <a:pt x="3810" y="0"/>
                </a:lnTo>
                <a:lnTo>
                  <a:pt x="2286" y="2285"/>
                </a:lnTo>
                <a:lnTo>
                  <a:pt x="762" y="3809"/>
                </a:lnTo>
                <a:lnTo>
                  <a:pt x="0" y="6095"/>
                </a:lnTo>
                <a:lnTo>
                  <a:pt x="0" y="9144"/>
                </a:lnTo>
                <a:lnTo>
                  <a:pt x="11430" y="9144"/>
                </a:lnTo>
                <a:lnTo>
                  <a:pt x="11430" y="7620"/>
                </a:lnTo>
                <a:lnTo>
                  <a:pt x="12192" y="6095"/>
                </a:lnTo>
                <a:lnTo>
                  <a:pt x="12954" y="5333"/>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298" name="object 298"/>
          <p:cNvSpPr/>
          <p:nvPr/>
        </p:nvSpPr>
        <p:spPr>
          <a:xfrm>
            <a:off x="3673774" y="5391560"/>
            <a:ext cx="54813" cy="28681"/>
          </a:xfrm>
          <a:custGeom>
            <a:avLst/>
            <a:gdLst/>
            <a:ahLst/>
            <a:cxnLst/>
            <a:rect l="l" t="t" r="r" b="b"/>
            <a:pathLst>
              <a:path w="54610" h="28575">
                <a:moveTo>
                  <a:pt x="54101" y="7620"/>
                </a:moveTo>
                <a:lnTo>
                  <a:pt x="54101" y="762"/>
                </a:lnTo>
                <a:lnTo>
                  <a:pt x="43434" y="762"/>
                </a:lnTo>
                <a:lnTo>
                  <a:pt x="39624" y="0"/>
                </a:lnTo>
                <a:lnTo>
                  <a:pt x="8381" y="0"/>
                </a:lnTo>
                <a:lnTo>
                  <a:pt x="5334" y="762"/>
                </a:lnTo>
                <a:lnTo>
                  <a:pt x="3048" y="762"/>
                </a:lnTo>
                <a:lnTo>
                  <a:pt x="1524" y="1524"/>
                </a:lnTo>
                <a:lnTo>
                  <a:pt x="761" y="1524"/>
                </a:lnTo>
                <a:lnTo>
                  <a:pt x="761" y="9143"/>
                </a:lnTo>
                <a:lnTo>
                  <a:pt x="0" y="17526"/>
                </a:lnTo>
                <a:lnTo>
                  <a:pt x="0" y="24384"/>
                </a:lnTo>
                <a:lnTo>
                  <a:pt x="761" y="27432"/>
                </a:lnTo>
                <a:lnTo>
                  <a:pt x="10667" y="27432"/>
                </a:lnTo>
                <a:lnTo>
                  <a:pt x="13716" y="28193"/>
                </a:lnTo>
                <a:lnTo>
                  <a:pt x="53339" y="28193"/>
                </a:lnTo>
                <a:lnTo>
                  <a:pt x="53339" y="14478"/>
                </a:lnTo>
                <a:lnTo>
                  <a:pt x="54101" y="762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299" name="object 299"/>
          <p:cNvSpPr/>
          <p:nvPr/>
        </p:nvSpPr>
        <p:spPr>
          <a:xfrm>
            <a:off x="3471859" y="5391560"/>
            <a:ext cx="9560" cy="7648"/>
          </a:xfrm>
          <a:custGeom>
            <a:avLst/>
            <a:gdLst/>
            <a:ahLst/>
            <a:cxnLst/>
            <a:rect l="l" t="t" r="r" b="b"/>
            <a:pathLst>
              <a:path w="9525" h="7620">
                <a:moveTo>
                  <a:pt x="9144" y="7620"/>
                </a:moveTo>
                <a:lnTo>
                  <a:pt x="9144" y="6096"/>
                </a:lnTo>
                <a:lnTo>
                  <a:pt x="6096" y="4571"/>
                </a:lnTo>
                <a:lnTo>
                  <a:pt x="5334" y="3048"/>
                </a:lnTo>
                <a:lnTo>
                  <a:pt x="5334" y="1524"/>
                </a:lnTo>
                <a:lnTo>
                  <a:pt x="4572" y="0"/>
                </a:lnTo>
                <a:lnTo>
                  <a:pt x="3047" y="762"/>
                </a:lnTo>
                <a:lnTo>
                  <a:pt x="2285" y="1524"/>
                </a:lnTo>
                <a:lnTo>
                  <a:pt x="762" y="2285"/>
                </a:lnTo>
                <a:lnTo>
                  <a:pt x="0" y="3809"/>
                </a:lnTo>
                <a:lnTo>
                  <a:pt x="0" y="6096"/>
                </a:lnTo>
                <a:lnTo>
                  <a:pt x="762" y="7620"/>
                </a:lnTo>
                <a:lnTo>
                  <a:pt x="2285" y="7620"/>
                </a:lnTo>
                <a:lnTo>
                  <a:pt x="3810" y="6858"/>
                </a:lnTo>
                <a:lnTo>
                  <a:pt x="7619" y="6858"/>
                </a:lnTo>
                <a:lnTo>
                  <a:pt x="9144" y="762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300" name="object 300"/>
          <p:cNvSpPr/>
          <p:nvPr/>
        </p:nvSpPr>
        <p:spPr>
          <a:xfrm>
            <a:off x="3680657" y="5394621"/>
            <a:ext cx="42066" cy="7011"/>
          </a:xfrm>
          <a:custGeom>
            <a:avLst/>
            <a:gdLst/>
            <a:ahLst/>
            <a:cxnLst/>
            <a:rect l="l" t="t" r="r" b="b"/>
            <a:pathLst>
              <a:path w="41910" h="6985">
                <a:moveTo>
                  <a:pt x="41909" y="761"/>
                </a:moveTo>
                <a:lnTo>
                  <a:pt x="37337" y="0"/>
                </a:lnTo>
                <a:lnTo>
                  <a:pt x="16002" y="0"/>
                </a:lnTo>
                <a:lnTo>
                  <a:pt x="10668" y="761"/>
                </a:lnTo>
                <a:lnTo>
                  <a:pt x="5334" y="0"/>
                </a:lnTo>
                <a:lnTo>
                  <a:pt x="0" y="0"/>
                </a:lnTo>
                <a:lnTo>
                  <a:pt x="2286" y="1523"/>
                </a:lnTo>
                <a:lnTo>
                  <a:pt x="6858" y="6095"/>
                </a:lnTo>
                <a:lnTo>
                  <a:pt x="30480" y="6095"/>
                </a:lnTo>
                <a:lnTo>
                  <a:pt x="33527" y="6857"/>
                </a:lnTo>
                <a:lnTo>
                  <a:pt x="35052" y="5333"/>
                </a:lnTo>
                <a:lnTo>
                  <a:pt x="36576" y="4571"/>
                </a:lnTo>
                <a:lnTo>
                  <a:pt x="37337" y="3047"/>
                </a:lnTo>
                <a:lnTo>
                  <a:pt x="38862" y="2285"/>
                </a:lnTo>
                <a:lnTo>
                  <a:pt x="39624" y="1523"/>
                </a:lnTo>
                <a:lnTo>
                  <a:pt x="41147" y="761"/>
                </a:lnTo>
                <a:lnTo>
                  <a:pt x="41909" y="76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01" name="object 301"/>
          <p:cNvSpPr/>
          <p:nvPr/>
        </p:nvSpPr>
        <p:spPr>
          <a:xfrm>
            <a:off x="3522338" y="5395384"/>
            <a:ext cx="3824" cy="3824"/>
          </a:xfrm>
          <a:custGeom>
            <a:avLst/>
            <a:gdLst/>
            <a:ahLst/>
            <a:cxnLst/>
            <a:rect l="l" t="t" r="r" b="b"/>
            <a:pathLst>
              <a:path w="3810" h="3810">
                <a:moveTo>
                  <a:pt x="3810" y="3810"/>
                </a:moveTo>
                <a:lnTo>
                  <a:pt x="3810" y="1524"/>
                </a:lnTo>
                <a:lnTo>
                  <a:pt x="3047" y="0"/>
                </a:lnTo>
                <a:lnTo>
                  <a:pt x="1523" y="0"/>
                </a:lnTo>
                <a:lnTo>
                  <a:pt x="761" y="762"/>
                </a:lnTo>
                <a:lnTo>
                  <a:pt x="761" y="2286"/>
                </a:lnTo>
                <a:lnTo>
                  <a:pt x="0" y="3810"/>
                </a:lnTo>
                <a:lnTo>
                  <a:pt x="3810" y="381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302" name="object 302"/>
          <p:cNvSpPr/>
          <p:nvPr/>
        </p:nvSpPr>
        <p:spPr>
          <a:xfrm>
            <a:off x="3562110" y="5395384"/>
            <a:ext cx="7011" cy="5099"/>
          </a:xfrm>
          <a:custGeom>
            <a:avLst/>
            <a:gdLst/>
            <a:ahLst/>
            <a:cxnLst/>
            <a:rect l="l" t="t" r="r" b="b"/>
            <a:pathLst>
              <a:path w="6985" h="5079">
                <a:moveTo>
                  <a:pt x="6857" y="4572"/>
                </a:moveTo>
                <a:lnTo>
                  <a:pt x="6095" y="3810"/>
                </a:lnTo>
                <a:lnTo>
                  <a:pt x="5333" y="2286"/>
                </a:lnTo>
                <a:lnTo>
                  <a:pt x="4572" y="1524"/>
                </a:lnTo>
                <a:lnTo>
                  <a:pt x="3809" y="0"/>
                </a:lnTo>
                <a:lnTo>
                  <a:pt x="3047" y="1524"/>
                </a:lnTo>
                <a:lnTo>
                  <a:pt x="0" y="4572"/>
                </a:lnTo>
                <a:lnTo>
                  <a:pt x="6857" y="4572"/>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303" name="object 303"/>
          <p:cNvSpPr/>
          <p:nvPr/>
        </p:nvSpPr>
        <p:spPr>
          <a:xfrm>
            <a:off x="3483330" y="5396149"/>
            <a:ext cx="8923" cy="3187"/>
          </a:xfrm>
          <a:custGeom>
            <a:avLst/>
            <a:gdLst/>
            <a:ahLst/>
            <a:cxnLst/>
            <a:rect l="l" t="t" r="r" b="b"/>
            <a:pathLst>
              <a:path w="8889" h="3175">
                <a:moveTo>
                  <a:pt x="8382" y="3048"/>
                </a:moveTo>
                <a:lnTo>
                  <a:pt x="8382" y="1524"/>
                </a:lnTo>
                <a:lnTo>
                  <a:pt x="5334" y="0"/>
                </a:lnTo>
                <a:lnTo>
                  <a:pt x="1524" y="0"/>
                </a:lnTo>
                <a:lnTo>
                  <a:pt x="0" y="1524"/>
                </a:lnTo>
                <a:lnTo>
                  <a:pt x="0" y="3048"/>
                </a:lnTo>
                <a:lnTo>
                  <a:pt x="8382" y="3048"/>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304" name="object 304"/>
          <p:cNvSpPr/>
          <p:nvPr/>
        </p:nvSpPr>
        <p:spPr>
          <a:xfrm>
            <a:off x="3676835" y="5397680"/>
            <a:ext cx="7011" cy="16571"/>
          </a:xfrm>
          <a:custGeom>
            <a:avLst/>
            <a:gdLst/>
            <a:ahLst/>
            <a:cxnLst/>
            <a:rect l="l" t="t" r="r" b="b"/>
            <a:pathLst>
              <a:path w="6985" h="16510">
                <a:moveTo>
                  <a:pt x="6857" y="11429"/>
                </a:moveTo>
                <a:lnTo>
                  <a:pt x="6857" y="4572"/>
                </a:lnTo>
                <a:lnTo>
                  <a:pt x="6095" y="3047"/>
                </a:lnTo>
                <a:lnTo>
                  <a:pt x="3809" y="2286"/>
                </a:lnTo>
                <a:lnTo>
                  <a:pt x="3047" y="762"/>
                </a:lnTo>
                <a:lnTo>
                  <a:pt x="1524" y="0"/>
                </a:lnTo>
                <a:lnTo>
                  <a:pt x="1524" y="3809"/>
                </a:lnTo>
                <a:lnTo>
                  <a:pt x="762" y="7619"/>
                </a:lnTo>
                <a:lnTo>
                  <a:pt x="762" y="12191"/>
                </a:lnTo>
                <a:lnTo>
                  <a:pt x="0" y="16002"/>
                </a:lnTo>
                <a:lnTo>
                  <a:pt x="2286" y="14477"/>
                </a:lnTo>
                <a:lnTo>
                  <a:pt x="3809" y="12953"/>
                </a:lnTo>
                <a:lnTo>
                  <a:pt x="6857" y="11429"/>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05" name="object 305"/>
          <p:cNvSpPr/>
          <p:nvPr/>
        </p:nvSpPr>
        <p:spPr>
          <a:xfrm>
            <a:off x="3647771" y="5399208"/>
            <a:ext cx="3824" cy="5099"/>
          </a:xfrm>
          <a:custGeom>
            <a:avLst/>
            <a:gdLst/>
            <a:ahLst/>
            <a:cxnLst/>
            <a:rect l="l" t="t" r="r" b="b"/>
            <a:pathLst>
              <a:path w="3810" h="5079">
                <a:moveTo>
                  <a:pt x="3809" y="3809"/>
                </a:moveTo>
                <a:lnTo>
                  <a:pt x="1524" y="0"/>
                </a:lnTo>
                <a:lnTo>
                  <a:pt x="1524" y="762"/>
                </a:lnTo>
                <a:lnTo>
                  <a:pt x="762" y="2285"/>
                </a:lnTo>
                <a:lnTo>
                  <a:pt x="762" y="3809"/>
                </a:lnTo>
                <a:lnTo>
                  <a:pt x="0" y="4571"/>
                </a:lnTo>
                <a:lnTo>
                  <a:pt x="3809" y="380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06" name="object 306"/>
          <p:cNvSpPr/>
          <p:nvPr/>
        </p:nvSpPr>
        <p:spPr>
          <a:xfrm>
            <a:off x="3717371" y="5397679"/>
            <a:ext cx="7011" cy="15297"/>
          </a:xfrm>
          <a:custGeom>
            <a:avLst/>
            <a:gdLst/>
            <a:ahLst/>
            <a:cxnLst/>
            <a:rect l="l" t="t" r="r" b="b"/>
            <a:pathLst>
              <a:path w="6985" h="15239">
                <a:moveTo>
                  <a:pt x="6857" y="7619"/>
                </a:moveTo>
                <a:lnTo>
                  <a:pt x="6857" y="0"/>
                </a:lnTo>
                <a:lnTo>
                  <a:pt x="0" y="5333"/>
                </a:lnTo>
                <a:lnTo>
                  <a:pt x="0" y="12191"/>
                </a:lnTo>
                <a:lnTo>
                  <a:pt x="1523" y="12953"/>
                </a:lnTo>
                <a:lnTo>
                  <a:pt x="3047" y="14477"/>
                </a:lnTo>
                <a:lnTo>
                  <a:pt x="4571" y="15239"/>
                </a:lnTo>
                <a:lnTo>
                  <a:pt x="6095" y="15239"/>
                </a:lnTo>
                <a:lnTo>
                  <a:pt x="6095" y="11429"/>
                </a:lnTo>
                <a:lnTo>
                  <a:pt x="6857" y="7619"/>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07" name="object 307"/>
          <p:cNvSpPr/>
          <p:nvPr/>
        </p:nvSpPr>
        <p:spPr>
          <a:xfrm>
            <a:off x="3470329" y="5401503"/>
            <a:ext cx="10835" cy="8923"/>
          </a:xfrm>
          <a:custGeom>
            <a:avLst/>
            <a:gdLst/>
            <a:ahLst/>
            <a:cxnLst/>
            <a:rect l="l" t="t" r="r" b="b"/>
            <a:pathLst>
              <a:path w="10794" h="8889">
                <a:moveTo>
                  <a:pt x="10668" y="7620"/>
                </a:moveTo>
                <a:lnTo>
                  <a:pt x="9143" y="4572"/>
                </a:lnTo>
                <a:lnTo>
                  <a:pt x="9143" y="0"/>
                </a:lnTo>
                <a:lnTo>
                  <a:pt x="1524" y="0"/>
                </a:lnTo>
                <a:lnTo>
                  <a:pt x="0" y="762"/>
                </a:lnTo>
                <a:lnTo>
                  <a:pt x="1524" y="3809"/>
                </a:lnTo>
                <a:lnTo>
                  <a:pt x="2286" y="6096"/>
                </a:lnTo>
                <a:lnTo>
                  <a:pt x="3047" y="7620"/>
                </a:lnTo>
                <a:lnTo>
                  <a:pt x="6858" y="7620"/>
                </a:lnTo>
                <a:lnTo>
                  <a:pt x="9143" y="8382"/>
                </a:lnTo>
                <a:lnTo>
                  <a:pt x="10668" y="762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08" name="object 308"/>
          <p:cNvSpPr/>
          <p:nvPr/>
        </p:nvSpPr>
        <p:spPr>
          <a:xfrm>
            <a:off x="3481801" y="5402269"/>
            <a:ext cx="13385" cy="7648"/>
          </a:xfrm>
          <a:custGeom>
            <a:avLst/>
            <a:gdLst/>
            <a:ahLst/>
            <a:cxnLst/>
            <a:rect l="l" t="t" r="r" b="b"/>
            <a:pathLst>
              <a:path w="13335" h="7620">
                <a:moveTo>
                  <a:pt x="12954" y="7619"/>
                </a:moveTo>
                <a:lnTo>
                  <a:pt x="12191" y="6095"/>
                </a:lnTo>
                <a:lnTo>
                  <a:pt x="12191" y="3809"/>
                </a:lnTo>
                <a:lnTo>
                  <a:pt x="11429" y="2285"/>
                </a:lnTo>
                <a:lnTo>
                  <a:pt x="10667" y="0"/>
                </a:lnTo>
                <a:lnTo>
                  <a:pt x="0" y="0"/>
                </a:lnTo>
                <a:lnTo>
                  <a:pt x="0" y="1523"/>
                </a:lnTo>
                <a:lnTo>
                  <a:pt x="762" y="3809"/>
                </a:lnTo>
                <a:lnTo>
                  <a:pt x="1523" y="5333"/>
                </a:lnTo>
                <a:lnTo>
                  <a:pt x="2286" y="7619"/>
                </a:lnTo>
                <a:lnTo>
                  <a:pt x="12954" y="761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09" name="object 309"/>
          <p:cNvSpPr/>
          <p:nvPr/>
        </p:nvSpPr>
        <p:spPr>
          <a:xfrm>
            <a:off x="3495569" y="5402269"/>
            <a:ext cx="12747" cy="7648"/>
          </a:xfrm>
          <a:custGeom>
            <a:avLst/>
            <a:gdLst/>
            <a:ahLst/>
            <a:cxnLst/>
            <a:rect l="l" t="t" r="r" b="b"/>
            <a:pathLst>
              <a:path w="12700" h="7620">
                <a:moveTo>
                  <a:pt x="12191" y="7619"/>
                </a:moveTo>
                <a:lnTo>
                  <a:pt x="12191" y="761"/>
                </a:lnTo>
                <a:lnTo>
                  <a:pt x="3047" y="761"/>
                </a:lnTo>
                <a:lnTo>
                  <a:pt x="1524" y="0"/>
                </a:lnTo>
                <a:lnTo>
                  <a:pt x="0" y="0"/>
                </a:lnTo>
                <a:lnTo>
                  <a:pt x="762" y="2285"/>
                </a:lnTo>
                <a:lnTo>
                  <a:pt x="762" y="3809"/>
                </a:lnTo>
                <a:lnTo>
                  <a:pt x="1524" y="6095"/>
                </a:lnTo>
                <a:lnTo>
                  <a:pt x="2285" y="7619"/>
                </a:lnTo>
                <a:lnTo>
                  <a:pt x="12191" y="761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0" name="object 310"/>
          <p:cNvSpPr/>
          <p:nvPr/>
        </p:nvSpPr>
        <p:spPr>
          <a:xfrm>
            <a:off x="3510100" y="5403033"/>
            <a:ext cx="13385" cy="7011"/>
          </a:xfrm>
          <a:custGeom>
            <a:avLst/>
            <a:gdLst/>
            <a:ahLst/>
            <a:cxnLst/>
            <a:rect l="l" t="t" r="r" b="b"/>
            <a:pathLst>
              <a:path w="13335" h="6985">
                <a:moveTo>
                  <a:pt x="12953" y="6096"/>
                </a:moveTo>
                <a:lnTo>
                  <a:pt x="11429" y="0"/>
                </a:lnTo>
                <a:lnTo>
                  <a:pt x="762" y="0"/>
                </a:lnTo>
                <a:lnTo>
                  <a:pt x="762" y="3048"/>
                </a:lnTo>
                <a:lnTo>
                  <a:pt x="0" y="5334"/>
                </a:lnTo>
                <a:lnTo>
                  <a:pt x="762" y="6858"/>
                </a:lnTo>
                <a:lnTo>
                  <a:pt x="3810" y="6858"/>
                </a:lnTo>
                <a:lnTo>
                  <a:pt x="5334" y="6096"/>
                </a:lnTo>
                <a:lnTo>
                  <a:pt x="12953" y="609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1" name="object 311"/>
          <p:cNvSpPr/>
          <p:nvPr/>
        </p:nvSpPr>
        <p:spPr>
          <a:xfrm>
            <a:off x="3526162" y="5403032"/>
            <a:ext cx="11472" cy="6374"/>
          </a:xfrm>
          <a:custGeom>
            <a:avLst/>
            <a:gdLst/>
            <a:ahLst/>
            <a:cxnLst/>
            <a:rect l="l" t="t" r="r" b="b"/>
            <a:pathLst>
              <a:path w="11430" h="6350">
                <a:moveTo>
                  <a:pt x="11429" y="6096"/>
                </a:moveTo>
                <a:lnTo>
                  <a:pt x="9905" y="0"/>
                </a:lnTo>
                <a:lnTo>
                  <a:pt x="2285" y="0"/>
                </a:lnTo>
                <a:lnTo>
                  <a:pt x="1523" y="761"/>
                </a:lnTo>
                <a:lnTo>
                  <a:pt x="0" y="761"/>
                </a:lnTo>
                <a:lnTo>
                  <a:pt x="0" y="3048"/>
                </a:lnTo>
                <a:lnTo>
                  <a:pt x="761" y="4572"/>
                </a:lnTo>
                <a:lnTo>
                  <a:pt x="761" y="5334"/>
                </a:lnTo>
                <a:lnTo>
                  <a:pt x="11429" y="609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2" name="object 312"/>
          <p:cNvSpPr/>
          <p:nvPr/>
        </p:nvSpPr>
        <p:spPr>
          <a:xfrm>
            <a:off x="3539163" y="5403033"/>
            <a:ext cx="14022" cy="7011"/>
          </a:xfrm>
          <a:custGeom>
            <a:avLst/>
            <a:gdLst/>
            <a:ahLst/>
            <a:cxnLst/>
            <a:rect l="l" t="t" r="r" b="b"/>
            <a:pathLst>
              <a:path w="13969" h="6985">
                <a:moveTo>
                  <a:pt x="13716" y="6858"/>
                </a:moveTo>
                <a:lnTo>
                  <a:pt x="13716" y="761"/>
                </a:lnTo>
                <a:lnTo>
                  <a:pt x="10667" y="761"/>
                </a:lnTo>
                <a:lnTo>
                  <a:pt x="9143" y="0"/>
                </a:lnTo>
                <a:lnTo>
                  <a:pt x="0" y="0"/>
                </a:lnTo>
                <a:lnTo>
                  <a:pt x="0" y="1523"/>
                </a:lnTo>
                <a:lnTo>
                  <a:pt x="762" y="2285"/>
                </a:lnTo>
                <a:lnTo>
                  <a:pt x="762" y="6096"/>
                </a:lnTo>
                <a:lnTo>
                  <a:pt x="13716" y="685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3" name="object 313"/>
          <p:cNvSpPr/>
          <p:nvPr/>
        </p:nvSpPr>
        <p:spPr>
          <a:xfrm>
            <a:off x="3555989" y="5403797"/>
            <a:ext cx="15297" cy="6374"/>
          </a:xfrm>
          <a:custGeom>
            <a:avLst/>
            <a:gdLst/>
            <a:ahLst/>
            <a:cxnLst/>
            <a:rect l="l" t="t" r="r" b="b"/>
            <a:pathLst>
              <a:path w="15239" h="6350">
                <a:moveTo>
                  <a:pt x="15240" y="0"/>
                </a:moveTo>
                <a:lnTo>
                  <a:pt x="0" y="0"/>
                </a:lnTo>
                <a:lnTo>
                  <a:pt x="0" y="6096"/>
                </a:lnTo>
                <a:lnTo>
                  <a:pt x="13715" y="6096"/>
                </a:lnTo>
                <a:lnTo>
                  <a:pt x="15240"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4" name="object 314"/>
          <p:cNvSpPr/>
          <p:nvPr/>
        </p:nvSpPr>
        <p:spPr>
          <a:xfrm>
            <a:off x="3572052" y="5403798"/>
            <a:ext cx="14658" cy="7011"/>
          </a:xfrm>
          <a:custGeom>
            <a:avLst/>
            <a:gdLst/>
            <a:ahLst/>
            <a:cxnLst/>
            <a:rect l="l" t="t" r="r" b="b"/>
            <a:pathLst>
              <a:path w="14605" h="6985">
                <a:moveTo>
                  <a:pt x="14477" y="5334"/>
                </a:moveTo>
                <a:lnTo>
                  <a:pt x="14477" y="762"/>
                </a:lnTo>
                <a:lnTo>
                  <a:pt x="12953" y="762"/>
                </a:lnTo>
                <a:lnTo>
                  <a:pt x="11430" y="0"/>
                </a:lnTo>
                <a:lnTo>
                  <a:pt x="2285" y="0"/>
                </a:lnTo>
                <a:lnTo>
                  <a:pt x="0" y="6858"/>
                </a:lnTo>
                <a:lnTo>
                  <a:pt x="13716" y="6858"/>
                </a:lnTo>
                <a:lnTo>
                  <a:pt x="14477" y="533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5" name="object 315"/>
          <p:cNvSpPr/>
          <p:nvPr/>
        </p:nvSpPr>
        <p:spPr>
          <a:xfrm>
            <a:off x="3687541" y="5403797"/>
            <a:ext cx="26769" cy="5099"/>
          </a:xfrm>
          <a:custGeom>
            <a:avLst/>
            <a:gdLst/>
            <a:ahLst/>
            <a:cxnLst/>
            <a:rect l="l" t="t" r="r" b="b"/>
            <a:pathLst>
              <a:path w="26669" h="5079">
                <a:moveTo>
                  <a:pt x="26669" y="4572"/>
                </a:moveTo>
                <a:lnTo>
                  <a:pt x="26669" y="762"/>
                </a:lnTo>
                <a:lnTo>
                  <a:pt x="22860" y="0"/>
                </a:lnTo>
                <a:lnTo>
                  <a:pt x="0" y="0"/>
                </a:lnTo>
                <a:lnTo>
                  <a:pt x="0" y="3810"/>
                </a:lnTo>
                <a:lnTo>
                  <a:pt x="3048" y="3810"/>
                </a:lnTo>
                <a:lnTo>
                  <a:pt x="6095" y="4572"/>
                </a:lnTo>
                <a:lnTo>
                  <a:pt x="26669" y="4572"/>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16" name="object 316"/>
          <p:cNvSpPr/>
          <p:nvPr/>
        </p:nvSpPr>
        <p:spPr>
          <a:xfrm>
            <a:off x="3589642" y="5404562"/>
            <a:ext cx="13385" cy="7011"/>
          </a:xfrm>
          <a:custGeom>
            <a:avLst/>
            <a:gdLst/>
            <a:ahLst/>
            <a:cxnLst/>
            <a:rect l="l" t="t" r="r" b="b"/>
            <a:pathLst>
              <a:path w="13335" h="6985">
                <a:moveTo>
                  <a:pt x="12954" y="6858"/>
                </a:moveTo>
                <a:lnTo>
                  <a:pt x="12192" y="5334"/>
                </a:lnTo>
                <a:lnTo>
                  <a:pt x="12192" y="3810"/>
                </a:lnTo>
                <a:lnTo>
                  <a:pt x="11430" y="2286"/>
                </a:lnTo>
                <a:lnTo>
                  <a:pt x="11430" y="762"/>
                </a:lnTo>
                <a:lnTo>
                  <a:pt x="762" y="0"/>
                </a:lnTo>
                <a:lnTo>
                  <a:pt x="0" y="6858"/>
                </a:lnTo>
                <a:lnTo>
                  <a:pt x="12954" y="685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7" name="object 317"/>
          <p:cNvSpPr/>
          <p:nvPr/>
        </p:nvSpPr>
        <p:spPr>
          <a:xfrm>
            <a:off x="3604174" y="5405327"/>
            <a:ext cx="17209" cy="7648"/>
          </a:xfrm>
          <a:custGeom>
            <a:avLst/>
            <a:gdLst/>
            <a:ahLst/>
            <a:cxnLst/>
            <a:rect l="l" t="t" r="r" b="b"/>
            <a:pathLst>
              <a:path w="17144" h="7620">
                <a:moveTo>
                  <a:pt x="16764" y="762"/>
                </a:moveTo>
                <a:lnTo>
                  <a:pt x="3809" y="762"/>
                </a:lnTo>
                <a:lnTo>
                  <a:pt x="1524" y="0"/>
                </a:lnTo>
                <a:lnTo>
                  <a:pt x="0" y="0"/>
                </a:lnTo>
                <a:lnTo>
                  <a:pt x="0" y="3048"/>
                </a:lnTo>
                <a:lnTo>
                  <a:pt x="762" y="4572"/>
                </a:lnTo>
                <a:lnTo>
                  <a:pt x="762" y="6858"/>
                </a:lnTo>
                <a:lnTo>
                  <a:pt x="12192" y="6858"/>
                </a:lnTo>
                <a:lnTo>
                  <a:pt x="14477" y="7619"/>
                </a:lnTo>
                <a:lnTo>
                  <a:pt x="16002" y="7619"/>
                </a:lnTo>
                <a:lnTo>
                  <a:pt x="16002" y="2286"/>
                </a:lnTo>
                <a:lnTo>
                  <a:pt x="16764" y="76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8" name="object 318"/>
          <p:cNvSpPr/>
          <p:nvPr/>
        </p:nvSpPr>
        <p:spPr>
          <a:xfrm>
            <a:off x="3622530" y="5406093"/>
            <a:ext cx="14658" cy="7648"/>
          </a:xfrm>
          <a:custGeom>
            <a:avLst/>
            <a:gdLst/>
            <a:ahLst/>
            <a:cxnLst/>
            <a:rect l="l" t="t" r="r" b="b"/>
            <a:pathLst>
              <a:path w="14605" h="7620">
                <a:moveTo>
                  <a:pt x="14478" y="0"/>
                </a:moveTo>
                <a:lnTo>
                  <a:pt x="762" y="0"/>
                </a:lnTo>
                <a:lnTo>
                  <a:pt x="762" y="3809"/>
                </a:lnTo>
                <a:lnTo>
                  <a:pt x="0" y="5333"/>
                </a:lnTo>
                <a:lnTo>
                  <a:pt x="0" y="6857"/>
                </a:lnTo>
                <a:lnTo>
                  <a:pt x="3048" y="6857"/>
                </a:lnTo>
                <a:lnTo>
                  <a:pt x="3809" y="7620"/>
                </a:lnTo>
                <a:lnTo>
                  <a:pt x="11430" y="7620"/>
                </a:lnTo>
                <a:lnTo>
                  <a:pt x="14478"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19" name="object 319"/>
          <p:cNvSpPr/>
          <p:nvPr/>
        </p:nvSpPr>
        <p:spPr>
          <a:xfrm>
            <a:off x="3637063" y="5406093"/>
            <a:ext cx="15297" cy="8923"/>
          </a:xfrm>
          <a:custGeom>
            <a:avLst/>
            <a:gdLst/>
            <a:ahLst/>
            <a:cxnLst/>
            <a:rect l="l" t="t" r="r" b="b"/>
            <a:pathLst>
              <a:path w="15239" h="8889">
                <a:moveTo>
                  <a:pt x="15239" y="0"/>
                </a:moveTo>
                <a:lnTo>
                  <a:pt x="13715" y="0"/>
                </a:lnTo>
                <a:lnTo>
                  <a:pt x="11429" y="761"/>
                </a:lnTo>
                <a:lnTo>
                  <a:pt x="9143" y="0"/>
                </a:lnTo>
                <a:lnTo>
                  <a:pt x="3047" y="0"/>
                </a:lnTo>
                <a:lnTo>
                  <a:pt x="0" y="7620"/>
                </a:lnTo>
                <a:lnTo>
                  <a:pt x="6095" y="7620"/>
                </a:lnTo>
                <a:lnTo>
                  <a:pt x="7619" y="8381"/>
                </a:lnTo>
                <a:lnTo>
                  <a:pt x="11429" y="8381"/>
                </a:lnTo>
                <a:lnTo>
                  <a:pt x="12191" y="6857"/>
                </a:lnTo>
                <a:lnTo>
                  <a:pt x="12953" y="4571"/>
                </a:lnTo>
                <a:lnTo>
                  <a:pt x="13715" y="1523"/>
                </a:lnTo>
                <a:lnTo>
                  <a:pt x="15239"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20" name="object 320"/>
          <p:cNvSpPr/>
          <p:nvPr/>
        </p:nvSpPr>
        <p:spPr>
          <a:xfrm>
            <a:off x="3680658" y="5410681"/>
            <a:ext cx="41428" cy="7011"/>
          </a:xfrm>
          <a:custGeom>
            <a:avLst/>
            <a:gdLst/>
            <a:ahLst/>
            <a:cxnLst/>
            <a:rect l="l" t="t" r="r" b="b"/>
            <a:pathLst>
              <a:path w="41275" h="6985">
                <a:moveTo>
                  <a:pt x="41147" y="6858"/>
                </a:moveTo>
                <a:lnTo>
                  <a:pt x="39624" y="5334"/>
                </a:lnTo>
                <a:lnTo>
                  <a:pt x="36576" y="3048"/>
                </a:lnTo>
                <a:lnTo>
                  <a:pt x="34290" y="2285"/>
                </a:lnTo>
                <a:lnTo>
                  <a:pt x="33527" y="1524"/>
                </a:lnTo>
                <a:lnTo>
                  <a:pt x="29718" y="762"/>
                </a:lnTo>
                <a:lnTo>
                  <a:pt x="19812" y="762"/>
                </a:lnTo>
                <a:lnTo>
                  <a:pt x="16002" y="0"/>
                </a:lnTo>
                <a:lnTo>
                  <a:pt x="5334" y="0"/>
                </a:lnTo>
                <a:lnTo>
                  <a:pt x="0" y="4571"/>
                </a:lnTo>
                <a:lnTo>
                  <a:pt x="4571" y="5334"/>
                </a:lnTo>
                <a:lnTo>
                  <a:pt x="9906" y="5334"/>
                </a:lnTo>
                <a:lnTo>
                  <a:pt x="15240" y="6096"/>
                </a:lnTo>
                <a:lnTo>
                  <a:pt x="36576" y="6205"/>
                </a:lnTo>
                <a:lnTo>
                  <a:pt x="41147" y="685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21" name="object 321"/>
          <p:cNvSpPr/>
          <p:nvPr/>
        </p:nvSpPr>
        <p:spPr>
          <a:xfrm>
            <a:off x="3526926" y="5411446"/>
            <a:ext cx="59275" cy="7011"/>
          </a:xfrm>
          <a:custGeom>
            <a:avLst/>
            <a:gdLst/>
            <a:ahLst/>
            <a:cxnLst/>
            <a:rect l="l" t="t" r="r" b="b"/>
            <a:pathLst>
              <a:path w="59055" h="6985">
                <a:moveTo>
                  <a:pt x="58674" y="6858"/>
                </a:moveTo>
                <a:lnTo>
                  <a:pt x="58674" y="3047"/>
                </a:lnTo>
                <a:lnTo>
                  <a:pt x="55626" y="2286"/>
                </a:lnTo>
                <a:lnTo>
                  <a:pt x="44196" y="2286"/>
                </a:lnTo>
                <a:lnTo>
                  <a:pt x="41148" y="1523"/>
                </a:lnTo>
                <a:lnTo>
                  <a:pt x="21336" y="1523"/>
                </a:lnTo>
                <a:lnTo>
                  <a:pt x="18288" y="762"/>
                </a:lnTo>
                <a:lnTo>
                  <a:pt x="2286" y="762"/>
                </a:lnTo>
                <a:lnTo>
                  <a:pt x="0" y="0"/>
                </a:lnTo>
                <a:lnTo>
                  <a:pt x="0" y="1523"/>
                </a:lnTo>
                <a:lnTo>
                  <a:pt x="762" y="2286"/>
                </a:lnTo>
                <a:lnTo>
                  <a:pt x="762" y="5334"/>
                </a:lnTo>
                <a:lnTo>
                  <a:pt x="8382" y="5334"/>
                </a:lnTo>
                <a:lnTo>
                  <a:pt x="12192" y="6096"/>
                </a:lnTo>
                <a:lnTo>
                  <a:pt x="51054" y="6096"/>
                </a:lnTo>
                <a:lnTo>
                  <a:pt x="54864" y="6858"/>
                </a:lnTo>
                <a:lnTo>
                  <a:pt x="58674" y="685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22" name="object 322"/>
          <p:cNvSpPr/>
          <p:nvPr/>
        </p:nvSpPr>
        <p:spPr>
          <a:xfrm>
            <a:off x="3474918" y="5412210"/>
            <a:ext cx="49077" cy="5099"/>
          </a:xfrm>
          <a:custGeom>
            <a:avLst/>
            <a:gdLst/>
            <a:ahLst/>
            <a:cxnLst/>
            <a:rect l="l" t="t" r="r" b="b"/>
            <a:pathLst>
              <a:path w="48894" h="5079">
                <a:moveTo>
                  <a:pt x="48768" y="4572"/>
                </a:moveTo>
                <a:lnTo>
                  <a:pt x="48006" y="0"/>
                </a:lnTo>
                <a:lnTo>
                  <a:pt x="41910" y="0"/>
                </a:lnTo>
                <a:lnTo>
                  <a:pt x="38862" y="761"/>
                </a:lnTo>
                <a:lnTo>
                  <a:pt x="3048" y="761"/>
                </a:lnTo>
                <a:lnTo>
                  <a:pt x="0" y="0"/>
                </a:lnTo>
                <a:lnTo>
                  <a:pt x="0" y="2285"/>
                </a:lnTo>
                <a:lnTo>
                  <a:pt x="1524" y="3810"/>
                </a:lnTo>
                <a:lnTo>
                  <a:pt x="4572" y="3810"/>
                </a:lnTo>
                <a:lnTo>
                  <a:pt x="7620" y="4572"/>
                </a:lnTo>
                <a:lnTo>
                  <a:pt x="25146" y="4572"/>
                </a:lnTo>
                <a:lnTo>
                  <a:pt x="28194" y="3810"/>
                </a:lnTo>
                <a:lnTo>
                  <a:pt x="45720" y="3810"/>
                </a:lnTo>
                <a:lnTo>
                  <a:pt x="48768" y="457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23" name="object 323"/>
          <p:cNvSpPr/>
          <p:nvPr/>
        </p:nvSpPr>
        <p:spPr>
          <a:xfrm>
            <a:off x="3589642" y="5414505"/>
            <a:ext cx="59275" cy="6374"/>
          </a:xfrm>
          <a:custGeom>
            <a:avLst/>
            <a:gdLst/>
            <a:ahLst/>
            <a:cxnLst/>
            <a:rect l="l" t="t" r="r" b="b"/>
            <a:pathLst>
              <a:path w="59055" h="6350">
                <a:moveTo>
                  <a:pt x="58674" y="3810"/>
                </a:moveTo>
                <a:lnTo>
                  <a:pt x="58674" y="3048"/>
                </a:lnTo>
                <a:lnTo>
                  <a:pt x="55625" y="2286"/>
                </a:lnTo>
                <a:lnTo>
                  <a:pt x="32766" y="2159"/>
                </a:lnTo>
                <a:lnTo>
                  <a:pt x="28956" y="1524"/>
                </a:lnTo>
                <a:lnTo>
                  <a:pt x="23622" y="1524"/>
                </a:lnTo>
                <a:lnTo>
                  <a:pt x="19050" y="762"/>
                </a:lnTo>
                <a:lnTo>
                  <a:pt x="9906" y="762"/>
                </a:lnTo>
                <a:lnTo>
                  <a:pt x="5334" y="0"/>
                </a:lnTo>
                <a:lnTo>
                  <a:pt x="0" y="0"/>
                </a:lnTo>
                <a:lnTo>
                  <a:pt x="0" y="3048"/>
                </a:lnTo>
                <a:lnTo>
                  <a:pt x="7620" y="3048"/>
                </a:lnTo>
                <a:lnTo>
                  <a:pt x="10668" y="3810"/>
                </a:lnTo>
                <a:lnTo>
                  <a:pt x="21336" y="3810"/>
                </a:lnTo>
                <a:lnTo>
                  <a:pt x="25146" y="4572"/>
                </a:lnTo>
                <a:lnTo>
                  <a:pt x="32766" y="4572"/>
                </a:lnTo>
                <a:lnTo>
                  <a:pt x="35814" y="5334"/>
                </a:lnTo>
                <a:lnTo>
                  <a:pt x="50292" y="5334"/>
                </a:lnTo>
                <a:lnTo>
                  <a:pt x="54102" y="6096"/>
                </a:lnTo>
                <a:lnTo>
                  <a:pt x="57912" y="6096"/>
                </a:lnTo>
                <a:lnTo>
                  <a:pt x="57912" y="4572"/>
                </a:lnTo>
                <a:lnTo>
                  <a:pt x="58674" y="381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24" name="object 324"/>
          <p:cNvSpPr/>
          <p:nvPr/>
        </p:nvSpPr>
        <p:spPr>
          <a:xfrm>
            <a:off x="3444324" y="5416800"/>
            <a:ext cx="31868" cy="14022"/>
          </a:xfrm>
          <a:custGeom>
            <a:avLst/>
            <a:gdLst/>
            <a:ahLst/>
            <a:cxnLst/>
            <a:rect l="l" t="t" r="r" b="b"/>
            <a:pathLst>
              <a:path w="31750" h="13970">
                <a:moveTo>
                  <a:pt x="31242" y="12953"/>
                </a:moveTo>
                <a:lnTo>
                  <a:pt x="31242" y="10667"/>
                </a:lnTo>
                <a:lnTo>
                  <a:pt x="29717" y="7619"/>
                </a:lnTo>
                <a:lnTo>
                  <a:pt x="28955" y="4572"/>
                </a:lnTo>
                <a:lnTo>
                  <a:pt x="28193" y="2286"/>
                </a:lnTo>
                <a:lnTo>
                  <a:pt x="21335" y="2286"/>
                </a:lnTo>
                <a:lnTo>
                  <a:pt x="18287" y="1524"/>
                </a:lnTo>
                <a:lnTo>
                  <a:pt x="15239" y="1524"/>
                </a:lnTo>
                <a:lnTo>
                  <a:pt x="12192" y="762"/>
                </a:lnTo>
                <a:lnTo>
                  <a:pt x="9905" y="762"/>
                </a:lnTo>
                <a:lnTo>
                  <a:pt x="7620" y="0"/>
                </a:lnTo>
                <a:lnTo>
                  <a:pt x="5334" y="1524"/>
                </a:lnTo>
                <a:lnTo>
                  <a:pt x="3048" y="5333"/>
                </a:lnTo>
                <a:lnTo>
                  <a:pt x="1524" y="9906"/>
                </a:lnTo>
                <a:lnTo>
                  <a:pt x="0" y="12953"/>
                </a:lnTo>
                <a:lnTo>
                  <a:pt x="1524" y="13715"/>
                </a:lnTo>
                <a:lnTo>
                  <a:pt x="22860" y="13715"/>
                </a:lnTo>
                <a:lnTo>
                  <a:pt x="27431" y="12953"/>
                </a:lnTo>
                <a:lnTo>
                  <a:pt x="31242" y="12953"/>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325" name="object 325"/>
          <p:cNvSpPr/>
          <p:nvPr/>
        </p:nvSpPr>
        <p:spPr>
          <a:xfrm>
            <a:off x="3650065" y="5417565"/>
            <a:ext cx="9560" cy="13385"/>
          </a:xfrm>
          <a:custGeom>
            <a:avLst/>
            <a:gdLst/>
            <a:ahLst/>
            <a:cxnLst/>
            <a:rect l="l" t="t" r="r" b="b"/>
            <a:pathLst>
              <a:path w="9525" h="13335">
                <a:moveTo>
                  <a:pt x="9143" y="6095"/>
                </a:moveTo>
                <a:lnTo>
                  <a:pt x="9143" y="1524"/>
                </a:lnTo>
                <a:lnTo>
                  <a:pt x="7619" y="1524"/>
                </a:lnTo>
                <a:lnTo>
                  <a:pt x="6096" y="762"/>
                </a:lnTo>
                <a:lnTo>
                  <a:pt x="4571" y="762"/>
                </a:lnTo>
                <a:lnTo>
                  <a:pt x="3048" y="0"/>
                </a:lnTo>
                <a:lnTo>
                  <a:pt x="1523" y="6095"/>
                </a:lnTo>
                <a:lnTo>
                  <a:pt x="761" y="9905"/>
                </a:lnTo>
                <a:lnTo>
                  <a:pt x="0" y="12953"/>
                </a:lnTo>
                <a:lnTo>
                  <a:pt x="5333" y="12953"/>
                </a:lnTo>
                <a:lnTo>
                  <a:pt x="6096" y="12191"/>
                </a:lnTo>
                <a:lnTo>
                  <a:pt x="8381" y="12191"/>
                </a:lnTo>
                <a:lnTo>
                  <a:pt x="8381" y="9144"/>
                </a:lnTo>
                <a:lnTo>
                  <a:pt x="9143" y="6095"/>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326" name="object 326"/>
          <p:cNvSpPr/>
          <p:nvPr/>
        </p:nvSpPr>
        <p:spPr>
          <a:xfrm>
            <a:off x="3477212" y="5419094"/>
            <a:ext cx="9560" cy="11472"/>
          </a:xfrm>
          <a:custGeom>
            <a:avLst/>
            <a:gdLst/>
            <a:ahLst/>
            <a:cxnLst/>
            <a:rect l="l" t="t" r="r" b="b"/>
            <a:pathLst>
              <a:path w="9525" h="11429">
                <a:moveTo>
                  <a:pt x="9143" y="11429"/>
                </a:moveTo>
                <a:lnTo>
                  <a:pt x="9143" y="8381"/>
                </a:lnTo>
                <a:lnTo>
                  <a:pt x="8381" y="6096"/>
                </a:lnTo>
                <a:lnTo>
                  <a:pt x="8381" y="3047"/>
                </a:lnTo>
                <a:lnTo>
                  <a:pt x="7619" y="761"/>
                </a:lnTo>
                <a:lnTo>
                  <a:pt x="6095" y="0"/>
                </a:lnTo>
                <a:lnTo>
                  <a:pt x="0" y="0"/>
                </a:lnTo>
                <a:lnTo>
                  <a:pt x="762" y="2286"/>
                </a:lnTo>
                <a:lnTo>
                  <a:pt x="2285" y="8381"/>
                </a:lnTo>
                <a:lnTo>
                  <a:pt x="3048" y="10667"/>
                </a:lnTo>
                <a:lnTo>
                  <a:pt x="6095" y="10667"/>
                </a:lnTo>
                <a:lnTo>
                  <a:pt x="7619" y="11429"/>
                </a:lnTo>
                <a:lnTo>
                  <a:pt x="9143" y="1142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27" name="object 327"/>
          <p:cNvSpPr/>
          <p:nvPr/>
        </p:nvSpPr>
        <p:spPr>
          <a:xfrm>
            <a:off x="3499394" y="5419094"/>
            <a:ext cx="10835" cy="12747"/>
          </a:xfrm>
          <a:custGeom>
            <a:avLst/>
            <a:gdLst/>
            <a:ahLst/>
            <a:cxnLst/>
            <a:rect l="l" t="t" r="r" b="b"/>
            <a:pathLst>
              <a:path w="10794" h="12700">
                <a:moveTo>
                  <a:pt x="10667" y="12191"/>
                </a:moveTo>
                <a:lnTo>
                  <a:pt x="9906" y="9143"/>
                </a:lnTo>
                <a:lnTo>
                  <a:pt x="9906" y="0"/>
                </a:lnTo>
                <a:lnTo>
                  <a:pt x="3810" y="0"/>
                </a:lnTo>
                <a:lnTo>
                  <a:pt x="2285" y="761"/>
                </a:lnTo>
                <a:lnTo>
                  <a:pt x="0" y="761"/>
                </a:lnTo>
                <a:lnTo>
                  <a:pt x="762" y="3047"/>
                </a:lnTo>
                <a:lnTo>
                  <a:pt x="762" y="6096"/>
                </a:lnTo>
                <a:lnTo>
                  <a:pt x="1523" y="9143"/>
                </a:lnTo>
                <a:lnTo>
                  <a:pt x="1523" y="11429"/>
                </a:lnTo>
                <a:lnTo>
                  <a:pt x="3047" y="11429"/>
                </a:lnTo>
                <a:lnTo>
                  <a:pt x="3810" y="12191"/>
                </a:lnTo>
                <a:lnTo>
                  <a:pt x="10667" y="1219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28" name="object 328"/>
          <p:cNvSpPr/>
          <p:nvPr/>
        </p:nvSpPr>
        <p:spPr>
          <a:xfrm>
            <a:off x="3512394" y="5419094"/>
            <a:ext cx="13385" cy="12747"/>
          </a:xfrm>
          <a:custGeom>
            <a:avLst/>
            <a:gdLst/>
            <a:ahLst/>
            <a:cxnLst/>
            <a:rect l="l" t="t" r="r" b="b"/>
            <a:pathLst>
              <a:path w="13335" h="12700">
                <a:moveTo>
                  <a:pt x="12954" y="12191"/>
                </a:moveTo>
                <a:lnTo>
                  <a:pt x="11430" y="761"/>
                </a:lnTo>
                <a:lnTo>
                  <a:pt x="6858" y="761"/>
                </a:lnTo>
                <a:lnTo>
                  <a:pt x="6096" y="0"/>
                </a:lnTo>
                <a:lnTo>
                  <a:pt x="0" y="0"/>
                </a:lnTo>
                <a:lnTo>
                  <a:pt x="0" y="9143"/>
                </a:lnTo>
                <a:lnTo>
                  <a:pt x="762" y="12191"/>
                </a:lnTo>
                <a:lnTo>
                  <a:pt x="12954" y="1219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29" name="object 329"/>
          <p:cNvSpPr/>
          <p:nvPr/>
        </p:nvSpPr>
        <p:spPr>
          <a:xfrm>
            <a:off x="3528457" y="5419094"/>
            <a:ext cx="11472" cy="12747"/>
          </a:xfrm>
          <a:custGeom>
            <a:avLst/>
            <a:gdLst/>
            <a:ahLst/>
            <a:cxnLst/>
            <a:rect l="l" t="t" r="r" b="b"/>
            <a:pathLst>
              <a:path w="11430" h="12700">
                <a:moveTo>
                  <a:pt x="11429" y="11429"/>
                </a:moveTo>
                <a:lnTo>
                  <a:pt x="10667" y="9143"/>
                </a:lnTo>
                <a:lnTo>
                  <a:pt x="9906" y="6096"/>
                </a:lnTo>
                <a:lnTo>
                  <a:pt x="9906" y="3047"/>
                </a:lnTo>
                <a:lnTo>
                  <a:pt x="8381" y="0"/>
                </a:lnTo>
                <a:lnTo>
                  <a:pt x="0" y="0"/>
                </a:lnTo>
                <a:lnTo>
                  <a:pt x="0" y="3047"/>
                </a:lnTo>
                <a:lnTo>
                  <a:pt x="1523" y="9143"/>
                </a:lnTo>
                <a:lnTo>
                  <a:pt x="1523" y="12191"/>
                </a:lnTo>
                <a:lnTo>
                  <a:pt x="9906" y="12191"/>
                </a:lnTo>
                <a:lnTo>
                  <a:pt x="11429" y="11429"/>
                </a:lnTo>
                <a:close/>
              </a:path>
              <a:path w="11430" h="12700">
                <a:moveTo>
                  <a:pt x="1523" y="12191"/>
                </a:moveTo>
                <a:lnTo>
                  <a:pt x="1523" y="9143"/>
                </a:lnTo>
                <a:lnTo>
                  <a:pt x="761" y="12191"/>
                </a:lnTo>
                <a:lnTo>
                  <a:pt x="1523" y="1219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0" name="object 330"/>
          <p:cNvSpPr/>
          <p:nvPr/>
        </p:nvSpPr>
        <p:spPr>
          <a:xfrm>
            <a:off x="3487155" y="5419094"/>
            <a:ext cx="11472" cy="11472"/>
          </a:xfrm>
          <a:custGeom>
            <a:avLst/>
            <a:gdLst/>
            <a:ahLst/>
            <a:cxnLst/>
            <a:rect l="l" t="t" r="r" b="b"/>
            <a:pathLst>
              <a:path w="11430" h="11429">
                <a:moveTo>
                  <a:pt x="11429" y="11429"/>
                </a:moveTo>
                <a:lnTo>
                  <a:pt x="10667" y="9143"/>
                </a:lnTo>
                <a:lnTo>
                  <a:pt x="9906" y="6096"/>
                </a:lnTo>
                <a:lnTo>
                  <a:pt x="9906" y="3047"/>
                </a:lnTo>
                <a:lnTo>
                  <a:pt x="9143" y="761"/>
                </a:lnTo>
                <a:lnTo>
                  <a:pt x="2285" y="761"/>
                </a:lnTo>
                <a:lnTo>
                  <a:pt x="762" y="0"/>
                </a:lnTo>
                <a:lnTo>
                  <a:pt x="0" y="0"/>
                </a:lnTo>
                <a:lnTo>
                  <a:pt x="1523" y="6096"/>
                </a:lnTo>
                <a:lnTo>
                  <a:pt x="1523" y="9143"/>
                </a:lnTo>
                <a:lnTo>
                  <a:pt x="3048" y="11429"/>
                </a:lnTo>
                <a:lnTo>
                  <a:pt x="11429" y="1142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1" name="object 331"/>
          <p:cNvSpPr/>
          <p:nvPr/>
        </p:nvSpPr>
        <p:spPr>
          <a:xfrm>
            <a:off x="3540693" y="5419859"/>
            <a:ext cx="13385" cy="11472"/>
          </a:xfrm>
          <a:custGeom>
            <a:avLst/>
            <a:gdLst/>
            <a:ahLst/>
            <a:cxnLst/>
            <a:rect l="l" t="t" r="r" b="b"/>
            <a:pathLst>
              <a:path w="13335" h="11429">
                <a:moveTo>
                  <a:pt x="12954" y="11430"/>
                </a:moveTo>
                <a:lnTo>
                  <a:pt x="12192" y="9144"/>
                </a:lnTo>
                <a:lnTo>
                  <a:pt x="12192" y="3047"/>
                </a:lnTo>
                <a:lnTo>
                  <a:pt x="11430" y="762"/>
                </a:lnTo>
                <a:lnTo>
                  <a:pt x="0" y="0"/>
                </a:lnTo>
                <a:lnTo>
                  <a:pt x="1524" y="10668"/>
                </a:lnTo>
                <a:lnTo>
                  <a:pt x="12954" y="1143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2" name="object 332"/>
          <p:cNvSpPr/>
          <p:nvPr/>
        </p:nvSpPr>
        <p:spPr>
          <a:xfrm>
            <a:off x="3589642" y="5420624"/>
            <a:ext cx="15297" cy="10835"/>
          </a:xfrm>
          <a:custGeom>
            <a:avLst/>
            <a:gdLst/>
            <a:ahLst/>
            <a:cxnLst/>
            <a:rect l="l" t="t" r="r" b="b"/>
            <a:pathLst>
              <a:path w="15239" h="10795">
                <a:moveTo>
                  <a:pt x="15240" y="9906"/>
                </a:moveTo>
                <a:lnTo>
                  <a:pt x="13716" y="762"/>
                </a:lnTo>
                <a:lnTo>
                  <a:pt x="5334" y="762"/>
                </a:lnTo>
                <a:lnTo>
                  <a:pt x="3810" y="0"/>
                </a:lnTo>
                <a:lnTo>
                  <a:pt x="0" y="0"/>
                </a:lnTo>
                <a:lnTo>
                  <a:pt x="0" y="10668"/>
                </a:lnTo>
                <a:lnTo>
                  <a:pt x="12954" y="10668"/>
                </a:lnTo>
                <a:lnTo>
                  <a:pt x="15240" y="990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3" name="object 333"/>
          <p:cNvSpPr/>
          <p:nvPr/>
        </p:nvSpPr>
        <p:spPr>
          <a:xfrm>
            <a:off x="3555225" y="5420624"/>
            <a:ext cx="14022" cy="10835"/>
          </a:xfrm>
          <a:custGeom>
            <a:avLst/>
            <a:gdLst/>
            <a:ahLst/>
            <a:cxnLst/>
            <a:rect l="l" t="t" r="r" b="b"/>
            <a:pathLst>
              <a:path w="13969" h="10795">
                <a:moveTo>
                  <a:pt x="13715" y="2285"/>
                </a:moveTo>
                <a:lnTo>
                  <a:pt x="13715" y="0"/>
                </a:lnTo>
                <a:lnTo>
                  <a:pt x="0" y="0"/>
                </a:lnTo>
                <a:lnTo>
                  <a:pt x="0" y="2285"/>
                </a:lnTo>
                <a:lnTo>
                  <a:pt x="762" y="5334"/>
                </a:lnTo>
                <a:lnTo>
                  <a:pt x="762" y="10668"/>
                </a:lnTo>
                <a:lnTo>
                  <a:pt x="8382" y="10668"/>
                </a:lnTo>
                <a:lnTo>
                  <a:pt x="9906" y="9906"/>
                </a:lnTo>
                <a:lnTo>
                  <a:pt x="12954" y="9906"/>
                </a:lnTo>
                <a:lnTo>
                  <a:pt x="12954" y="5334"/>
                </a:lnTo>
                <a:lnTo>
                  <a:pt x="13715" y="228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4" name="object 334"/>
          <p:cNvSpPr/>
          <p:nvPr/>
        </p:nvSpPr>
        <p:spPr>
          <a:xfrm>
            <a:off x="3570521" y="5420623"/>
            <a:ext cx="15297" cy="10198"/>
          </a:xfrm>
          <a:custGeom>
            <a:avLst/>
            <a:gdLst/>
            <a:ahLst/>
            <a:cxnLst/>
            <a:rect l="l" t="t" r="r" b="b"/>
            <a:pathLst>
              <a:path w="15239" h="10160">
                <a:moveTo>
                  <a:pt x="15240" y="9906"/>
                </a:moveTo>
                <a:lnTo>
                  <a:pt x="15240" y="0"/>
                </a:lnTo>
                <a:lnTo>
                  <a:pt x="6096" y="0"/>
                </a:lnTo>
                <a:lnTo>
                  <a:pt x="4572" y="762"/>
                </a:lnTo>
                <a:lnTo>
                  <a:pt x="762" y="762"/>
                </a:lnTo>
                <a:lnTo>
                  <a:pt x="762" y="7620"/>
                </a:lnTo>
                <a:lnTo>
                  <a:pt x="0" y="9906"/>
                </a:lnTo>
                <a:lnTo>
                  <a:pt x="15240" y="990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5" name="object 335"/>
          <p:cNvSpPr/>
          <p:nvPr/>
        </p:nvSpPr>
        <p:spPr>
          <a:xfrm>
            <a:off x="3606469" y="5421390"/>
            <a:ext cx="10835" cy="9560"/>
          </a:xfrm>
          <a:custGeom>
            <a:avLst/>
            <a:gdLst/>
            <a:ahLst/>
            <a:cxnLst/>
            <a:rect l="l" t="t" r="r" b="b"/>
            <a:pathLst>
              <a:path w="10794" h="9525">
                <a:moveTo>
                  <a:pt x="10667" y="6857"/>
                </a:moveTo>
                <a:lnTo>
                  <a:pt x="10667" y="761"/>
                </a:lnTo>
                <a:lnTo>
                  <a:pt x="3810" y="761"/>
                </a:lnTo>
                <a:lnTo>
                  <a:pt x="2285" y="0"/>
                </a:lnTo>
                <a:lnTo>
                  <a:pt x="0" y="0"/>
                </a:lnTo>
                <a:lnTo>
                  <a:pt x="0" y="4571"/>
                </a:lnTo>
                <a:lnTo>
                  <a:pt x="761" y="6857"/>
                </a:lnTo>
                <a:lnTo>
                  <a:pt x="761" y="9143"/>
                </a:lnTo>
                <a:lnTo>
                  <a:pt x="9906" y="9143"/>
                </a:lnTo>
                <a:lnTo>
                  <a:pt x="10667" y="685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6" name="object 336"/>
          <p:cNvSpPr/>
          <p:nvPr/>
        </p:nvSpPr>
        <p:spPr>
          <a:xfrm>
            <a:off x="3742609" y="5422154"/>
            <a:ext cx="17209" cy="9560"/>
          </a:xfrm>
          <a:custGeom>
            <a:avLst/>
            <a:gdLst/>
            <a:ahLst/>
            <a:cxnLst/>
            <a:rect l="l" t="t" r="r" b="b"/>
            <a:pathLst>
              <a:path w="17144" h="9525">
                <a:moveTo>
                  <a:pt x="16764" y="9144"/>
                </a:moveTo>
                <a:lnTo>
                  <a:pt x="16764" y="6096"/>
                </a:lnTo>
                <a:lnTo>
                  <a:pt x="16002" y="5334"/>
                </a:lnTo>
                <a:lnTo>
                  <a:pt x="16002" y="3810"/>
                </a:lnTo>
                <a:lnTo>
                  <a:pt x="15240" y="2285"/>
                </a:lnTo>
                <a:lnTo>
                  <a:pt x="10668" y="0"/>
                </a:lnTo>
                <a:lnTo>
                  <a:pt x="9144" y="0"/>
                </a:lnTo>
                <a:lnTo>
                  <a:pt x="7620" y="761"/>
                </a:lnTo>
                <a:lnTo>
                  <a:pt x="0" y="761"/>
                </a:lnTo>
                <a:lnTo>
                  <a:pt x="0" y="8382"/>
                </a:lnTo>
                <a:lnTo>
                  <a:pt x="10668" y="8382"/>
                </a:lnTo>
                <a:lnTo>
                  <a:pt x="12954" y="9144"/>
                </a:lnTo>
                <a:lnTo>
                  <a:pt x="16764" y="914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337" name="object 337"/>
          <p:cNvSpPr/>
          <p:nvPr/>
        </p:nvSpPr>
        <p:spPr>
          <a:xfrm>
            <a:off x="3619472" y="5422918"/>
            <a:ext cx="12747" cy="8923"/>
          </a:xfrm>
          <a:custGeom>
            <a:avLst/>
            <a:gdLst/>
            <a:ahLst/>
            <a:cxnLst/>
            <a:rect l="l" t="t" r="r" b="b"/>
            <a:pathLst>
              <a:path w="12700" h="8889">
                <a:moveTo>
                  <a:pt x="12191" y="2286"/>
                </a:moveTo>
                <a:lnTo>
                  <a:pt x="12191" y="762"/>
                </a:lnTo>
                <a:lnTo>
                  <a:pt x="1524" y="0"/>
                </a:lnTo>
                <a:lnTo>
                  <a:pt x="0" y="7620"/>
                </a:lnTo>
                <a:lnTo>
                  <a:pt x="3047" y="7620"/>
                </a:lnTo>
                <a:lnTo>
                  <a:pt x="4572" y="8382"/>
                </a:lnTo>
                <a:lnTo>
                  <a:pt x="5333" y="8382"/>
                </a:lnTo>
                <a:lnTo>
                  <a:pt x="6857" y="7620"/>
                </a:lnTo>
                <a:lnTo>
                  <a:pt x="10668" y="7620"/>
                </a:lnTo>
                <a:lnTo>
                  <a:pt x="11430" y="6858"/>
                </a:lnTo>
                <a:lnTo>
                  <a:pt x="11430" y="4572"/>
                </a:lnTo>
                <a:lnTo>
                  <a:pt x="12191" y="228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8" name="object 338"/>
          <p:cNvSpPr/>
          <p:nvPr/>
        </p:nvSpPr>
        <p:spPr>
          <a:xfrm>
            <a:off x="3633239" y="5423683"/>
            <a:ext cx="13385" cy="8923"/>
          </a:xfrm>
          <a:custGeom>
            <a:avLst/>
            <a:gdLst/>
            <a:ahLst/>
            <a:cxnLst/>
            <a:rect l="l" t="t" r="r" b="b"/>
            <a:pathLst>
              <a:path w="13335" h="8889">
                <a:moveTo>
                  <a:pt x="12953" y="0"/>
                </a:moveTo>
                <a:lnTo>
                  <a:pt x="2285" y="0"/>
                </a:lnTo>
                <a:lnTo>
                  <a:pt x="0" y="7620"/>
                </a:lnTo>
                <a:lnTo>
                  <a:pt x="9906" y="7620"/>
                </a:lnTo>
                <a:lnTo>
                  <a:pt x="10667" y="8381"/>
                </a:lnTo>
                <a:lnTo>
                  <a:pt x="11429" y="6858"/>
                </a:lnTo>
                <a:lnTo>
                  <a:pt x="11429" y="3810"/>
                </a:lnTo>
                <a:lnTo>
                  <a:pt x="12191" y="2286"/>
                </a:lnTo>
                <a:lnTo>
                  <a:pt x="12953"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39" name="object 339"/>
          <p:cNvSpPr/>
          <p:nvPr/>
        </p:nvSpPr>
        <p:spPr>
          <a:xfrm>
            <a:off x="3780086" y="5130753"/>
            <a:ext cx="65010" cy="39516"/>
          </a:xfrm>
          <a:custGeom>
            <a:avLst/>
            <a:gdLst/>
            <a:ahLst/>
            <a:cxnLst/>
            <a:rect l="l" t="t" r="r" b="b"/>
            <a:pathLst>
              <a:path w="64769" h="39370">
                <a:moveTo>
                  <a:pt x="28193" y="20574"/>
                </a:moveTo>
                <a:lnTo>
                  <a:pt x="28193" y="12191"/>
                </a:lnTo>
                <a:lnTo>
                  <a:pt x="27432" y="8382"/>
                </a:lnTo>
                <a:lnTo>
                  <a:pt x="10668" y="0"/>
                </a:lnTo>
                <a:lnTo>
                  <a:pt x="7620" y="762"/>
                </a:lnTo>
                <a:lnTo>
                  <a:pt x="4572" y="762"/>
                </a:lnTo>
                <a:lnTo>
                  <a:pt x="2286" y="1524"/>
                </a:lnTo>
                <a:lnTo>
                  <a:pt x="762" y="2285"/>
                </a:lnTo>
                <a:lnTo>
                  <a:pt x="0" y="2285"/>
                </a:lnTo>
                <a:lnTo>
                  <a:pt x="0" y="3047"/>
                </a:lnTo>
                <a:lnTo>
                  <a:pt x="1524" y="3810"/>
                </a:lnTo>
                <a:lnTo>
                  <a:pt x="6096" y="5333"/>
                </a:lnTo>
                <a:lnTo>
                  <a:pt x="9143" y="6095"/>
                </a:lnTo>
                <a:lnTo>
                  <a:pt x="10668" y="6857"/>
                </a:lnTo>
                <a:lnTo>
                  <a:pt x="12954" y="6857"/>
                </a:lnTo>
                <a:lnTo>
                  <a:pt x="13716" y="7620"/>
                </a:lnTo>
                <a:lnTo>
                  <a:pt x="17526" y="9144"/>
                </a:lnTo>
                <a:lnTo>
                  <a:pt x="20574" y="12953"/>
                </a:lnTo>
                <a:lnTo>
                  <a:pt x="22098" y="17525"/>
                </a:lnTo>
                <a:lnTo>
                  <a:pt x="22098" y="38862"/>
                </a:lnTo>
                <a:lnTo>
                  <a:pt x="26670" y="36575"/>
                </a:lnTo>
                <a:lnTo>
                  <a:pt x="27432" y="36067"/>
                </a:lnTo>
                <a:lnTo>
                  <a:pt x="27432" y="24383"/>
                </a:lnTo>
                <a:lnTo>
                  <a:pt x="28193" y="20574"/>
                </a:lnTo>
                <a:close/>
              </a:path>
              <a:path w="64769" h="39370">
                <a:moveTo>
                  <a:pt x="64770" y="33527"/>
                </a:moveTo>
                <a:lnTo>
                  <a:pt x="64770" y="32765"/>
                </a:lnTo>
                <a:lnTo>
                  <a:pt x="61722" y="28194"/>
                </a:lnTo>
                <a:lnTo>
                  <a:pt x="61722" y="26670"/>
                </a:lnTo>
                <a:lnTo>
                  <a:pt x="60960" y="24383"/>
                </a:lnTo>
                <a:lnTo>
                  <a:pt x="56387" y="16763"/>
                </a:lnTo>
                <a:lnTo>
                  <a:pt x="54864" y="15240"/>
                </a:lnTo>
                <a:lnTo>
                  <a:pt x="51816" y="13715"/>
                </a:lnTo>
                <a:lnTo>
                  <a:pt x="48006" y="13715"/>
                </a:lnTo>
                <a:lnTo>
                  <a:pt x="44196" y="14477"/>
                </a:lnTo>
                <a:lnTo>
                  <a:pt x="36576" y="17525"/>
                </a:lnTo>
                <a:lnTo>
                  <a:pt x="27432" y="24383"/>
                </a:lnTo>
                <a:lnTo>
                  <a:pt x="27432" y="36067"/>
                </a:lnTo>
                <a:lnTo>
                  <a:pt x="31242" y="33527"/>
                </a:lnTo>
                <a:lnTo>
                  <a:pt x="40386" y="25907"/>
                </a:lnTo>
                <a:lnTo>
                  <a:pt x="44196" y="22860"/>
                </a:lnTo>
                <a:lnTo>
                  <a:pt x="47243" y="20574"/>
                </a:lnTo>
                <a:lnTo>
                  <a:pt x="48006" y="19812"/>
                </a:lnTo>
                <a:lnTo>
                  <a:pt x="53340" y="25145"/>
                </a:lnTo>
                <a:lnTo>
                  <a:pt x="56387" y="27432"/>
                </a:lnTo>
                <a:lnTo>
                  <a:pt x="58674" y="29717"/>
                </a:lnTo>
                <a:lnTo>
                  <a:pt x="61722" y="31241"/>
                </a:lnTo>
                <a:lnTo>
                  <a:pt x="63246" y="32765"/>
                </a:lnTo>
                <a:lnTo>
                  <a:pt x="64770" y="33527"/>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340" name="object 340"/>
          <p:cNvSpPr/>
          <p:nvPr/>
        </p:nvSpPr>
        <p:spPr>
          <a:xfrm>
            <a:off x="3775497" y="5221002"/>
            <a:ext cx="55449" cy="33143"/>
          </a:xfrm>
          <a:custGeom>
            <a:avLst/>
            <a:gdLst/>
            <a:ahLst/>
            <a:cxnLst/>
            <a:rect l="l" t="t" r="r" b="b"/>
            <a:pathLst>
              <a:path w="55244" h="33020">
                <a:moveTo>
                  <a:pt x="54864" y="6858"/>
                </a:moveTo>
                <a:lnTo>
                  <a:pt x="54102" y="6096"/>
                </a:lnTo>
                <a:lnTo>
                  <a:pt x="52578" y="5334"/>
                </a:lnTo>
                <a:lnTo>
                  <a:pt x="50292" y="4572"/>
                </a:lnTo>
                <a:lnTo>
                  <a:pt x="49530" y="3810"/>
                </a:lnTo>
                <a:lnTo>
                  <a:pt x="48768" y="3810"/>
                </a:lnTo>
                <a:lnTo>
                  <a:pt x="48006" y="3047"/>
                </a:lnTo>
                <a:lnTo>
                  <a:pt x="45720" y="2285"/>
                </a:lnTo>
                <a:lnTo>
                  <a:pt x="44196" y="1524"/>
                </a:lnTo>
                <a:lnTo>
                  <a:pt x="41909" y="1524"/>
                </a:lnTo>
                <a:lnTo>
                  <a:pt x="41148" y="761"/>
                </a:lnTo>
                <a:lnTo>
                  <a:pt x="39624" y="761"/>
                </a:lnTo>
                <a:lnTo>
                  <a:pt x="39624" y="0"/>
                </a:lnTo>
                <a:lnTo>
                  <a:pt x="36576" y="1524"/>
                </a:lnTo>
                <a:lnTo>
                  <a:pt x="34289" y="3810"/>
                </a:lnTo>
                <a:lnTo>
                  <a:pt x="31242" y="8381"/>
                </a:lnTo>
                <a:lnTo>
                  <a:pt x="29718" y="11429"/>
                </a:lnTo>
                <a:lnTo>
                  <a:pt x="28193" y="17525"/>
                </a:lnTo>
                <a:lnTo>
                  <a:pt x="28193" y="20574"/>
                </a:lnTo>
                <a:lnTo>
                  <a:pt x="26670" y="18287"/>
                </a:lnTo>
                <a:lnTo>
                  <a:pt x="14478" y="9144"/>
                </a:lnTo>
                <a:lnTo>
                  <a:pt x="11430" y="9905"/>
                </a:lnTo>
                <a:lnTo>
                  <a:pt x="8382" y="11429"/>
                </a:lnTo>
                <a:lnTo>
                  <a:pt x="8382" y="12191"/>
                </a:lnTo>
                <a:lnTo>
                  <a:pt x="3809" y="16763"/>
                </a:lnTo>
                <a:lnTo>
                  <a:pt x="2286" y="19050"/>
                </a:lnTo>
                <a:lnTo>
                  <a:pt x="762" y="20574"/>
                </a:lnTo>
                <a:lnTo>
                  <a:pt x="0" y="22097"/>
                </a:lnTo>
                <a:lnTo>
                  <a:pt x="0" y="22860"/>
                </a:lnTo>
                <a:lnTo>
                  <a:pt x="3048" y="21335"/>
                </a:lnTo>
                <a:lnTo>
                  <a:pt x="5333" y="20574"/>
                </a:lnTo>
                <a:lnTo>
                  <a:pt x="6858" y="19811"/>
                </a:lnTo>
                <a:lnTo>
                  <a:pt x="9143" y="19050"/>
                </a:lnTo>
                <a:lnTo>
                  <a:pt x="10668" y="17525"/>
                </a:lnTo>
                <a:lnTo>
                  <a:pt x="14478" y="16763"/>
                </a:lnTo>
                <a:lnTo>
                  <a:pt x="17526" y="17525"/>
                </a:lnTo>
                <a:lnTo>
                  <a:pt x="21336" y="19811"/>
                </a:lnTo>
                <a:lnTo>
                  <a:pt x="24383" y="22860"/>
                </a:lnTo>
                <a:lnTo>
                  <a:pt x="27432" y="26669"/>
                </a:lnTo>
                <a:lnTo>
                  <a:pt x="29718" y="29717"/>
                </a:lnTo>
                <a:lnTo>
                  <a:pt x="31242" y="32004"/>
                </a:lnTo>
                <a:lnTo>
                  <a:pt x="32765" y="32766"/>
                </a:lnTo>
                <a:lnTo>
                  <a:pt x="34289" y="28194"/>
                </a:lnTo>
                <a:lnTo>
                  <a:pt x="35814" y="19811"/>
                </a:lnTo>
                <a:lnTo>
                  <a:pt x="37338" y="10667"/>
                </a:lnTo>
                <a:lnTo>
                  <a:pt x="38100" y="6858"/>
                </a:lnTo>
                <a:lnTo>
                  <a:pt x="41148" y="6858"/>
                </a:lnTo>
                <a:lnTo>
                  <a:pt x="43433" y="7619"/>
                </a:lnTo>
                <a:lnTo>
                  <a:pt x="46482" y="6858"/>
                </a:lnTo>
                <a:lnTo>
                  <a:pt x="54864" y="685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341" name="object 341"/>
          <p:cNvSpPr/>
          <p:nvPr/>
        </p:nvSpPr>
        <p:spPr>
          <a:xfrm>
            <a:off x="3370135" y="5166699"/>
            <a:ext cx="68198" cy="40791"/>
          </a:xfrm>
          <a:custGeom>
            <a:avLst/>
            <a:gdLst/>
            <a:ahLst/>
            <a:cxnLst/>
            <a:rect l="l" t="t" r="r" b="b"/>
            <a:pathLst>
              <a:path w="67944" h="40639">
                <a:moveTo>
                  <a:pt x="67818" y="6096"/>
                </a:moveTo>
                <a:lnTo>
                  <a:pt x="67056" y="5334"/>
                </a:lnTo>
                <a:lnTo>
                  <a:pt x="60198" y="3048"/>
                </a:lnTo>
                <a:lnTo>
                  <a:pt x="59436" y="3048"/>
                </a:lnTo>
                <a:lnTo>
                  <a:pt x="58674" y="2286"/>
                </a:lnTo>
                <a:lnTo>
                  <a:pt x="56388" y="2286"/>
                </a:lnTo>
                <a:lnTo>
                  <a:pt x="49530" y="0"/>
                </a:lnTo>
                <a:lnTo>
                  <a:pt x="47243" y="0"/>
                </a:lnTo>
                <a:lnTo>
                  <a:pt x="36575" y="14478"/>
                </a:lnTo>
                <a:lnTo>
                  <a:pt x="36575" y="18287"/>
                </a:lnTo>
                <a:lnTo>
                  <a:pt x="35814" y="22098"/>
                </a:lnTo>
                <a:lnTo>
                  <a:pt x="35814" y="25908"/>
                </a:lnTo>
                <a:lnTo>
                  <a:pt x="32766" y="23622"/>
                </a:lnTo>
                <a:lnTo>
                  <a:pt x="30480" y="20574"/>
                </a:lnTo>
                <a:lnTo>
                  <a:pt x="27431" y="17526"/>
                </a:lnTo>
                <a:lnTo>
                  <a:pt x="23622" y="15240"/>
                </a:lnTo>
                <a:lnTo>
                  <a:pt x="20574" y="13716"/>
                </a:lnTo>
                <a:lnTo>
                  <a:pt x="17525" y="13716"/>
                </a:lnTo>
                <a:lnTo>
                  <a:pt x="13716" y="14478"/>
                </a:lnTo>
                <a:lnTo>
                  <a:pt x="10668" y="16763"/>
                </a:lnTo>
                <a:lnTo>
                  <a:pt x="9906" y="17526"/>
                </a:lnTo>
                <a:lnTo>
                  <a:pt x="8381" y="19812"/>
                </a:lnTo>
                <a:lnTo>
                  <a:pt x="6858" y="21336"/>
                </a:lnTo>
                <a:lnTo>
                  <a:pt x="4572" y="24384"/>
                </a:lnTo>
                <a:lnTo>
                  <a:pt x="1524" y="28956"/>
                </a:lnTo>
                <a:lnTo>
                  <a:pt x="762" y="30480"/>
                </a:lnTo>
                <a:lnTo>
                  <a:pt x="0" y="31242"/>
                </a:lnTo>
                <a:lnTo>
                  <a:pt x="1524" y="31242"/>
                </a:lnTo>
                <a:lnTo>
                  <a:pt x="2286" y="30480"/>
                </a:lnTo>
                <a:lnTo>
                  <a:pt x="4572" y="29718"/>
                </a:lnTo>
                <a:lnTo>
                  <a:pt x="9143" y="26670"/>
                </a:lnTo>
                <a:lnTo>
                  <a:pt x="11430" y="25908"/>
                </a:lnTo>
                <a:lnTo>
                  <a:pt x="12954" y="25146"/>
                </a:lnTo>
                <a:lnTo>
                  <a:pt x="13716" y="24384"/>
                </a:lnTo>
                <a:lnTo>
                  <a:pt x="17525" y="22860"/>
                </a:lnTo>
                <a:lnTo>
                  <a:pt x="22098" y="23622"/>
                </a:lnTo>
                <a:lnTo>
                  <a:pt x="26669" y="25908"/>
                </a:lnTo>
                <a:lnTo>
                  <a:pt x="31242" y="29718"/>
                </a:lnTo>
                <a:lnTo>
                  <a:pt x="41910" y="40386"/>
                </a:lnTo>
                <a:lnTo>
                  <a:pt x="43434" y="35052"/>
                </a:lnTo>
                <a:lnTo>
                  <a:pt x="44958" y="24384"/>
                </a:lnTo>
                <a:lnTo>
                  <a:pt x="45719" y="12954"/>
                </a:lnTo>
                <a:lnTo>
                  <a:pt x="46481" y="8382"/>
                </a:lnTo>
                <a:lnTo>
                  <a:pt x="53340" y="8382"/>
                </a:lnTo>
                <a:lnTo>
                  <a:pt x="57150" y="7620"/>
                </a:lnTo>
                <a:lnTo>
                  <a:pt x="60960" y="7620"/>
                </a:lnTo>
                <a:lnTo>
                  <a:pt x="64008" y="6858"/>
                </a:lnTo>
                <a:lnTo>
                  <a:pt x="66293" y="6858"/>
                </a:lnTo>
                <a:lnTo>
                  <a:pt x="67818" y="6096"/>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342" name="object 342"/>
          <p:cNvSpPr/>
          <p:nvPr/>
        </p:nvSpPr>
        <p:spPr>
          <a:xfrm>
            <a:off x="3664596" y="5317371"/>
            <a:ext cx="74571" cy="140857"/>
          </a:xfrm>
          <a:custGeom>
            <a:avLst/>
            <a:gdLst/>
            <a:ahLst/>
            <a:cxnLst/>
            <a:rect l="l" t="t" r="r" b="b"/>
            <a:pathLst>
              <a:path w="74294" h="140335">
                <a:moveTo>
                  <a:pt x="25145" y="108458"/>
                </a:moveTo>
                <a:lnTo>
                  <a:pt x="25145" y="95250"/>
                </a:lnTo>
                <a:lnTo>
                  <a:pt x="24383" y="96774"/>
                </a:lnTo>
                <a:lnTo>
                  <a:pt x="22098" y="99060"/>
                </a:lnTo>
                <a:lnTo>
                  <a:pt x="20574" y="99822"/>
                </a:lnTo>
                <a:lnTo>
                  <a:pt x="16763" y="103632"/>
                </a:lnTo>
                <a:lnTo>
                  <a:pt x="14477" y="110490"/>
                </a:lnTo>
                <a:lnTo>
                  <a:pt x="11430" y="116586"/>
                </a:lnTo>
                <a:lnTo>
                  <a:pt x="7619" y="120396"/>
                </a:lnTo>
                <a:lnTo>
                  <a:pt x="3810" y="120396"/>
                </a:lnTo>
                <a:lnTo>
                  <a:pt x="3810" y="121158"/>
                </a:lnTo>
                <a:lnTo>
                  <a:pt x="2286" y="122682"/>
                </a:lnTo>
                <a:lnTo>
                  <a:pt x="0" y="127254"/>
                </a:lnTo>
                <a:lnTo>
                  <a:pt x="1524" y="128778"/>
                </a:lnTo>
                <a:lnTo>
                  <a:pt x="1524" y="129540"/>
                </a:lnTo>
                <a:lnTo>
                  <a:pt x="2286" y="129540"/>
                </a:lnTo>
                <a:lnTo>
                  <a:pt x="2286" y="128778"/>
                </a:lnTo>
                <a:lnTo>
                  <a:pt x="3048" y="128016"/>
                </a:lnTo>
                <a:lnTo>
                  <a:pt x="3810" y="126492"/>
                </a:lnTo>
                <a:lnTo>
                  <a:pt x="5333" y="128778"/>
                </a:lnTo>
                <a:lnTo>
                  <a:pt x="6095" y="131064"/>
                </a:lnTo>
                <a:lnTo>
                  <a:pt x="6095" y="133350"/>
                </a:lnTo>
                <a:lnTo>
                  <a:pt x="6857" y="134874"/>
                </a:lnTo>
                <a:lnTo>
                  <a:pt x="9906" y="137922"/>
                </a:lnTo>
                <a:lnTo>
                  <a:pt x="11430" y="138684"/>
                </a:lnTo>
                <a:lnTo>
                  <a:pt x="11430" y="130302"/>
                </a:lnTo>
                <a:lnTo>
                  <a:pt x="12192" y="127254"/>
                </a:lnTo>
                <a:lnTo>
                  <a:pt x="12954" y="124968"/>
                </a:lnTo>
                <a:lnTo>
                  <a:pt x="15239" y="121920"/>
                </a:lnTo>
                <a:lnTo>
                  <a:pt x="17525" y="118110"/>
                </a:lnTo>
                <a:lnTo>
                  <a:pt x="19812" y="115062"/>
                </a:lnTo>
                <a:lnTo>
                  <a:pt x="22098" y="112776"/>
                </a:lnTo>
                <a:lnTo>
                  <a:pt x="24383" y="109728"/>
                </a:lnTo>
                <a:lnTo>
                  <a:pt x="25145" y="108458"/>
                </a:lnTo>
                <a:close/>
              </a:path>
              <a:path w="74294" h="140335">
                <a:moveTo>
                  <a:pt x="32004" y="99060"/>
                </a:moveTo>
                <a:lnTo>
                  <a:pt x="32004" y="19812"/>
                </a:lnTo>
                <a:lnTo>
                  <a:pt x="30480" y="24384"/>
                </a:lnTo>
                <a:lnTo>
                  <a:pt x="28956" y="25146"/>
                </a:lnTo>
                <a:lnTo>
                  <a:pt x="28193" y="25146"/>
                </a:lnTo>
                <a:lnTo>
                  <a:pt x="25145" y="26670"/>
                </a:lnTo>
                <a:lnTo>
                  <a:pt x="24383" y="26670"/>
                </a:lnTo>
                <a:lnTo>
                  <a:pt x="24383" y="27432"/>
                </a:lnTo>
                <a:lnTo>
                  <a:pt x="18287" y="30480"/>
                </a:lnTo>
                <a:lnTo>
                  <a:pt x="15239" y="32766"/>
                </a:lnTo>
                <a:lnTo>
                  <a:pt x="12192" y="34290"/>
                </a:lnTo>
                <a:lnTo>
                  <a:pt x="10668" y="36576"/>
                </a:lnTo>
                <a:lnTo>
                  <a:pt x="8381" y="38862"/>
                </a:lnTo>
                <a:lnTo>
                  <a:pt x="6857" y="41148"/>
                </a:lnTo>
                <a:lnTo>
                  <a:pt x="6095" y="43434"/>
                </a:lnTo>
                <a:lnTo>
                  <a:pt x="5333" y="48768"/>
                </a:lnTo>
                <a:lnTo>
                  <a:pt x="6095" y="54864"/>
                </a:lnTo>
                <a:lnTo>
                  <a:pt x="6857" y="60198"/>
                </a:lnTo>
                <a:lnTo>
                  <a:pt x="8381" y="64008"/>
                </a:lnTo>
                <a:lnTo>
                  <a:pt x="9906" y="64008"/>
                </a:lnTo>
                <a:lnTo>
                  <a:pt x="12192" y="63246"/>
                </a:lnTo>
                <a:lnTo>
                  <a:pt x="13716" y="62865"/>
                </a:lnTo>
                <a:lnTo>
                  <a:pt x="13716" y="48006"/>
                </a:lnTo>
                <a:lnTo>
                  <a:pt x="14477" y="44958"/>
                </a:lnTo>
                <a:lnTo>
                  <a:pt x="15239" y="44196"/>
                </a:lnTo>
                <a:lnTo>
                  <a:pt x="16001" y="44196"/>
                </a:lnTo>
                <a:lnTo>
                  <a:pt x="16763" y="43434"/>
                </a:lnTo>
                <a:lnTo>
                  <a:pt x="19812" y="41910"/>
                </a:lnTo>
                <a:lnTo>
                  <a:pt x="21336" y="41910"/>
                </a:lnTo>
                <a:lnTo>
                  <a:pt x="22860" y="41148"/>
                </a:lnTo>
                <a:lnTo>
                  <a:pt x="24383" y="41148"/>
                </a:lnTo>
                <a:lnTo>
                  <a:pt x="25145" y="44958"/>
                </a:lnTo>
                <a:lnTo>
                  <a:pt x="26669" y="51054"/>
                </a:lnTo>
                <a:lnTo>
                  <a:pt x="27431" y="53340"/>
                </a:lnTo>
                <a:lnTo>
                  <a:pt x="27431" y="105156"/>
                </a:lnTo>
                <a:lnTo>
                  <a:pt x="28956" y="103632"/>
                </a:lnTo>
                <a:lnTo>
                  <a:pt x="31242" y="100584"/>
                </a:lnTo>
                <a:lnTo>
                  <a:pt x="32004" y="99060"/>
                </a:lnTo>
                <a:close/>
              </a:path>
              <a:path w="74294" h="140335">
                <a:moveTo>
                  <a:pt x="22098" y="94488"/>
                </a:moveTo>
                <a:lnTo>
                  <a:pt x="22098" y="64770"/>
                </a:lnTo>
                <a:lnTo>
                  <a:pt x="21336" y="64770"/>
                </a:lnTo>
                <a:lnTo>
                  <a:pt x="21336" y="67056"/>
                </a:lnTo>
                <a:lnTo>
                  <a:pt x="20574" y="68580"/>
                </a:lnTo>
                <a:lnTo>
                  <a:pt x="20574" y="70104"/>
                </a:lnTo>
                <a:lnTo>
                  <a:pt x="19812" y="70866"/>
                </a:lnTo>
                <a:lnTo>
                  <a:pt x="19812" y="73914"/>
                </a:lnTo>
                <a:lnTo>
                  <a:pt x="18287" y="76962"/>
                </a:lnTo>
                <a:lnTo>
                  <a:pt x="16763" y="79248"/>
                </a:lnTo>
                <a:lnTo>
                  <a:pt x="12192" y="88392"/>
                </a:lnTo>
                <a:lnTo>
                  <a:pt x="11430" y="91440"/>
                </a:lnTo>
                <a:lnTo>
                  <a:pt x="11430" y="94488"/>
                </a:lnTo>
                <a:lnTo>
                  <a:pt x="22098" y="94488"/>
                </a:lnTo>
                <a:close/>
              </a:path>
              <a:path w="74294" h="140335">
                <a:moveTo>
                  <a:pt x="16763" y="140208"/>
                </a:moveTo>
                <a:lnTo>
                  <a:pt x="16763" y="139446"/>
                </a:lnTo>
                <a:lnTo>
                  <a:pt x="16001" y="137160"/>
                </a:lnTo>
                <a:lnTo>
                  <a:pt x="13716" y="135636"/>
                </a:lnTo>
                <a:lnTo>
                  <a:pt x="12192" y="134874"/>
                </a:lnTo>
                <a:lnTo>
                  <a:pt x="11430" y="132588"/>
                </a:lnTo>
                <a:lnTo>
                  <a:pt x="11430" y="138684"/>
                </a:lnTo>
                <a:lnTo>
                  <a:pt x="12192" y="139446"/>
                </a:lnTo>
                <a:lnTo>
                  <a:pt x="13716" y="140208"/>
                </a:lnTo>
                <a:lnTo>
                  <a:pt x="16763" y="140208"/>
                </a:lnTo>
                <a:close/>
              </a:path>
              <a:path w="74294" h="140335">
                <a:moveTo>
                  <a:pt x="16001" y="61722"/>
                </a:moveTo>
                <a:lnTo>
                  <a:pt x="15239" y="57150"/>
                </a:lnTo>
                <a:lnTo>
                  <a:pt x="13716" y="51816"/>
                </a:lnTo>
                <a:lnTo>
                  <a:pt x="13716" y="62865"/>
                </a:lnTo>
                <a:lnTo>
                  <a:pt x="15239" y="62484"/>
                </a:lnTo>
                <a:lnTo>
                  <a:pt x="16001" y="61722"/>
                </a:lnTo>
                <a:close/>
              </a:path>
              <a:path w="74294" h="140335">
                <a:moveTo>
                  <a:pt x="27431" y="105156"/>
                </a:moveTo>
                <a:lnTo>
                  <a:pt x="27431" y="53340"/>
                </a:lnTo>
                <a:lnTo>
                  <a:pt x="21336" y="59436"/>
                </a:lnTo>
                <a:lnTo>
                  <a:pt x="19050" y="60960"/>
                </a:lnTo>
                <a:lnTo>
                  <a:pt x="19812" y="60960"/>
                </a:lnTo>
                <a:lnTo>
                  <a:pt x="20574" y="62484"/>
                </a:lnTo>
                <a:lnTo>
                  <a:pt x="22098" y="64008"/>
                </a:lnTo>
                <a:lnTo>
                  <a:pt x="22098" y="94488"/>
                </a:lnTo>
                <a:lnTo>
                  <a:pt x="23622" y="94488"/>
                </a:lnTo>
                <a:lnTo>
                  <a:pt x="24383" y="95250"/>
                </a:lnTo>
                <a:lnTo>
                  <a:pt x="25145" y="95250"/>
                </a:lnTo>
                <a:lnTo>
                  <a:pt x="25145" y="108458"/>
                </a:lnTo>
                <a:lnTo>
                  <a:pt x="26669" y="105918"/>
                </a:lnTo>
                <a:lnTo>
                  <a:pt x="27431" y="105156"/>
                </a:lnTo>
                <a:close/>
              </a:path>
              <a:path w="74294" h="140335">
                <a:moveTo>
                  <a:pt x="24383" y="11430"/>
                </a:moveTo>
                <a:lnTo>
                  <a:pt x="24383" y="10922"/>
                </a:lnTo>
                <a:lnTo>
                  <a:pt x="22860" y="11430"/>
                </a:lnTo>
                <a:lnTo>
                  <a:pt x="22098" y="12954"/>
                </a:lnTo>
                <a:lnTo>
                  <a:pt x="22098" y="16764"/>
                </a:lnTo>
                <a:lnTo>
                  <a:pt x="23622" y="18288"/>
                </a:lnTo>
                <a:lnTo>
                  <a:pt x="23622" y="12192"/>
                </a:lnTo>
                <a:lnTo>
                  <a:pt x="24383" y="11430"/>
                </a:lnTo>
                <a:close/>
              </a:path>
              <a:path w="74294" h="140335">
                <a:moveTo>
                  <a:pt x="47243" y="11430"/>
                </a:moveTo>
                <a:lnTo>
                  <a:pt x="46481" y="9906"/>
                </a:lnTo>
                <a:lnTo>
                  <a:pt x="45719" y="7620"/>
                </a:lnTo>
                <a:lnTo>
                  <a:pt x="44195" y="4572"/>
                </a:lnTo>
                <a:lnTo>
                  <a:pt x="43433" y="3810"/>
                </a:lnTo>
                <a:lnTo>
                  <a:pt x="42672" y="2286"/>
                </a:lnTo>
                <a:lnTo>
                  <a:pt x="41148" y="1524"/>
                </a:lnTo>
                <a:lnTo>
                  <a:pt x="38862" y="762"/>
                </a:lnTo>
                <a:lnTo>
                  <a:pt x="37337" y="762"/>
                </a:lnTo>
                <a:lnTo>
                  <a:pt x="36575" y="0"/>
                </a:lnTo>
                <a:lnTo>
                  <a:pt x="35813" y="0"/>
                </a:lnTo>
                <a:lnTo>
                  <a:pt x="34289" y="762"/>
                </a:lnTo>
                <a:lnTo>
                  <a:pt x="32766" y="762"/>
                </a:lnTo>
                <a:lnTo>
                  <a:pt x="32004" y="1524"/>
                </a:lnTo>
                <a:lnTo>
                  <a:pt x="30480" y="2286"/>
                </a:lnTo>
                <a:lnTo>
                  <a:pt x="28956" y="3810"/>
                </a:lnTo>
                <a:lnTo>
                  <a:pt x="27431" y="6096"/>
                </a:lnTo>
                <a:lnTo>
                  <a:pt x="26669" y="9144"/>
                </a:lnTo>
                <a:lnTo>
                  <a:pt x="26669" y="12954"/>
                </a:lnTo>
                <a:lnTo>
                  <a:pt x="25907" y="12954"/>
                </a:lnTo>
                <a:lnTo>
                  <a:pt x="25145" y="13716"/>
                </a:lnTo>
                <a:lnTo>
                  <a:pt x="24383" y="12954"/>
                </a:lnTo>
                <a:lnTo>
                  <a:pt x="24383" y="12192"/>
                </a:lnTo>
                <a:lnTo>
                  <a:pt x="23622" y="12192"/>
                </a:lnTo>
                <a:lnTo>
                  <a:pt x="23622" y="18288"/>
                </a:lnTo>
                <a:lnTo>
                  <a:pt x="25145" y="19050"/>
                </a:lnTo>
                <a:lnTo>
                  <a:pt x="28193" y="19050"/>
                </a:lnTo>
                <a:lnTo>
                  <a:pt x="29718" y="19812"/>
                </a:lnTo>
                <a:lnTo>
                  <a:pt x="32004" y="19812"/>
                </a:lnTo>
                <a:lnTo>
                  <a:pt x="32004" y="98298"/>
                </a:lnTo>
                <a:lnTo>
                  <a:pt x="32766" y="97536"/>
                </a:lnTo>
                <a:lnTo>
                  <a:pt x="32766" y="96012"/>
                </a:lnTo>
                <a:lnTo>
                  <a:pt x="40386" y="96012"/>
                </a:lnTo>
                <a:lnTo>
                  <a:pt x="40386" y="19812"/>
                </a:lnTo>
                <a:lnTo>
                  <a:pt x="42672" y="19812"/>
                </a:lnTo>
                <a:lnTo>
                  <a:pt x="44195" y="19050"/>
                </a:lnTo>
                <a:lnTo>
                  <a:pt x="44195" y="16002"/>
                </a:lnTo>
                <a:lnTo>
                  <a:pt x="44957" y="15240"/>
                </a:lnTo>
                <a:lnTo>
                  <a:pt x="44957" y="12192"/>
                </a:lnTo>
                <a:lnTo>
                  <a:pt x="46481" y="12192"/>
                </a:lnTo>
                <a:lnTo>
                  <a:pt x="47243" y="11430"/>
                </a:lnTo>
                <a:close/>
              </a:path>
              <a:path w="74294" h="140335">
                <a:moveTo>
                  <a:pt x="25145" y="10668"/>
                </a:moveTo>
                <a:lnTo>
                  <a:pt x="24383" y="10668"/>
                </a:lnTo>
                <a:lnTo>
                  <a:pt x="24383" y="10922"/>
                </a:lnTo>
                <a:lnTo>
                  <a:pt x="25145" y="10668"/>
                </a:lnTo>
                <a:close/>
              </a:path>
              <a:path w="74294" h="140335">
                <a:moveTo>
                  <a:pt x="46481" y="38862"/>
                </a:moveTo>
                <a:lnTo>
                  <a:pt x="46481" y="37338"/>
                </a:lnTo>
                <a:lnTo>
                  <a:pt x="45719" y="35814"/>
                </a:lnTo>
                <a:lnTo>
                  <a:pt x="42672" y="31242"/>
                </a:lnTo>
                <a:lnTo>
                  <a:pt x="41910" y="29718"/>
                </a:lnTo>
                <a:lnTo>
                  <a:pt x="40386" y="25146"/>
                </a:lnTo>
                <a:lnTo>
                  <a:pt x="40386" y="96012"/>
                </a:lnTo>
                <a:lnTo>
                  <a:pt x="43433" y="96012"/>
                </a:lnTo>
                <a:lnTo>
                  <a:pt x="43433" y="49530"/>
                </a:lnTo>
                <a:lnTo>
                  <a:pt x="44195" y="47244"/>
                </a:lnTo>
                <a:lnTo>
                  <a:pt x="44957" y="44196"/>
                </a:lnTo>
                <a:lnTo>
                  <a:pt x="45719" y="41910"/>
                </a:lnTo>
                <a:lnTo>
                  <a:pt x="46481" y="38862"/>
                </a:lnTo>
                <a:close/>
              </a:path>
              <a:path w="74294" h="140335">
                <a:moveTo>
                  <a:pt x="62483" y="61722"/>
                </a:moveTo>
                <a:lnTo>
                  <a:pt x="62483" y="60960"/>
                </a:lnTo>
                <a:lnTo>
                  <a:pt x="57912" y="59436"/>
                </a:lnTo>
                <a:lnTo>
                  <a:pt x="53339" y="56388"/>
                </a:lnTo>
                <a:lnTo>
                  <a:pt x="50292" y="54864"/>
                </a:lnTo>
                <a:lnTo>
                  <a:pt x="48006" y="53340"/>
                </a:lnTo>
                <a:lnTo>
                  <a:pt x="45719" y="51054"/>
                </a:lnTo>
                <a:lnTo>
                  <a:pt x="43433" y="49530"/>
                </a:lnTo>
                <a:lnTo>
                  <a:pt x="43433" y="60198"/>
                </a:lnTo>
                <a:lnTo>
                  <a:pt x="44957" y="61722"/>
                </a:lnTo>
                <a:lnTo>
                  <a:pt x="47243" y="63246"/>
                </a:lnTo>
                <a:lnTo>
                  <a:pt x="54101" y="65532"/>
                </a:lnTo>
                <a:lnTo>
                  <a:pt x="55625" y="66294"/>
                </a:lnTo>
                <a:lnTo>
                  <a:pt x="57912" y="67056"/>
                </a:lnTo>
                <a:lnTo>
                  <a:pt x="59436" y="67818"/>
                </a:lnTo>
                <a:lnTo>
                  <a:pt x="59436" y="67056"/>
                </a:lnTo>
                <a:lnTo>
                  <a:pt x="60198" y="66294"/>
                </a:lnTo>
                <a:lnTo>
                  <a:pt x="60198" y="65532"/>
                </a:lnTo>
                <a:lnTo>
                  <a:pt x="61722" y="67056"/>
                </a:lnTo>
                <a:lnTo>
                  <a:pt x="61722" y="61722"/>
                </a:lnTo>
                <a:lnTo>
                  <a:pt x="62483" y="61722"/>
                </a:lnTo>
                <a:close/>
              </a:path>
              <a:path w="74294" h="140335">
                <a:moveTo>
                  <a:pt x="73913" y="134874"/>
                </a:moveTo>
                <a:lnTo>
                  <a:pt x="73913" y="134112"/>
                </a:lnTo>
                <a:lnTo>
                  <a:pt x="71627" y="133350"/>
                </a:lnTo>
                <a:lnTo>
                  <a:pt x="67056" y="133350"/>
                </a:lnTo>
                <a:lnTo>
                  <a:pt x="65531" y="132588"/>
                </a:lnTo>
                <a:lnTo>
                  <a:pt x="64007" y="130302"/>
                </a:lnTo>
                <a:lnTo>
                  <a:pt x="62483" y="127254"/>
                </a:lnTo>
                <a:lnTo>
                  <a:pt x="61722" y="124968"/>
                </a:lnTo>
                <a:lnTo>
                  <a:pt x="60198" y="109728"/>
                </a:lnTo>
                <a:lnTo>
                  <a:pt x="60198" y="94488"/>
                </a:lnTo>
                <a:lnTo>
                  <a:pt x="58674" y="92202"/>
                </a:lnTo>
                <a:lnTo>
                  <a:pt x="57912" y="89916"/>
                </a:lnTo>
                <a:lnTo>
                  <a:pt x="56387" y="87630"/>
                </a:lnTo>
                <a:lnTo>
                  <a:pt x="54863" y="83058"/>
                </a:lnTo>
                <a:lnTo>
                  <a:pt x="47243" y="71628"/>
                </a:lnTo>
                <a:lnTo>
                  <a:pt x="44957" y="69342"/>
                </a:lnTo>
                <a:lnTo>
                  <a:pt x="43433" y="67056"/>
                </a:lnTo>
                <a:lnTo>
                  <a:pt x="43433" y="96012"/>
                </a:lnTo>
                <a:lnTo>
                  <a:pt x="46481" y="96012"/>
                </a:lnTo>
                <a:lnTo>
                  <a:pt x="49530" y="94488"/>
                </a:lnTo>
                <a:lnTo>
                  <a:pt x="51054" y="94488"/>
                </a:lnTo>
                <a:lnTo>
                  <a:pt x="51816" y="93726"/>
                </a:lnTo>
                <a:lnTo>
                  <a:pt x="52577" y="95250"/>
                </a:lnTo>
                <a:lnTo>
                  <a:pt x="52577" y="111252"/>
                </a:lnTo>
                <a:lnTo>
                  <a:pt x="53339" y="112776"/>
                </a:lnTo>
                <a:lnTo>
                  <a:pt x="54101" y="115062"/>
                </a:lnTo>
                <a:lnTo>
                  <a:pt x="54101" y="116586"/>
                </a:lnTo>
                <a:lnTo>
                  <a:pt x="54863" y="118110"/>
                </a:lnTo>
                <a:lnTo>
                  <a:pt x="54863" y="135636"/>
                </a:lnTo>
                <a:lnTo>
                  <a:pt x="56387" y="135636"/>
                </a:lnTo>
                <a:lnTo>
                  <a:pt x="56387" y="132588"/>
                </a:lnTo>
                <a:lnTo>
                  <a:pt x="57912" y="133350"/>
                </a:lnTo>
                <a:lnTo>
                  <a:pt x="62483" y="136397"/>
                </a:lnTo>
                <a:lnTo>
                  <a:pt x="64007" y="136397"/>
                </a:lnTo>
                <a:lnTo>
                  <a:pt x="66293" y="137160"/>
                </a:lnTo>
                <a:lnTo>
                  <a:pt x="69342" y="137160"/>
                </a:lnTo>
                <a:lnTo>
                  <a:pt x="70866" y="136397"/>
                </a:lnTo>
                <a:lnTo>
                  <a:pt x="71627" y="136397"/>
                </a:lnTo>
                <a:lnTo>
                  <a:pt x="72389" y="135636"/>
                </a:lnTo>
                <a:lnTo>
                  <a:pt x="73151" y="135636"/>
                </a:lnTo>
                <a:lnTo>
                  <a:pt x="73913" y="134874"/>
                </a:lnTo>
                <a:close/>
              </a:path>
              <a:path w="74294" h="140335">
                <a:moveTo>
                  <a:pt x="44957" y="19050"/>
                </a:moveTo>
                <a:lnTo>
                  <a:pt x="44957" y="16764"/>
                </a:lnTo>
                <a:lnTo>
                  <a:pt x="44195" y="16002"/>
                </a:lnTo>
                <a:lnTo>
                  <a:pt x="44195" y="19050"/>
                </a:lnTo>
                <a:lnTo>
                  <a:pt x="44957" y="19050"/>
                </a:lnTo>
                <a:close/>
              </a:path>
              <a:path w="74294" h="140335">
                <a:moveTo>
                  <a:pt x="52577" y="111252"/>
                </a:moveTo>
                <a:lnTo>
                  <a:pt x="52577" y="95250"/>
                </a:lnTo>
                <a:lnTo>
                  <a:pt x="51816" y="96774"/>
                </a:lnTo>
                <a:lnTo>
                  <a:pt x="51816" y="100584"/>
                </a:lnTo>
                <a:lnTo>
                  <a:pt x="51054" y="103632"/>
                </a:lnTo>
                <a:lnTo>
                  <a:pt x="51054" y="105918"/>
                </a:lnTo>
                <a:lnTo>
                  <a:pt x="51816" y="108966"/>
                </a:lnTo>
                <a:lnTo>
                  <a:pt x="52577" y="111252"/>
                </a:lnTo>
                <a:close/>
              </a:path>
              <a:path w="74294" h="140335">
                <a:moveTo>
                  <a:pt x="54863" y="135636"/>
                </a:moveTo>
                <a:lnTo>
                  <a:pt x="54863" y="125730"/>
                </a:lnTo>
                <a:lnTo>
                  <a:pt x="54101" y="125730"/>
                </a:lnTo>
                <a:lnTo>
                  <a:pt x="53339" y="126492"/>
                </a:lnTo>
                <a:lnTo>
                  <a:pt x="51816" y="127254"/>
                </a:lnTo>
                <a:lnTo>
                  <a:pt x="51816" y="131826"/>
                </a:lnTo>
                <a:lnTo>
                  <a:pt x="53339" y="133350"/>
                </a:lnTo>
                <a:lnTo>
                  <a:pt x="53339" y="135636"/>
                </a:lnTo>
                <a:lnTo>
                  <a:pt x="54863" y="135636"/>
                </a:lnTo>
                <a:close/>
              </a:path>
              <a:path w="74294" h="140335">
                <a:moveTo>
                  <a:pt x="72389" y="68580"/>
                </a:moveTo>
                <a:lnTo>
                  <a:pt x="70866" y="65532"/>
                </a:lnTo>
                <a:lnTo>
                  <a:pt x="69342" y="64008"/>
                </a:lnTo>
                <a:lnTo>
                  <a:pt x="67818" y="63246"/>
                </a:lnTo>
                <a:lnTo>
                  <a:pt x="66293" y="63246"/>
                </a:lnTo>
                <a:lnTo>
                  <a:pt x="64769" y="62484"/>
                </a:lnTo>
                <a:lnTo>
                  <a:pt x="64007" y="61722"/>
                </a:lnTo>
                <a:lnTo>
                  <a:pt x="61722" y="61722"/>
                </a:lnTo>
                <a:lnTo>
                  <a:pt x="61722" y="67056"/>
                </a:lnTo>
                <a:lnTo>
                  <a:pt x="62483" y="68580"/>
                </a:lnTo>
                <a:lnTo>
                  <a:pt x="63245" y="69342"/>
                </a:lnTo>
                <a:lnTo>
                  <a:pt x="63245" y="66294"/>
                </a:lnTo>
                <a:lnTo>
                  <a:pt x="64769" y="67056"/>
                </a:lnTo>
                <a:lnTo>
                  <a:pt x="66293" y="70104"/>
                </a:lnTo>
                <a:lnTo>
                  <a:pt x="67056" y="72390"/>
                </a:lnTo>
                <a:lnTo>
                  <a:pt x="67056" y="67818"/>
                </a:lnTo>
                <a:lnTo>
                  <a:pt x="67818" y="69342"/>
                </a:lnTo>
                <a:lnTo>
                  <a:pt x="67818" y="66294"/>
                </a:lnTo>
                <a:lnTo>
                  <a:pt x="68580" y="67056"/>
                </a:lnTo>
                <a:lnTo>
                  <a:pt x="69342" y="68580"/>
                </a:lnTo>
                <a:lnTo>
                  <a:pt x="69342" y="65532"/>
                </a:lnTo>
                <a:lnTo>
                  <a:pt x="72389" y="68580"/>
                </a:lnTo>
                <a:close/>
              </a:path>
              <a:path w="74294" h="140335">
                <a:moveTo>
                  <a:pt x="64007" y="69342"/>
                </a:moveTo>
                <a:lnTo>
                  <a:pt x="64007" y="68580"/>
                </a:lnTo>
                <a:lnTo>
                  <a:pt x="63245" y="67818"/>
                </a:lnTo>
                <a:lnTo>
                  <a:pt x="63245" y="69342"/>
                </a:lnTo>
                <a:lnTo>
                  <a:pt x="64007" y="69342"/>
                </a:lnTo>
                <a:close/>
              </a:path>
              <a:path w="74294" h="140335">
                <a:moveTo>
                  <a:pt x="69342" y="71628"/>
                </a:moveTo>
                <a:lnTo>
                  <a:pt x="69342" y="70104"/>
                </a:lnTo>
                <a:lnTo>
                  <a:pt x="68580" y="68580"/>
                </a:lnTo>
                <a:lnTo>
                  <a:pt x="67818" y="67818"/>
                </a:lnTo>
                <a:lnTo>
                  <a:pt x="67818" y="69342"/>
                </a:lnTo>
                <a:lnTo>
                  <a:pt x="68580" y="70866"/>
                </a:lnTo>
                <a:lnTo>
                  <a:pt x="69342" y="71628"/>
                </a:lnTo>
                <a:close/>
              </a:path>
              <a:path w="74294" h="140335">
                <a:moveTo>
                  <a:pt x="71627" y="70866"/>
                </a:moveTo>
                <a:lnTo>
                  <a:pt x="70104" y="67818"/>
                </a:lnTo>
                <a:lnTo>
                  <a:pt x="69342" y="67056"/>
                </a:lnTo>
                <a:lnTo>
                  <a:pt x="69342" y="68580"/>
                </a:lnTo>
                <a:lnTo>
                  <a:pt x="70104" y="70104"/>
                </a:lnTo>
                <a:lnTo>
                  <a:pt x="71627" y="7086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43" name="object 343"/>
          <p:cNvSpPr/>
          <p:nvPr/>
        </p:nvSpPr>
        <p:spPr>
          <a:xfrm>
            <a:off x="3689071" y="5396915"/>
            <a:ext cx="3187" cy="7011"/>
          </a:xfrm>
          <a:custGeom>
            <a:avLst/>
            <a:gdLst/>
            <a:ahLst/>
            <a:cxnLst/>
            <a:rect l="l" t="t" r="r" b="b"/>
            <a:pathLst>
              <a:path w="3175" h="6985">
                <a:moveTo>
                  <a:pt x="3048" y="2286"/>
                </a:moveTo>
                <a:lnTo>
                  <a:pt x="3048" y="762"/>
                </a:lnTo>
                <a:lnTo>
                  <a:pt x="2286" y="0"/>
                </a:lnTo>
                <a:lnTo>
                  <a:pt x="1524" y="0"/>
                </a:lnTo>
                <a:lnTo>
                  <a:pt x="0" y="1524"/>
                </a:lnTo>
                <a:lnTo>
                  <a:pt x="0" y="6857"/>
                </a:lnTo>
                <a:lnTo>
                  <a:pt x="1524" y="6857"/>
                </a:lnTo>
                <a:lnTo>
                  <a:pt x="1524" y="4571"/>
                </a:lnTo>
                <a:lnTo>
                  <a:pt x="2286" y="3809"/>
                </a:lnTo>
                <a:lnTo>
                  <a:pt x="2286" y="3048"/>
                </a:lnTo>
                <a:lnTo>
                  <a:pt x="3048" y="2286"/>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344" name="object 344"/>
          <p:cNvSpPr/>
          <p:nvPr/>
        </p:nvSpPr>
        <p:spPr>
          <a:xfrm>
            <a:off x="3659242" y="5390795"/>
            <a:ext cx="26131" cy="14658"/>
          </a:xfrm>
          <a:custGeom>
            <a:avLst/>
            <a:gdLst/>
            <a:ahLst/>
            <a:cxnLst/>
            <a:rect l="l" t="t" r="r" b="b"/>
            <a:pathLst>
              <a:path w="26035" h="14604">
                <a:moveTo>
                  <a:pt x="25907" y="12953"/>
                </a:moveTo>
                <a:lnTo>
                  <a:pt x="25907" y="3047"/>
                </a:lnTo>
                <a:lnTo>
                  <a:pt x="25145" y="2286"/>
                </a:lnTo>
                <a:lnTo>
                  <a:pt x="24383" y="2286"/>
                </a:lnTo>
                <a:lnTo>
                  <a:pt x="23621" y="762"/>
                </a:lnTo>
                <a:lnTo>
                  <a:pt x="22859" y="0"/>
                </a:lnTo>
                <a:lnTo>
                  <a:pt x="20573" y="0"/>
                </a:lnTo>
                <a:lnTo>
                  <a:pt x="20573" y="1524"/>
                </a:lnTo>
                <a:lnTo>
                  <a:pt x="19812" y="3047"/>
                </a:lnTo>
                <a:lnTo>
                  <a:pt x="19812" y="6096"/>
                </a:lnTo>
                <a:lnTo>
                  <a:pt x="19050" y="6858"/>
                </a:lnTo>
                <a:lnTo>
                  <a:pt x="19050" y="9144"/>
                </a:lnTo>
                <a:lnTo>
                  <a:pt x="12954" y="9144"/>
                </a:lnTo>
                <a:lnTo>
                  <a:pt x="12192" y="8382"/>
                </a:lnTo>
                <a:lnTo>
                  <a:pt x="11429" y="8382"/>
                </a:lnTo>
                <a:lnTo>
                  <a:pt x="9906" y="6858"/>
                </a:lnTo>
                <a:lnTo>
                  <a:pt x="8381" y="6096"/>
                </a:lnTo>
                <a:lnTo>
                  <a:pt x="7619" y="4571"/>
                </a:lnTo>
                <a:lnTo>
                  <a:pt x="2285" y="4571"/>
                </a:lnTo>
                <a:lnTo>
                  <a:pt x="762" y="5333"/>
                </a:lnTo>
                <a:lnTo>
                  <a:pt x="0" y="6858"/>
                </a:lnTo>
                <a:lnTo>
                  <a:pt x="0" y="10667"/>
                </a:lnTo>
                <a:lnTo>
                  <a:pt x="762" y="12953"/>
                </a:lnTo>
                <a:lnTo>
                  <a:pt x="1523" y="14477"/>
                </a:lnTo>
                <a:lnTo>
                  <a:pt x="2285" y="14477"/>
                </a:lnTo>
                <a:lnTo>
                  <a:pt x="2285" y="9144"/>
                </a:lnTo>
                <a:lnTo>
                  <a:pt x="3048" y="8382"/>
                </a:lnTo>
                <a:lnTo>
                  <a:pt x="3048" y="7620"/>
                </a:lnTo>
                <a:lnTo>
                  <a:pt x="4571" y="6858"/>
                </a:lnTo>
                <a:lnTo>
                  <a:pt x="6857" y="8382"/>
                </a:lnTo>
                <a:lnTo>
                  <a:pt x="8381" y="9905"/>
                </a:lnTo>
                <a:lnTo>
                  <a:pt x="10667" y="10667"/>
                </a:lnTo>
                <a:lnTo>
                  <a:pt x="12192" y="12191"/>
                </a:lnTo>
                <a:lnTo>
                  <a:pt x="21335" y="12191"/>
                </a:lnTo>
                <a:lnTo>
                  <a:pt x="22859" y="13715"/>
                </a:lnTo>
                <a:lnTo>
                  <a:pt x="22859" y="14477"/>
                </a:lnTo>
                <a:lnTo>
                  <a:pt x="25145" y="14477"/>
                </a:lnTo>
                <a:lnTo>
                  <a:pt x="25145" y="12953"/>
                </a:lnTo>
                <a:lnTo>
                  <a:pt x="25907" y="12953"/>
                </a:lnTo>
                <a:close/>
              </a:path>
              <a:path w="26035" h="14604">
                <a:moveTo>
                  <a:pt x="5333" y="14477"/>
                </a:moveTo>
                <a:lnTo>
                  <a:pt x="3809" y="13715"/>
                </a:lnTo>
                <a:lnTo>
                  <a:pt x="2285" y="10667"/>
                </a:lnTo>
                <a:lnTo>
                  <a:pt x="2285" y="14477"/>
                </a:lnTo>
                <a:lnTo>
                  <a:pt x="5333" y="14477"/>
                </a:lnTo>
                <a:close/>
              </a:path>
              <a:path w="26035" h="14604">
                <a:moveTo>
                  <a:pt x="25907" y="14477"/>
                </a:moveTo>
                <a:lnTo>
                  <a:pt x="25907" y="12953"/>
                </a:lnTo>
                <a:lnTo>
                  <a:pt x="25145" y="12953"/>
                </a:lnTo>
                <a:lnTo>
                  <a:pt x="25145" y="14477"/>
                </a:lnTo>
                <a:lnTo>
                  <a:pt x="25907" y="1447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45" name="object 345"/>
          <p:cNvSpPr/>
          <p:nvPr/>
        </p:nvSpPr>
        <p:spPr>
          <a:xfrm>
            <a:off x="3679892" y="5393854"/>
            <a:ext cx="5099" cy="7648"/>
          </a:xfrm>
          <a:custGeom>
            <a:avLst/>
            <a:gdLst/>
            <a:ahLst/>
            <a:cxnLst/>
            <a:rect l="l" t="t" r="r" b="b"/>
            <a:pathLst>
              <a:path w="5080" h="7620">
                <a:moveTo>
                  <a:pt x="4571" y="6096"/>
                </a:moveTo>
                <a:lnTo>
                  <a:pt x="4571" y="3810"/>
                </a:lnTo>
                <a:lnTo>
                  <a:pt x="3809" y="3810"/>
                </a:lnTo>
                <a:lnTo>
                  <a:pt x="3809" y="2286"/>
                </a:lnTo>
                <a:lnTo>
                  <a:pt x="3048" y="1524"/>
                </a:lnTo>
                <a:lnTo>
                  <a:pt x="3048" y="762"/>
                </a:lnTo>
                <a:lnTo>
                  <a:pt x="1524" y="0"/>
                </a:lnTo>
                <a:lnTo>
                  <a:pt x="1524" y="762"/>
                </a:lnTo>
                <a:lnTo>
                  <a:pt x="762" y="1524"/>
                </a:lnTo>
                <a:lnTo>
                  <a:pt x="762" y="3048"/>
                </a:lnTo>
                <a:lnTo>
                  <a:pt x="0" y="3810"/>
                </a:lnTo>
                <a:lnTo>
                  <a:pt x="0" y="6096"/>
                </a:lnTo>
                <a:lnTo>
                  <a:pt x="762" y="6096"/>
                </a:lnTo>
                <a:lnTo>
                  <a:pt x="1524" y="6858"/>
                </a:lnTo>
                <a:lnTo>
                  <a:pt x="2286" y="6858"/>
                </a:lnTo>
                <a:lnTo>
                  <a:pt x="3048" y="7620"/>
                </a:lnTo>
                <a:lnTo>
                  <a:pt x="4571" y="6096"/>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346" name="object 346"/>
          <p:cNvSpPr/>
          <p:nvPr/>
        </p:nvSpPr>
        <p:spPr>
          <a:xfrm>
            <a:off x="3676069" y="5405327"/>
            <a:ext cx="2549" cy="0"/>
          </a:xfrm>
          <a:custGeom>
            <a:avLst/>
            <a:gdLst/>
            <a:ahLst/>
            <a:cxnLst/>
            <a:rect l="l" t="t" r="r" b="b"/>
            <a:pathLst>
              <a:path w="2539">
                <a:moveTo>
                  <a:pt x="0" y="0"/>
                </a:moveTo>
                <a:lnTo>
                  <a:pt x="2286"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47" name="object 347"/>
          <p:cNvSpPr/>
          <p:nvPr/>
        </p:nvSpPr>
        <p:spPr>
          <a:xfrm>
            <a:off x="3689071" y="5393854"/>
            <a:ext cx="13385" cy="11472"/>
          </a:xfrm>
          <a:custGeom>
            <a:avLst/>
            <a:gdLst/>
            <a:ahLst/>
            <a:cxnLst/>
            <a:rect l="l" t="t" r="r" b="b"/>
            <a:pathLst>
              <a:path w="13335" h="11429">
                <a:moveTo>
                  <a:pt x="2286" y="2286"/>
                </a:moveTo>
                <a:lnTo>
                  <a:pt x="2286" y="762"/>
                </a:lnTo>
                <a:lnTo>
                  <a:pt x="1524" y="1524"/>
                </a:lnTo>
                <a:lnTo>
                  <a:pt x="762" y="1524"/>
                </a:lnTo>
                <a:lnTo>
                  <a:pt x="762" y="2286"/>
                </a:lnTo>
                <a:lnTo>
                  <a:pt x="0" y="2286"/>
                </a:lnTo>
                <a:lnTo>
                  <a:pt x="0" y="4572"/>
                </a:lnTo>
                <a:lnTo>
                  <a:pt x="1524" y="3048"/>
                </a:lnTo>
                <a:lnTo>
                  <a:pt x="1524" y="2286"/>
                </a:lnTo>
                <a:lnTo>
                  <a:pt x="2286" y="2286"/>
                </a:lnTo>
                <a:close/>
              </a:path>
              <a:path w="13335" h="11429">
                <a:moveTo>
                  <a:pt x="3810" y="10668"/>
                </a:moveTo>
                <a:lnTo>
                  <a:pt x="3810" y="2286"/>
                </a:lnTo>
                <a:lnTo>
                  <a:pt x="3048" y="1524"/>
                </a:lnTo>
                <a:lnTo>
                  <a:pt x="3048" y="3810"/>
                </a:lnTo>
                <a:lnTo>
                  <a:pt x="2286" y="5334"/>
                </a:lnTo>
                <a:lnTo>
                  <a:pt x="2286" y="6858"/>
                </a:lnTo>
                <a:lnTo>
                  <a:pt x="1524" y="7620"/>
                </a:lnTo>
                <a:lnTo>
                  <a:pt x="1524" y="9906"/>
                </a:lnTo>
                <a:lnTo>
                  <a:pt x="0" y="9906"/>
                </a:lnTo>
                <a:lnTo>
                  <a:pt x="0" y="11430"/>
                </a:lnTo>
                <a:lnTo>
                  <a:pt x="3048" y="11430"/>
                </a:lnTo>
                <a:lnTo>
                  <a:pt x="3810" y="10668"/>
                </a:lnTo>
                <a:close/>
              </a:path>
              <a:path w="13335" h="11429">
                <a:moveTo>
                  <a:pt x="3048" y="3810"/>
                </a:moveTo>
                <a:lnTo>
                  <a:pt x="3048" y="762"/>
                </a:lnTo>
                <a:lnTo>
                  <a:pt x="2286" y="0"/>
                </a:lnTo>
                <a:lnTo>
                  <a:pt x="2286" y="3048"/>
                </a:lnTo>
                <a:lnTo>
                  <a:pt x="3048" y="3810"/>
                </a:lnTo>
                <a:close/>
              </a:path>
              <a:path w="13335" h="11429">
                <a:moveTo>
                  <a:pt x="4571" y="8382"/>
                </a:moveTo>
                <a:lnTo>
                  <a:pt x="4571" y="3048"/>
                </a:lnTo>
                <a:lnTo>
                  <a:pt x="3810" y="3048"/>
                </a:lnTo>
                <a:lnTo>
                  <a:pt x="3810" y="9144"/>
                </a:lnTo>
                <a:lnTo>
                  <a:pt x="4571" y="8382"/>
                </a:lnTo>
                <a:close/>
              </a:path>
              <a:path w="13335" h="11429">
                <a:moveTo>
                  <a:pt x="12954" y="5334"/>
                </a:moveTo>
                <a:lnTo>
                  <a:pt x="12954" y="4572"/>
                </a:lnTo>
                <a:lnTo>
                  <a:pt x="11430" y="3048"/>
                </a:lnTo>
                <a:lnTo>
                  <a:pt x="8382" y="3048"/>
                </a:lnTo>
                <a:lnTo>
                  <a:pt x="7620" y="3810"/>
                </a:lnTo>
                <a:lnTo>
                  <a:pt x="6095" y="3810"/>
                </a:lnTo>
                <a:lnTo>
                  <a:pt x="4571" y="5334"/>
                </a:lnTo>
                <a:lnTo>
                  <a:pt x="4571" y="7620"/>
                </a:lnTo>
                <a:lnTo>
                  <a:pt x="5334" y="7620"/>
                </a:lnTo>
                <a:lnTo>
                  <a:pt x="5334" y="6858"/>
                </a:lnTo>
                <a:lnTo>
                  <a:pt x="6095" y="6858"/>
                </a:lnTo>
                <a:lnTo>
                  <a:pt x="7620" y="6096"/>
                </a:lnTo>
                <a:lnTo>
                  <a:pt x="8382" y="5334"/>
                </a:lnTo>
                <a:lnTo>
                  <a:pt x="9906" y="4572"/>
                </a:lnTo>
                <a:lnTo>
                  <a:pt x="10668" y="5334"/>
                </a:lnTo>
                <a:lnTo>
                  <a:pt x="10668" y="7620"/>
                </a:lnTo>
                <a:lnTo>
                  <a:pt x="12954" y="5334"/>
                </a:lnTo>
                <a:close/>
              </a:path>
              <a:path w="13335" h="11429">
                <a:moveTo>
                  <a:pt x="10668" y="7620"/>
                </a:moveTo>
                <a:lnTo>
                  <a:pt x="10668" y="5334"/>
                </a:lnTo>
                <a:lnTo>
                  <a:pt x="9906" y="6096"/>
                </a:lnTo>
                <a:lnTo>
                  <a:pt x="9144" y="7620"/>
                </a:lnTo>
                <a:lnTo>
                  <a:pt x="8382" y="9906"/>
                </a:lnTo>
                <a:lnTo>
                  <a:pt x="6858" y="11430"/>
                </a:lnTo>
                <a:lnTo>
                  <a:pt x="9144" y="11430"/>
                </a:lnTo>
                <a:lnTo>
                  <a:pt x="9906" y="10668"/>
                </a:lnTo>
                <a:lnTo>
                  <a:pt x="9906" y="8382"/>
                </a:lnTo>
                <a:lnTo>
                  <a:pt x="10668" y="762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48" name="object 348"/>
          <p:cNvSpPr/>
          <p:nvPr/>
        </p:nvSpPr>
        <p:spPr>
          <a:xfrm>
            <a:off x="3690601" y="5396149"/>
            <a:ext cx="1275" cy="1275"/>
          </a:xfrm>
          <a:custGeom>
            <a:avLst/>
            <a:gdLst/>
            <a:ahLst/>
            <a:cxnLst/>
            <a:rect l="l" t="t" r="r" b="b"/>
            <a:pathLst>
              <a:path w="1269" h="1270">
                <a:moveTo>
                  <a:pt x="0" y="0"/>
                </a:moveTo>
                <a:lnTo>
                  <a:pt x="0" y="762"/>
                </a:lnTo>
                <a:lnTo>
                  <a:pt x="762" y="762"/>
                </a:lnTo>
                <a:lnTo>
                  <a:pt x="762" y="0"/>
                </a:lnTo>
                <a:lnTo>
                  <a:pt x="0" y="0"/>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349" name="object 349"/>
          <p:cNvSpPr/>
          <p:nvPr/>
        </p:nvSpPr>
        <p:spPr>
          <a:xfrm>
            <a:off x="3692130" y="5399208"/>
            <a:ext cx="7648" cy="6374"/>
          </a:xfrm>
          <a:custGeom>
            <a:avLst/>
            <a:gdLst/>
            <a:ahLst/>
            <a:cxnLst/>
            <a:rect l="l" t="t" r="r" b="b"/>
            <a:pathLst>
              <a:path w="7619" h="6350">
                <a:moveTo>
                  <a:pt x="7619" y="0"/>
                </a:moveTo>
                <a:lnTo>
                  <a:pt x="6096" y="0"/>
                </a:lnTo>
                <a:lnTo>
                  <a:pt x="4572" y="762"/>
                </a:lnTo>
                <a:lnTo>
                  <a:pt x="2286" y="2285"/>
                </a:lnTo>
                <a:lnTo>
                  <a:pt x="762" y="3809"/>
                </a:lnTo>
                <a:lnTo>
                  <a:pt x="762" y="5333"/>
                </a:lnTo>
                <a:lnTo>
                  <a:pt x="0" y="6095"/>
                </a:lnTo>
                <a:lnTo>
                  <a:pt x="3810" y="6095"/>
                </a:lnTo>
                <a:lnTo>
                  <a:pt x="5334" y="4571"/>
                </a:lnTo>
                <a:lnTo>
                  <a:pt x="6096" y="2285"/>
                </a:lnTo>
                <a:lnTo>
                  <a:pt x="6857" y="762"/>
                </a:lnTo>
                <a:lnTo>
                  <a:pt x="7619" y="0"/>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350" name="object 350"/>
          <p:cNvSpPr/>
          <p:nvPr/>
        </p:nvSpPr>
        <p:spPr>
          <a:xfrm>
            <a:off x="3657714" y="5382382"/>
            <a:ext cx="43978" cy="43341"/>
          </a:xfrm>
          <a:custGeom>
            <a:avLst/>
            <a:gdLst/>
            <a:ahLst/>
            <a:cxnLst/>
            <a:rect l="l" t="t" r="r" b="b"/>
            <a:pathLst>
              <a:path w="43814" h="43179">
                <a:moveTo>
                  <a:pt x="27431" y="42672"/>
                </a:moveTo>
                <a:lnTo>
                  <a:pt x="27431" y="22859"/>
                </a:lnTo>
                <a:lnTo>
                  <a:pt x="1524" y="22859"/>
                </a:lnTo>
                <a:lnTo>
                  <a:pt x="762" y="26670"/>
                </a:lnTo>
                <a:lnTo>
                  <a:pt x="0" y="31242"/>
                </a:lnTo>
                <a:lnTo>
                  <a:pt x="762" y="35052"/>
                </a:lnTo>
                <a:lnTo>
                  <a:pt x="1524" y="38100"/>
                </a:lnTo>
                <a:lnTo>
                  <a:pt x="3809" y="39624"/>
                </a:lnTo>
                <a:lnTo>
                  <a:pt x="5333" y="40385"/>
                </a:lnTo>
                <a:lnTo>
                  <a:pt x="6857" y="40385"/>
                </a:lnTo>
                <a:lnTo>
                  <a:pt x="8381" y="41147"/>
                </a:lnTo>
                <a:lnTo>
                  <a:pt x="12191" y="41147"/>
                </a:lnTo>
                <a:lnTo>
                  <a:pt x="19812" y="42672"/>
                </a:lnTo>
                <a:lnTo>
                  <a:pt x="27431" y="42672"/>
                </a:lnTo>
                <a:close/>
              </a:path>
              <a:path w="43814" h="43179">
                <a:moveTo>
                  <a:pt x="43433" y="22097"/>
                </a:moveTo>
                <a:lnTo>
                  <a:pt x="41909" y="22097"/>
                </a:lnTo>
                <a:lnTo>
                  <a:pt x="41147" y="22859"/>
                </a:lnTo>
                <a:lnTo>
                  <a:pt x="31241" y="22859"/>
                </a:lnTo>
                <a:lnTo>
                  <a:pt x="31241" y="10668"/>
                </a:lnTo>
                <a:lnTo>
                  <a:pt x="30480" y="9144"/>
                </a:lnTo>
                <a:lnTo>
                  <a:pt x="30480" y="7620"/>
                </a:lnTo>
                <a:lnTo>
                  <a:pt x="29718" y="6858"/>
                </a:lnTo>
                <a:lnTo>
                  <a:pt x="29718" y="5334"/>
                </a:lnTo>
                <a:lnTo>
                  <a:pt x="28956" y="5334"/>
                </a:lnTo>
                <a:lnTo>
                  <a:pt x="26669" y="762"/>
                </a:lnTo>
                <a:lnTo>
                  <a:pt x="25907" y="762"/>
                </a:lnTo>
                <a:lnTo>
                  <a:pt x="25145" y="0"/>
                </a:lnTo>
                <a:lnTo>
                  <a:pt x="22097" y="0"/>
                </a:lnTo>
                <a:lnTo>
                  <a:pt x="19050" y="1524"/>
                </a:lnTo>
                <a:lnTo>
                  <a:pt x="18287" y="3047"/>
                </a:lnTo>
                <a:lnTo>
                  <a:pt x="17526" y="3809"/>
                </a:lnTo>
                <a:lnTo>
                  <a:pt x="17526" y="4572"/>
                </a:lnTo>
                <a:lnTo>
                  <a:pt x="16763" y="5334"/>
                </a:lnTo>
                <a:lnTo>
                  <a:pt x="15239" y="8382"/>
                </a:lnTo>
                <a:lnTo>
                  <a:pt x="13716" y="14478"/>
                </a:lnTo>
                <a:lnTo>
                  <a:pt x="12953" y="15240"/>
                </a:lnTo>
                <a:lnTo>
                  <a:pt x="12953" y="16764"/>
                </a:lnTo>
                <a:lnTo>
                  <a:pt x="13716" y="16764"/>
                </a:lnTo>
                <a:lnTo>
                  <a:pt x="14478" y="17526"/>
                </a:lnTo>
                <a:lnTo>
                  <a:pt x="16001" y="17526"/>
                </a:lnTo>
                <a:lnTo>
                  <a:pt x="16763" y="16002"/>
                </a:lnTo>
                <a:lnTo>
                  <a:pt x="17526" y="12953"/>
                </a:lnTo>
                <a:lnTo>
                  <a:pt x="19050" y="9144"/>
                </a:lnTo>
                <a:lnTo>
                  <a:pt x="19812" y="6096"/>
                </a:lnTo>
                <a:lnTo>
                  <a:pt x="21336" y="4572"/>
                </a:lnTo>
                <a:lnTo>
                  <a:pt x="22859" y="3809"/>
                </a:lnTo>
                <a:lnTo>
                  <a:pt x="23622" y="3047"/>
                </a:lnTo>
                <a:lnTo>
                  <a:pt x="25907" y="5334"/>
                </a:lnTo>
                <a:lnTo>
                  <a:pt x="25907" y="6858"/>
                </a:lnTo>
                <a:lnTo>
                  <a:pt x="26669" y="7620"/>
                </a:lnTo>
                <a:lnTo>
                  <a:pt x="26669" y="9144"/>
                </a:lnTo>
                <a:lnTo>
                  <a:pt x="27431" y="10668"/>
                </a:lnTo>
                <a:lnTo>
                  <a:pt x="27431" y="42672"/>
                </a:lnTo>
                <a:lnTo>
                  <a:pt x="31241" y="41909"/>
                </a:lnTo>
                <a:lnTo>
                  <a:pt x="38862" y="38862"/>
                </a:lnTo>
                <a:lnTo>
                  <a:pt x="41147" y="35814"/>
                </a:lnTo>
                <a:lnTo>
                  <a:pt x="42672" y="31242"/>
                </a:lnTo>
                <a:lnTo>
                  <a:pt x="42672" y="26670"/>
                </a:lnTo>
                <a:lnTo>
                  <a:pt x="43433" y="22097"/>
                </a:lnTo>
                <a:close/>
              </a:path>
            </a:pathLst>
          </a:custGeom>
          <a:solidFill>
            <a:srgbClr val="D87100"/>
          </a:solidFill>
        </p:spPr>
        <p:txBody>
          <a:bodyPr wrap="square" lIns="0" tIns="0" rIns="0" bIns="0" rtlCol="0"/>
          <a:lstStyle/>
          <a:p>
            <a:pPr defTabSz="917783"/>
            <a:endParaRPr sz="1807">
              <a:solidFill>
                <a:prstClr val="black"/>
              </a:solidFill>
              <a:latin typeface="Calibri"/>
            </a:endParaRPr>
          </a:p>
        </p:txBody>
      </p:sp>
      <p:sp>
        <p:nvSpPr>
          <p:cNvPr id="351" name="object 351"/>
          <p:cNvSpPr/>
          <p:nvPr/>
        </p:nvSpPr>
        <p:spPr>
          <a:xfrm>
            <a:off x="3661537" y="5397680"/>
            <a:ext cx="21033" cy="7648"/>
          </a:xfrm>
          <a:custGeom>
            <a:avLst/>
            <a:gdLst/>
            <a:ahLst/>
            <a:cxnLst/>
            <a:rect l="l" t="t" r="r" b="b"/>
            <a:pathLst>
              <a:path w="20955" h="7620">
                <a:moveTo>
                  <a:pt x="20574" y="7619"/>
                </a:moveTo>
                <a:lnTo>
                  <a:pt x="20574" y="6857"/>
                </a:lnTo>
                <a:lnTo>
                  <a:pt x="19050" y="5333"/>
                </a:lnTo>
                <a:lnTo>
                  <a:pt x="9906" y="5333"/>
                </a:lnTo>
                <a:lnTo>
                  <a:pt x="8381" y="3809"/>
                </a:lnTo>
                <a:lnTo>
                  <a:pt x="6096" y="3047"/>
                </a:lnTo>
                <a:lnTo>
                  <a:pt x="4571" y="1524"/>
                </a:lnTo>
                <a:lnTo>
                  <a:pt x="2286" y="0"/>
                </a:lnTo>
                <a:lnTo>
                  <a:pt x="762" y="762"/>
                </a:lnTo>
                <a:lnTo>
                  <a:pt x="762" y="1524"/>
                </a:lnTo>
                <a:lnTo>
                  <a:pt x="0" y="2286"/>
                </a:lnTo>
                <a:lnTo>
                  <a:pt x="0" y="3809"/>
                </a:lnTo>
                <a:lnTo>
                  <a:pt x="1524" y="6857"/>
                </a:lnTo>
                <a:lnTo>
                  <a:pt x="3047" y="7619"/>
                </a:lnTo>
                <a:lnTo>
                  <a:pt x="20574" y="7619"/>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352" name="object 352"/>
          <p:cNvSpPr/>
          <p:nvPr/>
        </p:nvSpPr>
        <p:spPr>
          <a:xfrm>
            <a:off x="3674539" y="5379323"/>
            <a:ext cx="10198" cy="14022"/>
          </a:xfrm>
          <a:custGeom>
            <a:avLst/>
            <a:gdLst/>
            <a:ahLst/>
            <a:cxnLst/>
            <a:rect l="l" t="t" r="r" b="b"/>
            <a:pathLst>
              <a:path w="10160" h="13970">
                <a:moveTo>
                  <a:pt x="9906" y="8382"/>
                </a:moveTo>
                <a:lnTo>
                  <a:pt x="8382" y="6095"/>
                </a:lnTo>
                <a:lnTo>
                  <a:pt x="6096" y="3047"/>
                </a:lnTo>
                <a:lnTo>
                  <a:pt x="4572" y="762"/>
                </a:lnTo>
                <a:lnTo>
                  <a:pt x="3048" y="0"/>
                </a:lnTo>
                <a:lnTo>
                  <a:pt x="1524" y="0"/>
                </a:lnTo>
                <a:lnTo>
                  <a:pt x="0" y="3047"/>
                </a:lnTo>
                <a:lnTo>
                  <a:pt x="0" y="11429"/>
                </a:lnTo>
                <a:lnTo>
                  <a:pt x="762" y="12192"/>
                </a:lnTo>
                <a:lnTo>
                  <a:pt x="762" y="9905"/>
                </a:lnTo>
                <a:lnTo>
                  <a:pt x="1524" y="9144"/>
                </a:lnTo>
                <a:lnTo>
                  <a:pt x="2286" y="10667"/>
                </a:lnTo>
                <a:lnTo>
                  <a:pt x="2286" y="11429"/>
                </a:lnTo>
                <a:lnTo>
                  <a:pt x="3048" y="12953"/>
                </a:lnTo>
                <a:lnTo>
                  <a:pt x="3048" y="8382"/>
                </a:lnTo>
                <a:lnTo>
                  <a:pt x="4572" y="11429"/>
                </a:lnTo>
                <a:lnTo>
                  <a:pt x="4572" y="7620"/>
                </a:lnTo>
                <a:lnTo>
                  <a:pt x="5334" y="8382"/>
                </a:lnTo>
                <a:lnTo>
                  <a:pt x="5334" y="4571"/>
                </a:lnTo>
                <a:lnTo>
                  <a:pt x="7620" y="6857"/>
                </a:lnTo>
                <a:lnTo>
                  <a:pt x="9143" y="7620"/>
                </a:lnTo>
                <a:lnTo>
                  <a:pt x="9906" y="8382"/>
                </a:lnTo>
                <a:close/>
              </a:path>
              <a:path w="10160" h="13970">
                <a:moveTo>
                  <a:pt x="1524" y="12953"/>
                </a:moveTo>
                <a:lnTo>
                  <a:pt x="1524" y="11429"/>
                </a:lnTo>
                <a:lnTo>
                  <a:pt x="762" y="9905"/>
                </a:lnTo>
                <a:lnTo>
                  <a:pt x="762" y="12192"/>
                </a:lnTo>
                <a:lnTo>
                  <a:pt x="1524" y="12953"/>
                </a:lnTo>
                <a:close/>
              </a:path>
              <a:path w="10160" h="13970">
                <a:moveTo>
                  <a:pt x="4572" y="13715"/>
                </a:moveTo>
                <a:lnTo>
                  <a:pt x="4572" y="12191"/>
                </a:lnTo>
                <a:lnTo>
                  <a:pt x="3810" y="11429"/>
                </a:lnTo>
                <a:lnTo>
                  <a:pt x="3048" y="9905"/>
                </a:lnTo>
                <a:lnTo>
                  <a:pt x="3048" y="12953"/>
                </a:lnTo>
                <a:lnTo>
                  <a:pt x="3810" y="13715"/>
                </a:lnTo>
                <a:lnTo>
                  <a:pt x="4572" y="13715"/>
                </a:lnTo>
                <a:close/>
              </a:path>
              <a:path w="10160" h="13970">
                <a:moveTo>
                  <a:pt x="5334" y="12191"/>
                </a:moveTo>
                <a:lnTo>
                  <a:pt x="5334" y="9144"/>
                </a:lnTo>
                <a:lnTo>
                  <a:pt x="4572" y="7620"/>
                </a:lnTo>
                <a:lnTo>
                  <a:pt x="4572" y="11429"/>
                </a:lnTo>
                <a:lnTo>
                  <a:pt x="5334" y="12191"/>
                </a:lnTo>
                <a:close/>
              </a:path>
              <a:path w="10160" h="13970">
                <a:moveTo>
                  <a:pt x="8382" y="12953"/>
                </a:moveTo>
                <a:lnTo>
                  <a:pt x="6858" y="8382"/>
                </a:lnTo>
                <a:lnTo>
                  <a:pt x="6096" y="6857"/>
                </a:lnTo>
                <a:lnTo>
                  <a:pt x="5334" y="4571"/>
                </a:lnTo>
                <a:lnTo>
                  <a:pt x="5334" y="8382"/>
                </a:lnTo>
                <a:lnTo>
                  <a:pt x="7620" y="12953"/>
                </a:lnTo>
                <a:lnTo>
                  <a:pt x="8382" y="12953"/>
                </a:lnTo>
                <a:close/>
              </a:path>
              <a:path w="10160" h="13970">
                <a:moveTo>
                  <a:pt x="6096" y="13715"/>
                </a:moveTo>
                <a:lnTo>
                  <a:pt x="6096" y="12191"/>
                </a:lnTo>
                <a:lnTo>
                  <a:pt x="5334" y="10667"/>
                </a:lnTo>
                <a:lnTo>
                  <a:pt x="5334" y="13715"/>
                </a:lnTo>
                <a:lnTo>
                  <a:pt x="6096" y="137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53" name="object 353"/>
          <p:cNvSpPr/>
          <p:nvPr/>
        </p:nvSpPr>
        <p:spPr>
          <a:xfrm>
            <a:off x="3189636" y="5613362"/>
            <a:ext cx="525822" cy="418108"/>
          </a:xfrm>
          <a:custGeom>
            <a:avLst/>
            <a:gdLst/>
            <a:ahLst/>
            <a:cxnLst/>
            <a:rect l="l" t="t" r="r" b="b"/>
            <a:pathLst>
              <a:path w="523875" h="416560">
                <a:moveTo>
                  <a:pt x="523494" y="184403"/>
                </a:moveTo>
                <a:lnTo>
                  <a:pt x="523494" y="169163"/>
                </a:lnTo>
                <a:lnTo>
                  <a:pt x="522731" y="163829"/>
                </a:lnTo>
                <a:lnTo>
                  <a:pt x="521970" y="159258"/>
                </a:lnTo>
                <a:lnTo>
                  <a:pt x="520445" y="153923"/>
                </a:lnTo>
                <a:lnTo>
                  <a:pt x="519683" y="148590"/>
                </a:lnTo>
                <a:lnTo>
                  <a:pt x="499872" y="108203"/>
                </a:lnTo>
                <a:lnTo>
                  <a:pt x="459485" y="62484"/>
                </a:lnTo>
                <a:lnTo>
                  <a:pt x="422147" y="33528"/>
                </a:lnTo>
                <a:lnTo>
                  <a:pt x="413766" y="27432"/>
                </a:lnTo>
                <a:lnTo>
                  <a:pt x="404622" y="22860"/>
                </a:lnTo>
                <a:lnTo>
                  <a:pt x="396239" y="18288"/>
                </a:lnTo>
                <a:lnTo>
                  <a:pt x="387857" y="15240"/>
                </a:lnTo>
                <a:lnTo>
                  <a:pt x="347472" y="3810"/>
                </a:lnTo>
                <a:lnTo>
                  <a:pt x="316230" y="761"/>
                </a:lnTo>
                <a:lnTo>
                  <a:pt x="306324" y="0"/>
                </a:lnTo>
                <a:lnTo>
                  <a:pt x="284988" y="0"/>
                </a:lnTo>
                <a:lnTo>
                  <a:pt x="273557" y="820"/>
                </a:lnTo>
                <a:lnTo>
                  <a:pt x="264413" y="1523"/>
                </a:lnTo>
                <a:lnTo>
                  <a:pt x="243077" y="3048"/>
                </a:lnTo>
                <a:lnTo>
                  <a:pt x="221741" y="6096"/>
                </a:lnTo>
                <a:lnTo>
                  <a:pt x="215645" y="6858"/>
                </a:lnTo>
                <a:lnTo>
                  <a:pt x="208787" y="7620"/>
                </a:lnTo>
                <a:lnTo>
                  <a:pt x="201930" y="9144"/>
                </a:lnTo>
                <a:lnTo>
                  <a:pt x="195833" y="9905"/>
                </a:lnTo>
                <a:lnTo>
                  <a:pt x="182118" y="12953"/>
                </a:lnTo>
                <a:lnTo>
                  <a:pt x="175260" y="13716"/>
                </a:lnTo>
                <a:lnTo>
                  <a:pt x="169163" y="15240"/>
                </a:lnTo>
                <a:lnTo>
                  <a:pt x="162306" y="17525"/>
                </a:lnTo>
                <a:lnTo>
                  <a:pt x="156210" y="19050"/>
                </a:lnTo>
                <a:lnTo>
                  <a:pt x="149351" y="21335"/>
                </a:lnTo>
                <a:lnTo>
                  <a:pt x="143256" y="22860"/>
                </a:lnTo>
                <a:lnTo>
                  <a:pt x="136397" y="25146"/>
                </a:lnTo>
                <a:lnTo>
                  <a:pt x="130301" y="27432"/>
                </a:lnTo>
                <a:lnTo>
                  <a:pt x="124206" y="30479"/>
                </a:lnTo>
                <a:lnTo>
                  <a:pt x="118110" y="32766"/>
                </a:lnTo>
                <a:lnTo>
                  <a:pt x="99822" y="41910"/>
                </a:lnTo>
                <a:lnTo>
                  <a:pt x="94487" y="45720"/>
                </a:lnTo>
                <a:lnTo>
                  <a:pt x="88391" y="48768"/>
                </a:lnTo>
                <a:lnTo>
                  <a:pt x="77724" y="56388"/>
                </a:lnTo>
                <a:lnTo>
                  <a:pt x="72389" y="60960"/>
                </a:lnTo>
                <a:lnTo>
                  <a:pt x="67056" y="64770"/>
                </a:lnTo>
                <a:lnTo>
                  <a:pt x="62483" y="69341"/>
                </a:lnTo>
                <a:lnTo>
                  <a:pt x="57912" y="74675"/>
                </a:lnTo>
                <a:lnTo>
                  <a:pt x="52577" y="79248"/>
                </a:lnTo>
                <a:lnTo>
                  <a:pt x="48768" y="84582"/>
                </a:lnTo>
                <a:lnTo>
                  <a:pt x="44195" y="89916"/>
                </a:lnTo>
                <a:lnTo>
                  <a:pt x="39624" y="96011"/>
                </a:lnTo>
                <a:lnTo>
                  <a:pt x="35813" y="102108"/>
                </a:lnTo>
                <a:lnTo>
                  <a:pt x="26670" y="117348"/>
                </a:lnTo>
                <a:lnTo>
                  <a:pt x="22860" y="124968"/>
                </a:lnTo>
                <a:lnTo>
                  <a:pt x="18287" y="132588"/>
                </a:lnTo>
                <a:lnTo>
                  <a:pt x="14477" y="140970"/>
                </a:lnTo>
                <a:lnTo>
                  <a:pt x="10668" y="148590"/>
                </a:lnTo>
                <a:lnTo>
                  <a:pt x="7620" y="156972"/>
                </a:lnTo>
                <a:lnTo>
                  <a:pt x="5333" y="165353"/>
                </a:lnTo>
                <a:lnTo>
                  <a:pt x="3047" y="172973"/>
                </a:lnTo>
                <a:lnTo>
                  <a:pt x="1524" y="179832"/>
                </a:lnTo>
                <a:lnTo>
                  <a:pt x="762" y="188213"/>
                </a:lnTo>
                <a:lnTo>
                  <a:pt x="0" y="195072"/>
                </a:lnTo>
                <a:lnTo>
                  <a:pt x="0" y="200405"/>
                </a:lnTo>
                <a:lnTo>
                  <a:pt x="2285" y="216408"/>
                </a:lnTo>
                <a:lnTo>
                  <a:pt x="7620" y="238505"/>
                </a:lnTo>
                <a:lnTo>
                  <a:pt x="12191" y="261366"/>
                </a:lnTo>
                <a:lnTo>
                  <a:pt x="17525" y="284225"/>
                </a:lnTo>
                <a:lnTo>
                  <a:pt x="22097" y="307848"/>
                </a:lnTo>
                <a:lnTo>
                  <a:pt x="27431" y="330708"/>
                </a:lnTo>
                <a:lnTo>
                  <a:pt x="32003" y="354329"/>
                </a:lnTo>
                <a:lnTo>
                  <a:pt x="42672" y="400050"/>
                </a:lnTo>
                <a:lnTo>
                  <a:pt x="45720" y="399288"/>
                </a:lnTo>
                <a:lnTo>
                  <a:pt x="48006" y="398525"/>
                </a:lnTo>
                <a:lnTo>
                  <a:pt x="50291" y="397002"/>
                </a:lnTo>
                <a:lnTo>
                  <a:pt x="53339" y="396240"/>
                </a:lnTo>
                <a:lnTo>
                  <a:pt x="55625" y="395478"/>
                </a:lnTo>
                <a:lnTo>
                  <a:pt x="57912" y="395478"/>
                </a:lnTo>
                <a:lnTo>
                  <a:pt x="60197" y="394716"/>
                </a:lnTo>
                <a:lnTo>
                  <a:pt x="61722" y="393953"/>
                </a:lnTo>
                <a:lnTo>
                  <a:pt x="70866" y="392429"/>
                </a:lnTo>
                <a:lnTo>
                  <a:pt x="80010" y="390144"/>
                </a:lnTo>
                <a:lnTo>
                  <a:pt x="88391" y="388620"/>
                </a:lnTo>
                <a:lnTo>
                  <a:pt x="97535" y="386334"/>
                </a:lnTo>
                <a:lnTo>
                  <a:pt x="143256" y="378713"/>
                </a:lnTo>
                <a:lnTo>
                  <a:pt x="152400" y="377952"/>
                </a:lnTo>
                <a:lnTo>
                  <a:pt x="162306" y="376428"/>
                </a:lnTo>
                <a:lnTo>
                  <a:pt x="170687" y="375666"/>
                </a:lnTo>
                <a:lnTo>
                  <a:pt x="180594" y="374141"/>
                </a:lnTo>
                <a:lnTo>
                  <a:pt x="189737" y="373379"/>
                </a:lnTo>
                <a:lnTo>
                  <a:pt x="198881" y="373379"/>
                </a:lnTo>
                <a:lnTo>
                  <a:pt x="208787" y="372559"/>
                </a:lnTo>
                <a:lnTo>
                  <a:pt x="217931" y="371855"/>
                </a:lnTo>
                <a:lnTo>
                  <a:pt x="236220" y="371855"/>
                </a:lnTo>
                <a:lnTo>
                  <a:pt x="245363" y="371094"/>
                </a:lnTo>
                <a:lnTo>
                  <a:pt x="255270" y="371094"/>
                </a:lnTo>
                <a:lnTo>
                  <a:pt x="264413" y="371855"/>
                </a:lnTo>
                <a:lnTo>
                  <a:pt x="274320" y="371919"/>
                </a:lnTo>
                <a:lnTo>
                  <a:pt x="282701" y="372618"/>
                </a:lnTo>
                <a:lnTo>
                  <a:pt x="292607" y="372618"/>
                </a:lnTo>
                <a:lnTo>
                  <a:pt x="300989" y="373379"/>
                </a:lnTo>
                <a:lnTo>
                  <a:pt x="310895" y="374141"/>
                </a:lnTo>
                <a:lnTo>
                  <a:pt x="320039" y="375666"/>
                </a:lnTo>
                <a:lnTo>
                  <a:pt x="338327" y="377190"/>
                </a:lnTo>
                <a:lnTo>
                  <a:pt x="347472" y="378713"/>
                </a:lnTo>
                <a:lnTo>
                  <a:pt x="364235" y="381761"/>
                </a:lnTo>
                <a:lnTo>
                  <a:pt x="371856" y="382523"/>
                </a:lnTo>
                <a:lnTo>
                  <a:pt x="379475" y="384048"/>
                </a:lnTo>
                <a:lnTo>
                  <a:pt x="387095" y="384810"/>
                </a:lnTo>
                <a:lnTo>
                  <a:pt x="393953" y="386334"/>
                </a:lnTo>
                <a:lnTo>
                  <a:pt x="424433" y="392429"/>
                </a:lnTo>
                <a:lnTo>
                  <a:pt x="432053" y="394716"/>
                </a:lnTo>
                <a:lnTo>
                  <a:pt x="439674" y="396240"/>
                </a:lnTo>
                <a:lnTo>
                  <a:pt x="446531" y="398525"/>
                </a:lnTo>
                <a:lnTo>
                  <a:pt x="454151" y="400811"/>
                </a:lnTo>
                <a:lnTo>
                  <a:pt x="461772" y="403860"/>
                </a:lnTo>
                <a:lnTo>
                  <a:pt x="469391" y="406146"/>
                </a:lnTo>
                <a:lnTo>
                  <a:pt x="476250" y="409194"/>
                </a:lnTo>
                <a:lnTo>
                  <a:pt x="478535" y="409955"/>
                </a:lnTo>
                <a:lnTo>
                  <a:pt x="480060" y="410718"/>
                </a:lnTo>
                <a:lnTo>
                  <a:pt x="482345" y="411479"/>
                </a:lnTo>
                <a:lnTo>
                  <a:pt x="483870" y="412241"/>
                </a:lnTo>
                <a:lnTo>
                  <a:pt x="486156" y="413003"/>
                </a:lnTo>
                <a:lnTo>
                  <a:pt x="487680" y="413766"/>
                </a:lnTo>
                <a:lnTo>
                  <a:pt x="489966" y="415290"/>
                </a:lnTo>
                <a:lnTo>
                  <a:pt x="491489" y="416052"/>
                </a:lnTo>
                <a:lnTo>
                  <a:pt x="502157" y="360425"/>
                </a:lnTo>
                <a:lnTo>
                  <a:pt x="514350" y="275082"/>
                </a:lnTo>
                <a:lnTo>
                  <a:pt x="521970" y="198882"/>
                </a:lnTo>
                <a:lnTo>
                  <a:pt x="522731" y="194310"/>
                </a:lnTo>
                <a:lnTo>
                  <a:pt x="522731" y="188975"/>
                </a:lnTo>
                <a:lnTo>
                  <a:pt x="523494" y="184403"/>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354" name="object 354"/>
          <p:cNvSpPr/>
          <p:nvPr/>
        </p:nvSpPr>
        <p:spPr>
          <a:xfrm>
            <a:off x="3214110" y="5756385"/>
            <a:ext cx="140728" cy="160614"/>
          </a:xfrm>
          <a:prstGeom prst="rect">
            <a:avLst/>
          </a:prstGeom>
          <a:blipFill>
            <a:blip r:embed="rId1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55" name="object 355"/>
          <p:cNvSpPr/>
          <p:nvPr/>
        </p:nvSpPr>
        <p:spPr>
          <a:xfrm>
            <a:off x="3537635" y="5725027"/>
            <a:ext cx="153731" cy="188913"/>
          </a:xfrm>
          <a:prstGeom prst="rect">
            <a:avLst/>
          </a:prstGeom>
          <a:blipFill>
            <a:blip r:embed="rId1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56" name="object 356"/>
          <p:cNvSpPr/>
          <p:nvPr/>
        </p:nvSpPr>
        <p:spPr>
          <a:xfrm>
            <a:off x="3232467" y="5985835"/>
            <a:ext cx="450614" cy="116000"/>
          </a:xfrm>
          <a:custGeom>
            <a:avLst/>
            <a:gdLst/>
            <a:ahLst/>
            <a:cxnLst/>
            <a:rect l="l" t="t" r="r" b="b"/>
            <a:pathLst>
              <a:path w="448944" h="115570">
                <a:moveTo>
                  <a:pt x="448817" y="44958"/>
                </a:moveTo>
                <a:lnTo>
                  <a:pt x="447294" y="44196"/>
                </a:lnTo>
                <a:lnTo>
                  <a:pt x="445008" y="42672"/>
                </a:lnTo>
                <a:lnTo>
                  <a:pt x="443483" y="41909"/>
                </a:lnTo>
                <a:lnTo>
                  <a:pt x="441198" y="41147"/>
                </a:lnTo>
                <a:lnTo>
                  <a:pt x="439673" y="40385"/>
                </a:lnTo>
                <a:lnTo>
                  <a:pt x="437388" y="39624"/>
                </a:lnTo>
                <a:lnTo>
                  <a:pt x="435863" y="38861"/>
                </a:lnTo>
                <a:lnTo>
                  <a:pt x="433577" y="38100"/>
                </a:lnTo>
                <a:lnTo>
                  <a:pt x="426719" y="35052"/>
                </a:lnTo>
                <a:lnTo>
                  <a:pt x="419100" y="32766"/>
                </a:lnTo>
                <a:lnTo>
                  <a:pt x="411479" y="29717"/>
                </a:lnTo>
                <a:lnTo>
                  <a:pt x="403859" y="27431"/>
                </a:lnTo>
                <a:lnTo>
                  <a:pt x="397001" y="25146"/>
                </a:lnTo>
                <a:lnTo>
                  <a:pt x="389381" y="23622"/>
                </a:lnTo>
                <a:lnTo>
                  <a:pt x="381761" y="21335"/>
                </a:lnTo>
                <a:lnTo>
                  <a:pt x="351281" y="15240"/>
                </a:lnTo>
                <a:lnTo>
                  <a:pt x="344423" y="13716"/>
                </a:lnTo>
                <a:lnTo>
                  <a:pt x="336803" y="12954"/>
                </a:lnTo>
                <a:lnTo>
                  <a:pt x="329183" y="11429"/>
                </a:lnTo>
                <a:lnTo>
                  <a:pt x="321563" y="10667"/>
                </a:lnTo>
                <a:lnTo>
                  <a:pt x="304800" y="7619"/>
                </a:lnTo>
                <a:lnTo>
                  <a:pt x="295655" y="6096"/>
                </a:lnTo>
                <a:lnTo>
                  <a:pt x="277367" y="4572"/>
                </a:lnTo>
                <a:lnTo>
                  <a:pt x="268223" y="3047"/>
                </a:lnTo>
                <a:lnTo>
                  <a:pt x="258317" y="2285"/>
                </a:lnTo>
                <a:lnTo>
                  <a:pt x="249935" y="1524"/>
                </a:lnTo>
                <a:lnTo>
                  <a:pt x="240029" y="1524"/>
                </a:lnTo>
                <a:lnTo>
                  <a:pt x="230885" y="761"/>
                </a:lnTo>
                <a:lnTo>
                  <a:pt x="221741" y="761"/>
                </a:lnTo>
                <a:lnTo>
                  <a:pt x="212598" y="0"/>
                </a:lnTo>
                <a:lnTo>
                  <a:pt x="202691" y="0"/>
                </a:lnTo>
                <a:lnTo>
                  <a:pt x="193548" y="761"/>
                </a:lnTo>
                <a:lnTo>
                  <a:pt x="175259" y="761"/>
                </a:lnTo>
                <a:lnTo>
                  <a:pt x="165353" y="1524"/>
                </a:lnTo>
                <a:lnTo>
                  <a:pt x="156209" y="2285"/>
                </a:lnTo>
                <a:lnTo>
                  <a:pt x="147065" y="2285"/>
                </a:lnTo>
                <a:lnTo>
                  <a:pt x="137921" y="3047"/>
                </a:lnTo>
                <a:lnTo>
                  <a:pt x="128015" y="4572"/>
                </a:lnTo>
                <a:lnTo>
                  <a:pt x="119633" y="5334"/>
                </a:lnTo>
                <a:lnTo>
                  <a:pt x="109727" y="6858"/>
                </a:lnTo>
                <a:lnTo>
                  <a:pt x="100583" y="7619"/>
                </a:lnTo>
                <a:lnTo>
                  <a:pt x="54863" y="15240"/>
                </a:lnTo>
                <a:lnTo>
                  <a:pt x="45719" y="17525"/>
                </a:lnTo>
                <a:lnTo>
                  <a:pt x="37337" y="19050"/>
                </a:lnTo>
                <a:lnTo>
                  <a:pt x="28193" y="21335"/>
                </a:lnTo>
                <a:lnTo>
                  <a:pt x="19050" y="22859"/>
                </a:lnTo>
                <a:lnTo>
                  <a:pt x="17525" y="23622"/>
                </a:lnTo>
                <a:lnTo>
                  <a:pt x="15239" y="24384"/>
                </a:lnTo>
                <a:lnTo>
                  <a:pt x="12953" y="24384"/>
                </a:lnTo>
                <a:lnTo>
                  <a:pt x="10667" y="25146"/>
                </a:lnTo>
                <a:lnTo>
                  <a:pt x="7619" y="25908"/>
                </a:lnTo>
                <a:lnTo>
                  <a:pt x="5333" y="27431"/>
                </a:lnTo>
                <a:lnTo>
                  <a:pt x="3048" y="28194"/>
                </a:lnTo>
                <a:lnTo>
                  <a:pt x="0" y="28955"/>
                </a:lnTo>
                <a:lnTo>
                  <a:pt x="3048" y="40385"/>
                </a:lnTo>
                <a:lnTo>
                  <a:pt x="6095" y="51054"/>
                </a:lnTo>
                <a:lnTo>
                  <a:pt x="8381" y="61722"/>
                </a:lnTo>
                <a:lnTo>
                  <a:pt x="17525" y="93725"/>
                </a:lnTo>
                <a:lnTo>
                  <a:pt x="20573" y="103632"/>
                </a:lnTo>
                <a:lnTo>
                  <a:pt x="24383" y="114300"/>
                </a:lnTo>
                <a:lnTo>
                  <a:pt x="193548" y="114342"/>
                </a:lnTo>
                <a:lnTo>
                  <a:pt x="206501" y="115062"/>
                </a:lnTo>
                <a:lnTo>
                  <a:pt x="432053" y="115062"/>
                </a:lnTo>
                <a:lnTo>
                  <a:pt x="434339" y="107441"/>
                </a:lnTo>
                <a:lnTo>
                  <a:pt x="436625" y="98298"/>
                </a:lnTo>
                <a:lnTo>
                  <a:pt x="438911" y="89915"/>
                </a:lnTo>
                <a:lnTo>
                  <a:pt x="440435" y="81534"/>
                </a:lnTo>
                <a:lnTo>
                  <a:pt x="445008" y="63246"/>
                </a:lnTo>
                <a:lnTo>
                  <a:pt x="446531" y="54102"/>
                </a:lnTo>
                <a:lnTo>
                  <a:pt x="448817" y="44958"/>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357" name="object 357"/>
          <p:cNvSpPr/>
          <p:nvPr/>
        </p:nvSpPr>
        <p:spPr>
          <a:xfrm>
            <a:off x="3284475" y="5571295"/>
            <a:ext cx="328878" cy="476746"/>
          </a:xfrm>
          <a:custGeom>
            <a:avLst/>
            <a:gdLst/>
            <a:ahLst/>
            <a:cxnLst/>
            <a:rect l="l" t="t" r="r" b="b"/>
            <a:pathLst>
              <a:path w="327660" h="474979">
                <a:moveTo>
                  <a:pt x="327659" y="4571"/>
                </a:moveTo>
                <a:lnTo>
                  <a:pt x="327659" y="3048"/>
                </a:lnTo>
                <a:lnTo>
                  <a:pt x="326897" y="2285"/>
                </a:lnTo>
                <a:lnTo>
                  <a:pt x="257556" y="2285"/>
                </a:lnTo>
                <a:lnTo>
                  <a:pt x="252222" y="1523"/>
                </a:lnTo>
                <a:lnTo>
                  <a:pt x="185165" y="1523"/>
                </a:lnTo>
                <a:lnTo>
                  <a:pt x="179069" y="846"/>
                </a:lnTo>
                <a:lnTo>
                  <a:pt x="148589" y="762"/>
                </a:lnTo>
                <a:lnTo>
                  <a:pt x="141732" y="0"/>
                </a:lnTo>
                <a:lnTo>
                  <a:pt x="112775" y="0"/>
                </a:lnTo>
                <a:lnTo>
                  <a:pt x="106680" y="677"/>
                </a:lnTo>
                <a:lnTo>
                  <a:pt x="79247" y="762"/>
                </a:lnTo>
                <a:lnTo>
                  <a:pt x="72389" y="1523"/>
                </a:lnTo>
                <a:lnTo>
                  <a:pt x="45719" y="1523"/>
                </a:lnTo>
                <a:lnTo>
                  <a:pt x="39624" y="2285"/>
                </a:lnTo>
                <a:lnTo>
                  <a:pt x="6095" y="2370"/>
                </a:lnTo>
                <a:lnTo>
                  <a:pt x="0" y="3048"/>
                </a:lnTo>
                <a:lnTo>
                  <a:pt x="0" y="9143"/>
                </a:lnTo>
                <a:lnTo>
                  <a:pt x="4572" y="13715"/>
                </a:lnTo>
                <a:lnTo>
                  <a:pt x="6095" y="14478"/>
                </a:lnTo>
                <a:lnTo>
                  <a:pt x="13715" y="14478"/>
                </a:lnTo>
                <a:lnTo>
                  <a:pt x="14478" y="15239"/>
                </a:lnTo>
                <a:lnTo>
                  <a:pt x="16001" y="15239"/>
                </a:lnTo>
                <a:lnTo>
                  <a:pt x="18287" y="17525"/>
                </a:lnTo>
                <a:lnTo>
                  <a:pt x="18287" y="24383"/>
                </a:lnTo>
                <a:lnTo>
                  <a:pt x="19812" y="44195"/>
                </a:lnTo>
                <a:lnTo>
                  <a:pt x="19812" y="473201"/>
                </a:lnTo>
                <a:lnTo>
                  <a:pt x="97536" y="473201"/>
                </a:lnTo>
                <a:lnTo>
                  <a:pt x="105918" y="473900"/>
                </a:lnTo>
                <a:lnTo>
                  <a:pt x="179069" y="473963"/>
                </a:lnTo>
                <a:lnTo>
                  <a:pt x="188213" y="474725"/>
                </a:lnTo>
                <a:lnTo>
                  <a:pt x="310134" y="474725"/>
                </a:lnTo>
                <a:lnTo>
                  <a:pt x="310134" y="16001"/>
                </a:lnTo>
                <a:lnTo>
                  <a:pt x="310895" y="15239"/>
                </a:lnTo>
                <a:lnTo>
                  <a:pt x="312419" y="14478"/>
                </a:lnTo>
                <a:lnTo>
                  <a:pt x="313182" y="14478"/>
                </a:lnTo>
                <a:lnTo>
                  <a:pt x="314706" y="13715"/>
                </a:lnTo>
                <a:lnTo>
                  <a:pt x="317753" y="13715"/>
                </a:lnTo>
                <a:lnTo>
                  <a:pt x="320801" y="12191"/>
                </a:lnTo>
                <a:lnTo>
                  <a:pt x="321563" y="10667"/>
                </a:lnTo>
                <a:lnTo>
                  <a:pt x="323087" y="9905"/>
                </a:lnTo>
                <a:lnTo>
                  <a:pt x="324612" y="8382"/>
                </a:lnTo>
                <a:lnTo>
                  <a:pt x="326136" y="7620"/>
                </a:lnTo>
                <a:lnTo>
                  <a:pt x="327659" y="4571"/>
                </a:lnTo>
                <a:close/>
              </a:path>
              <a:path w="327660" h="474979">
                <a:moveTo>
                  <a:pt x="19812" y="473201"/>
                </a:moveTo>
                <a:lnTo>
                  <a:pt x="19812" y="44195"/>
                </a:lnTo>
                <a:lnTo>
                  <a:pt x="17525" y="105155"/>
                </a:lnTo>
                <a:lnTo>
                  <a:pt x="16001" y="166878"/>
                </a:lnTo>
                <a:lnTo>
                  <a:pt x="14478" y="198120"/>
                </a:lnTo>
                <a:lnTo>
                  <a:pt x="13715" y="229362"/>
                </a:lnTo>
                <a:lnTo>
                  <a:pt x="12953" y="229362"/>
                </a:lnTo>
                <a:lnTo>
                  <a:pt x="12953" y="248412"/>
                </a:lnTo>
                <a:lnTo>
                  <a:pt x="12192" y="256793"/>
                </a:lnTo>
                <a:lnTo>
                  <a:pt x="12192" y="289559"/>
                </a:lnTo>
                <a:lnTo>
                  <a:pt x="11430" y="312420"/>
                </a:lnTo>
                <a:lnTo>
                  <a:pt x="11430" y="359663"/>
                </a:lnTo>
                <a:lnTo>
                  <a:pt x="12192" y="387858"/>
                </a:lnTo>
                <a:lnTo>
                  <a:pt x="13715" y="416051"/>
                </a:lnTo>
                <a:lnTo>
                  <a:pt x="15239" y="473201"/>
                </a:lnTo>
                <a:lnTo>
                  <a:pt x="19812" y="473201"/>
                </a:lnTo>
                <a:close/>
              </a:path>
              <a:path w="327660" h="474979">
                <a:moveTo>
                  <a:pt x="316230" y="240791"/>
                </a:moveTo>
                <a:lnTo>
                  <a:pt x="316230" y="197358"/>
                </a:lnTo>
                <a:lnTo>
                  <a:pt x="315468" y="175259"/>
                </a:lnTo>
                <a:lnTo>
                  <a:pt x="314706" y="135635"/>
                </a:lnTo>
                <a:lnTo>
                  <a:pt x="310134" y="57150"/>
                </a:lnTo>
                <a:lnTo>
                  <a:pt x="310134" y="474725"/>
                </a:lnTo>
                <a:lnTo>
                  <a:pt x="312419" y="474725"/>
                </a:lnTo>
                <a:lnTo>
                  <a:pt x="313943" y="473201"/>
                </a:lnTo>
                <a:lnTo>
                  <a:pt x="314706" y="458723"/>
                </a:lnTo>
                <a:lnTo>
                  <a:pt x="314706" y="310133"/>
                </a:lnTo>
                <a:lnTo>
                  <a:pt x="315468" y="297941"/>
                </a:lnTo>
                <a:lnTo>
                  <a:pt x="315468" y="262128"/>
                </a:lnTo>
                <a:lnTo>
                  <a:pt x="316230" y="240791"/>
                </a:lnTo>
                <a:close/>
              </a:path>
              <a:path w="327660" h="474979">
                <a:moveTo>
                  <a:pt x="316230" y="429005"/>
                </a:moveTo>
                <a:lnTo>
                  <a:pt x="316230" y="414528"/>
                </a:lnTo>
                <a:lnTo>
                  <a:pt x="314706" y="361950"/>
                </a:lnTo>
                <a:lnTo>
                  <a:pt x="314706" y="458723"/>
                </a:lnTo>
                <a:lnTo>
                  <a:pt x="316230" y="42900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58" name="object 358"/>
          <p:cNvSpPr/>
          <p:nvPr/>
        </p:nvSpPr>
        <p:spPr>
          <a:xfrm>
            <a:off x="3287533" y="5582768"/>
            <a:ext cx="319955" cy="0"/>
          </a:xfrm>
          <a:custGeom>
            <a:avLst/>
            <a:gdLst/>
            <a:ahLst/>
            <a:cxnLst/>
            <a:rect l="l" t="t" r="r" b="b"/>
            <a:pathLst>
              <a:path w="318769">
                <a:moveTo>
                  <a:pt x="0" y="0"/>
                </a:moveTo>
                <a:lnTo>
                  <a:pt x="318515" y="0"/>
                </a:lnTo>
              </a:path>
            </a:pathLst>
          </a:custGeom>
          <a:ln w="13716">
            <a:solidFill>
              <a:srgbClr val="CC3300"/>
            </a:solidFill>
          </a:ln>
        </p:spPr>
        <p:txBody>
          <a:bodyPr wrap="square" lIns="0" tIns="0" rIns="0" bIns="0" rtlCol="0"/>
          <a:lstStyle/>
          <a:p>
            <a:pPr defTabSz="917783"/>
            <a:endParaRPr sz="1807">
              <a:solidFill>
                <a:prstClr val="black"/>
              </a:solidFill>
              <a:latin typeface="Calibri"/>
            </a:endParaRPr>
          </a:p>
        </p:txBody>
      </p:sp>
      <p:sp>
        <p:nvSpPr>
          <p:cNvPr id="359" name="object 359"/>
          <p:cNvSpPr/>
          <p:nvPr/>
        </p:nvSpPr>
        <p:spPr>
          <a:xfrm>
            <a:off x="3306655" y="5598066"/>
            <a:ext cx="286175" cy="0"/>
          </a:xfrm>
          <a:custGeom>
            <a:avLst/>
            <a:gdLst/>
            <a:ahLst/>
            <a:cxnLst/>
            <a:rect l="l" t="t" r="r" b="b"/>
            <a:pathLst>
              <a:path w="285114">
                <a:moveTo>
                  <a:pt x="0" y="0"/>
                </a:moveTo>
                <a:lnTo>
                  <a:pt x="284988" y="0"/>
                </a:lnTo>
              </a:path>
            </a:pathLst>
          </a:custGeom>
          <a:ln w="15239">
            <a:solidFill>
              <a:srgbClr val="CC3300"/>
            </a:solidFill>
          </a:ln>
        </p:spPr>
        <p:txBody>
          <a:bodyPr wrap="square" lIns="0" tIns="0" rIns="0" bIns="0" rtlCol="0"/>
          <a:lstStyle/>
          <a:p>
            <a:pPr defTabSz="917783"/>
            <a:endParaRPr sz="1807">
              <a:solidFill>
                <a:prstClr val="black"/>
              </a:solidFill>
              <a:latin typeface="Calibri"/>
            </a:endParaRPr>
          </a:p>
        </p:txBody>
      </p:sp>
      <p:sp>
        <p:nvSpPr>
          <p:cNvPr id="360" name="object 360"/>
          <p:cNvSpPr/>
          <p:nvPr/>
        </p:nvSpPr>
        <p:spPr>
          <a:xfrm>
            <a:off x="3308185" y="5610684"/>
            <a:ext cx="284900" cy="0"/>
          </a:xfrm>
          <a:custGeom>
            <a:avLst/>
            <a:gdLst/>
            <a:ahLst/>
            <a:cxnLst/>
            <a:rect l="l" t="t" r="r" b="b"/>
            <a:pathLst>
              <a:path w="283844">
                <a:moveTo>
                  <a:pt x="0" y="0"/>
                </a:moveTo>
                <a:lnTo>
                  <a:pt x="283463" y="0"/>
                </a:lnTo>
              </a:path>
            </a:pathLst>
          </a:custGeom>
          <a:ln w="9906">
            <a:solidFill>
              <a:srgbClr val="FF4C00"/>
            </a:solidFill>
          </a:ln>
        </p:spPr>
        <p:txBody>
          <a:bodyPr wrap="square" lIns="0" tIns="0" rIns="0" bIns="0" rtlCol="0"/>
          <a:lstStyle/>
          <a:p>
            <a:pPr defTabSz="917783"/>
            <a:endParaRPr sz="1807">
              <a:solidFill>
                <a:prstClr val="black"/>
              </a:solidFill>
              <a:latin typeface="Calibri"/>
            </a:endParaRPr>
          </a:p>
        </p:txBody>
      </p:sp>
      <p:sp>
        <p:nvSpPr>
          <p:cNvPr id="361" name="object 361"/>
          <p:cNvSpPr/>
          <p:nvPr/>
        </p:nvSpPr>
        <p:spPr>
          <a:xfrm>
            <a:off x="3302065" y="5616422"/>
            <a:ext cx="297010" cy="187384"/>
          </a:xfrm>
          <a:custGeom>
            <a:avLst/>
            <a:gdLst/>
            <a:ahLst/>
            <a:cxnLst/>
            <a:rect l="l" t="t" r="r" b="b"/>
            <a:pathLst>
              <a:path w="295910" h="186689">
                <a:moveTo>
                  <a:pt x="295656" y="161543"/>
                </a:moveTo>
                <a:lnTo>
                  <a:pt x="295656" y="153161"/>
                </a:lnTo>
                <a:lnTo>
                  <a:pt x="289560" y="2285"/>
                </a:lnTo>
                <a:lnTo>
                  <a:pt x="288798" y="3047"/>
                </a:lnTo>
                <a:lnTo>
                  <a:pt x="272034" y="3047"/>
                </a:lnTo>
                <a:lnTo>
                  <a:pt x="268224" y="2285"/>
                </a:lnTo>
                <a:lnTo>
                  <a:pt x="260604" y="2285"/>
                </a:lnTo>
                <a:lnTo>
                  <a:pt x="257556" y="1523"/>
                </a:lnTo>
                <a:lnTo>
                  <a:pt x="246887" y="1523"/>
                </a:lnTo>
                <a:lnTo>
                  <a:pt x="241554" y="761"/>
                </a:lnTo>
                <a:lnTo>
                  <a:pt x="143256" y="761"/>
                </a:lnTo>
                <a:lnTo>
                  <a:pt x="138684" y="0"/>
                </a:lnTo>
                <a:lnTo>
                  <a:pt x="55626" y="0"/>
                </a:lnTo>
                <a:lnTo>
                  <a:pt x="47243" y="761"/>
                </a:lnTo>
                <a:lnTo>
                  <a:pt x="6096" y="761"/>
                </a:lnTo>
                <a:lnTo>
                  <a:pt x="3810" y="46481"/>
                </a:lnTo>
                <a:lnTo>
                  <a:pt x="3048" y="92201"/>
                </a:lnTo>
                <a:lnTo>
                  <a:pt x="0" y="182879"/>
                </a:lnTo>
                <a:lnTo>
                  <a:pt x="16764" y="182879"/>
                </a:lnTo>
                <a:lnTo>
                  <a:pt x="19050" y="182117"/>
                </a:lnTo>
                <a:lnTo>
                  <a:pt x="60960" y="182117"/>
                </a:lnTo>
                <a:lnTo>
                  <a:pt x="66293" y="182879"/>
                </a:lnTo>
                <a:lnTo>
                  <a:pt x="90678" y="182879"/>
                </a:lnTo>
                <a:lnTo>
                  <a:pt x="96774" y="183641"/>
                </a:lnTo>
                <a:lnTo>
                  <a:pt x="131826" y="183641"/>
                </a:lnTo>
                <a:lnTo>
                  <a:pt x="137922" y="184403"/>
                </a:lnTo>
                <a:lnTo>
                  <a:pt x="168402" y="184403"/>
                </a:lnTo>
                <a:lnTo>
                  <a:pt x="172212" y="185165"/>
                </a:lnTo>
                <a:lnTo>
                  <a:pt x="176784" y="185165"/>
                </a:lnTo>
                <a:lnTo>
                  <a:pt x="180594" y="185927"/>
                </a:lnTo>
                <a:lnTo>
                  <a:pt x="224790" y="185927"/>
                </a:lnTo>
                <a:lnTo>
                  <a:pt x="230886" y="186690"/>
                </a:lnTo>
                <a:lnTo>
                  <a:pt x="294894" y="186690"/>
                </a:lnTo>
                <a:lnTo>
                  <a:pt x="294894" y="169925"/>
                </a:lnTo>
                <a:lnTo>
                  <a:pt x="295656" y="16154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362" name="object 362"/>
          <p:cNvSpPr/>
          <p:nvPr/>
        </p:nvSpPr>
        <p:spPr>
          <a:xfrm>
            <a:off x="3479506" y="5656064"/>
            <a:ext cx="0" cy="120460"/>
          </a:xfrm>
          <a:custGeom>
            <a:avLst/>
            <a:gdLst/>
            <a:ahLst/>
            <a:cxnLst/>
            <a:rect l="l" t="t" r="r" b="b"/>
            <a:pathLst>
              <a:path h="120014">
                <a:moveTo>
                  <a:pt x="0" y="0"/>
                </a:moveTo>
                <a:lnTo>
                  <a:pt x="0" y="120015"/>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63" name="object 363"/>
          <p:cNvSpPr/>
          <p:nvPr/>
        </p:nvSpPr>
        <p:spPr>
          <a:xfrm>
            <a:off x="3480909" y="5654791"/>
            <a:ext cx="0" cy="124923"/>
          </a:xfrm>
          <a:custGeom>
            <a:avLst/>
            <a:gdLst/>
            <a:ahLst/>
            <a:cxnLst/>
            <a:rect l="l" t="t" r="r" b="b"/>
            <a:pathLst>
              <a:path h="124460">
                <a:moveTo>
                  <a:pt x="0" y="0"/>
                </a:moveTo>
                <a:lnTo>
                  <a:pt x="0" y="124459"/>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64" name="object 364"/>
          <p:cNvSpPr/>
          <p:nvPr/>
        </p:nvSpPr>
        <p:spPr>
          <a:xfrm>
            <a:off x="3482822" y="5654664"/>
            <a:ext cx="0" cy="125560"/>
          </a:xfrm>
          <a:custGeom>
            <a:avLst/>
            <a:gdLst/>
            <a:ahLst/>
            <a:cxnLst/>
            <a:rect l="l" t="t" r="r" b="b"/>
            <a:pathLst>
              <a:path h="125095">
                <a:moveTo>
                  <a:pt x="0" y="0"/>
                </a:moveTo>
                <a:lnTo>
                  <a:pt x="0" y="124967"/>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65" name="object 365"/>
          <p:cNvSpPr/>
          <p:nvPr/>
        </p:nvSpPr>
        <p:spPr>
          <a:xfrm>
            <a:off x="3485370" y="5654664"/>
            <a:ext cx="0" cy="125560"/>
          </a:xfrm>
          <a:custGeom>
            <a:avLst/>
            <a:gdLst/>
            <a:ahLst/>
            <a:cxnLst/>
            <a:rect l="l" t="t" r="r" b="b"/>
            <a:pathLst>
              <a:path h="125095">
                <a:moveTo>
                  <a:pt x="0" y="0"/>
                </a:moveTo>
                <a:lnTo>
                  <a:pt x="0" y="124650"/>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66" name="object 366"/>
          <p:cNvSpPr/>
          <p:nvPr/>
        </p:nvSpPr>
        <p:spPr>
          <a:xfrm>
            <a:off x="3488557" y="5654663"/>
            <a:ext cx="0" cy="124923"/>
          </a:xfrm>
          <a:custGeom>
            <a:avLst/>
            <a:gdLst/>
            <a:ahLst/>
            <a:cxnLst/>
            <a:rect l="l" t="t" r="r" b="b"/>
            <a:pathLst>
              <a:path h="124460">
                <a:moveTo>
                  <a:pt x="0" y="0"/>
                </a:moveTo>
                <a:lnTo>
                  <a:pt x="0" y="124205"/>
                </a:lnTo>
              </a:path>
            </a:pathLst>
          </a:custGeom>
          <a:ln w="3810">
            <a:solidFill>
              <a:srgbClr val="000000"/>
            </a:solidFill>
          </a:ln>
        </p:spPr>
        <p:txBody>
          <a:bodyPr wrap="square" lIns="0" tIns="0" rIns="0" bIns="0" rtlCol="0"/>
          <a:lstStyle/>
          <a:p>
            <a:pPr defTabSz="917783"/>
            <a:endParaRPr sz="1807">
              <a:solidFill>
                <a:prstClr val="black"/>
              </a:solidFill>
              <a:latin typeface="Calibri"/>
            </a:endParaRPr>
          </a:p>
        </p:txBody>
      </p:sp>
      <p:sp>
        <p:nvSpPr>
          <p:cNvPr id="367" name="object 367"/>
          <p:cNvSpPr/>
          <p:nvPr/>
        </p:nvSpPr>
        <p:spPr>
          <a:xfrm>
            <a:off x="3491106" y="5655110"/>
            <a:ext cx="0" cy="124285"/>
          </a:xfrm>
          <a:custGeom>
            <a:avLst/>
            <a:gdLst/>
            <a:ahLst/>
            <a:cxnLst/>
            <a:rect l="l" t="t" r="r" b="b"/>
            <a:pathLst>
              <a:path h="123825">
                <a:moveTo>
                  <a:pt x="0" y="0"/>
                </a:moveTo>
                <a:lnTo>
                  <a:pt x="0" y="123761"/>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68" name="object 368"/>
          <p:cNvSpPr/>
          <p:nvPr/>
        </p:nvSpPr>
        <p:spPr>
          <a:xfrm>
            <a:off x="3491744" y="5655429"/>
            <a:ext cx="14022" cy="124285"/>
          </a:xfrm>
          <a:custGeom>
            <a:avLst/>
            <a:gdLst/>
            <a:ahLst/>
            <a:cxnLst/>
            <a:rect l="l" t="t" r="r" b="b"/>
            <a:pathLst>
              <a:path w="13969" h="123825">
                <a:moveTo>
                  <a:pt x="0" y="123443"/>
                </a:moveTo>
                <a:lnTo>
                  <a:pt x="13970" y="123443"/>
                </a:lnTo>
                <a:lnTo>
                  <a:pt x="13970" y="0"/>
                </a:lnTo>
                <a:lnTo>
                  <a:pt x="0" y="0"/>
                </a:lnTo>
                <a:lnTo>
                  <a:pt x="0" y="12344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69" name="object 369"/>
          <p:cNvSpPr/>
          <p:nvPr/>
        </p:nvSpPr>
        <p:spPr>
          <a:xfrm>
            <a:off x="3507678" y="5655779"/>
            <a:ext cx="0" cy="123647"/>
          </a:xfrm>
          <a:custGeom>
            <a:avLst/>
            <a:gdLst/>
            <a:ahLst/>
            <a:cxnLst/>
            <a:rect l="l" t="t" r="r" b="b"/>
            <a:pathLst>
              <a:path h="123189">
                <a:moveTo>
                  <a:pt x="0" y="0"/>
                </a:moveTo>
                <a:lnTo>
                  <a:pt x="0" y="123094"/>
                </a:lnTo>
              </a:path>
            </a:pathLst>
          </a:custGeom>
          <a:ln w="3810">
            <a:solidFill>
              <a:srgbClr val="000000"/>
            </a:solidFill>
          </a:ln>
        </p:spPr>
        <p:txBody>
          <a:bodyPr wrap="square" lIns="0" tIns="0" rIns="0" bIns="0" rtlCol="0"/>
          <a:lstStyle/>
          <a:p>
            <a:pPr defTabSz="917783"/>
            <a:endParaRPr sz="1807">
              <a:solidFill>
                <a:prstClr val="black"/>
              </a:solidFill>
              <a:latin typeface="Calibri"/>
            </a:endParaRPr>
          </a:p>
        </p:txBody>
      </p:sp>
      <p:sp>
        <p:nvSpPr>
          <p:cNvPr id="370" name="object 370"/>
          <p:cNvSpPr/>
          <p:nvPr/>
        </p:nvSpPr>
        <p:spPr>
          <a:xfrm>
            <a:off x="3509591" y="5656193"/>
            <a:ext cx="21670" cy="123647"/>
          </a:xfrm>
          <a:custGeom>
            <a:avLst/>
            <a:gdLst/>
            <a:ahLst/>
            <a:cxnLst/>
            <a:rect l="l" t="t" r="r" b="b"/>
            <a:pathLst>
              <a:path w="21589" h="123189">
                <a:moveTo>
                  <a:pt x="0" y="122681"/>
                </a:moveTo>
                <a:lnTo>
                  <a:pt x="21589" y="122681"/>
                </a:lnTo>
                <a:lnTo>
                  <a:pt x="21589" y="0"/>
                </a:lnTo>
                <a:lnTo>
                  <a:pt x="0" y="0"/>
                </a:lnTo>
                <a:lnTo>
                  <a:pt x="0" y="12268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71" name="object 371"/>
          <p:cNvSpPr/>
          <p:nvPr/>
        </p:nvSpPr>
        <p:spPr>
          <a:xfrm>
            <a:off x="3532535" y="5656193"/>
            <a:ext cx="0" cy="123647"/>
          </a:xfrm>
          <a:custGeom>
            <a:avLst/>
            <a:gdLst/>
            <a:ahLst/>
            <a:cxnLst/>
            <a:rect l="l" t="t" r="r" b="b"/>
            <a:pathLst>
              <a:path h="123189">
                <a:moveTo>
                  <a:pt x="0" y="0"/>
                </a:moveTo>
                <a:lnTo>
                  <a:pt x="0" y="123126"/>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72" name="object 372"/>
          <p:cNvSpPr/>
          <p:nvPr/>
        </p:nvSpPr>
        <p:spPr>
          <a:xfrm>
            <a:off x="3533810" y="5656194"/>
            <a:ext cx="14022" cy="124285"/>
          </a:xfrm>
          <a:custGeom>
            <a:avLst/>
            <a:gdLst/>
            <a:ahLst/>
            <a:cxnLst/>
            <a:rect l="l" t="t" r="r" b="b"/>
            <a:pathLst>
              <a:path w="13969" h="123825">
                <a:moveTo>
                  <a:pt x="0" y="123443"/>
                </a:moveTo>
                <a:lnTo>
                  <a:pt x="13970" y="123443"/>
                </a:lnTo>
                <a:lnTo>
                  <a:pt x="13970" y="0"/>
                </a:lnTo>
                <a:lnTo>
                  <a:pt x="0" y="0"/>
                </a:lnTo>
                <a:lnTo>
                  <a:pt x="0" y="12344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73" name="object 373"/>
          <p:cNvSpPr/>
          <p:nvPr/>
        </p:nvSpPr>
        <p:spPr>
          <a:xfrm>
            <a:off x="3549106" y="5656576"/>
            <a:ext cx="0" cy="123647"/>
          </a:xfrm>
          <a:custGeom>
            <a:avLst/>
            <a:gdLst/>
            <a:ahLst/>
            <a:cxnLst/>
            <a:rect l="l" t="t" r="r" b="b"/>
            <a:pathLst>
              <a:path h="123189">
                <a:moveTo>
                  <a:pt x="0" y="0"/>
                </a:moveTo>
                <a:lnTo>
                  <a:pt x="0" y="123062"/>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74" name="object 374"/>
          <p:cNvSpPr/>
          <p:nvPr/>
        </p:nvSpPr>
        <p:spPr>
          <a:xfrm>
            <a:off x="3550382" y="5696733"/>
            <a:ext cx="1275" cy="81582"/>
          </a:xfrm>
          <a:custGeom>
            <a:avLst/>
            <a:gdLst/>
            <a:ahLst/>
            <a:cxnLst/>
            <a:rect l="l" t="t" r="r" b="b"/>
            <a:pathLst>
              <a:path w="1269" h="81279">
                <a:moveTo>
                  <a:pt x="0" y="0"/>
                </a:moveTo>
                <a:lnTo>
                  <a:pt x="0" y="80767"/>
                </a:lnTo>
                <a:lnTo>
                  <a:pt x="1269" y="80767"/>
                </a:lnTo>
                <a:lnTo>
                  <a:pt x="1269"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75" name="object 375"/>
          <p:cNvSpPr/>
          <p:nvPr/>
        </p:nvSpPr>
        <p:spPr>
          <a:xfrm>
            <a:off x="3351524" y="5655428"/>
            <a:ext cx="0" cy="121736"/>
          </a:xfrm>
          <a:custGeom>
            <a:avLst/>
            <a:gdLst/>
            <a:ahLst/>
            <a:cxnLst/>
            <a:rect l="l" t="t" r="r" b="b"/>
            <a:pathLst>
              <a:path h="121285">
                <a:moveTo>
                  <a:pt x="0" y="0"/>
                </a:moveTo>
                <a:lnTo>
                  <a:pt x="0" y="121158"/>
                </a:lnTo>
              </a:path>
            </a:pathLst>
          </a:custGeom>
          <a:ln w="7619">
            <a:solidFill>
              <a:srgbClr val="000000"/>
            </a:solidFill>
          </a:ln>
        </p:spPr>
        <p:txBody>
          <a:bodyPr wrap="square" lIns="0" tIns="0" rIns="0" bIns="0" rtlCol="0"/>
          <a:lstStyle/>
          <a:p>
            <a:pPr defTabSz="917783"/>
            <a:endParaRPr sz="1807">
              <a:solidFill>
                <a:prstClr val="black"/>
              </a:solidFill>
              <a:latin typeface="Calibri"/>
            </a:endParaRPr>
          </a:p>
        </p:txBody>
      </p:sp>
      <p:sp>
        <p:nvSpPr>
          <p:cNvPr id="376" name="object 376"/>
          <p:cNvSpPr/>
          <p:nvPr/>
        </p:nvSpPr>
        <p:spPr>
          <a:xfrm>
            <a:off x="3357261" y="5654943"/>
            <a:ext cx="0" cy="122373"/>
          </a:xfrm>
          <a:custGeom>
            <a:avLst/>
            <a:gdLst/>
            <a:ahLst/>
            <a:cxnLst/>
            <a:rect l="l" t="t" r="r" b="b"/>
            <a:pathLst>
              <a:path h="121920">
                <a:moveTo>
                  <a:pt x="0" y="0"/>
                </a:moveTo>
                <a:lnTo>
                  <a:pt x="0" y="121640"/>
                </a:lnTo>
              </a:path>
            </a:pathLst>
          </a:custGeom>
          <a:ln w="3810">
            <a:solidFill>
              <a:srgbClr val="000000"/>
            </a:solidFill>
          </a:ln>
        </p:spPr>
        <p:txBody>
          <a:bodyPr wrap="square" lIns="0" tIns="0" rIns="0" bIns="0" rtlCol="0"/>
          <a:lstStyle/>
          <a:p>
            <a:pPr defTabSz="917783"/>
            <a:endParaRPr sz="1807">
              <a:solidFill>
                <a:prstClr val="black"/>
              </a:solidFill>
              <a:latin typeface="Calibri"/>
            </a:endParaRPr>
          </a:p>
        </p:txBody>
      </p:sp>
      <p:sp>
        <p:nvSpPr>
          <p:cNvPr id="377" name="object 377"/>
          <p:cNvSpPr/>
          <p:nvPr/>
        </p:nvSpPr>
        <p:spPr>
          <a:xfrm>
            <a:off x="3359173" y="5654663"/>
            <a:ext cx="20396" cy="122373"/>
          </a:xfrm>
          <a:custGeom>
            <a:avLst/>
            <a:gdLst/>
            <a:ahLst/>
            <a:cxnLst/>
            <a:rect l="l" t="t" r="r" b="b"/>
            <a:pathLst>
              <a:path w="20319" h="121920">
                <a:moveTo>
                  <a:pt x="0" y="121920"/>
                </a:moveTo>
                <a:lnTo>
                  <a:pt x="20320" y="121920"/>
                </a:lnTo>
                <a:lnTo>
                  <a:pt x="20320" y="0"/>
                </a:lnTo>
                <a:lnTo>
                  <a:pt x="0" y="0"/>
                </a:lnTo>
                <a:lnTo>
                  <a:pt x="0" y="12192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78" name="object 378"/>
          <p:cNvSpPr/>
          <p:nvPr/>
        </p:nvSpPr>
        <p:spPr>
          <a:xfrm>
            <a:off x="3380844" y="5655046"/>
            <a:ext cx="0" cy="122373"/>
          </a:xfrm>
          <a:custGeom>
            <a:avLst/>
            <a:gdLst/>
            <a:ahLst/>
            <a:cxnLst/>
            <a:rect l="l" t="t" r="r" b="b"/>
            <a:pathLst>
              <a:path h="121920">
                <a:moveTo>
                  <a:pt x="0" y="0"/>
                </a:moveTo>
                <a:lnTo>
                  <a:pt x="0" y="121539"/>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379" name="object 379"/>
          <p:cNvSpPr/>
          <p:nvPr/>
        </p:nvSpPr>
        <p:spPr>
          <a:xfrm>
            <a:off x="3384668" y="5655428"/>
            <a:ext cx="0" cy="121736"/>
          </a:xfrm>
          <a:custGeom>
            <a:avLst/>
            <a:gdLst/>
            <a:ahLst/>
            <a:cxnLst/>
            <a:rect l="l" t="t" r="r" b="b"/>
            <a:pathLst>
              <a:path h="121285">
                <a:moveTo>
                  <a:pt x="0" y="0"/>
                </a:moveTo>
                <a:lnTo>
                  <a:pt x="0" y="120776"/>
                </a:lnTo>
              </a:path>
            </a:pathLst>
          </a:custGeom>
          <a:ln w="5079">
            <a:solidFill>
              <a:srgbClr val="000000"/>
            </a:solidFill>
          </a:ln>
        </p:spPr>
        <p:txBody>
          <a:bodyPr wrap="square" lIns="0" tIns="0" rIns="0" bIns="0" rtlCol="0"/>
          <a:lstStyle/>
          <a:p>
            <a:pPr defTabSz="917783"/>
            <a:endParaRPr sz="1807">
              <a:solidFill>
                <a:prstClr val="black"/>
              </a:solidFill>
              <a:latin typeface="Calibri"/>
            </a:endParaRPr>
          </a:p>
        </p:txBody>
      </p:sp>
      <p:sp>
        <p:nvSpPr>
          <p:cNvPr id="380" name="object 380"/>
          <p:cNvSpPr/>
          <p:nvPr/>
        </p:nvSpPr>
        <p:spPr>
          <a:xfrm>
            <a:off x="3389129" y="5655428"/>
            <a:ext cx="0" cy="121736"/>
          </a:xfrm>
          <a:custGeom>
            <a:avLst/>
            <a:gdLst/>
            <a:ahLst/>
            <a:cxnLst/>
            <a:rect l="l" t="t" r="r" b="b"/>
            <a:pathLst>
              <a:path h="121285">
                <a:moveTo>
                  <a:pt x="0" y="0"/>
                </a:moveTo>
                <a:lnTo>
                  <a:pt x="0" y="120755"/>
                </a:lnTo>
              </a:path>
            </a:pathLst>
          </a:custGeom>
          <a:ln w="3810">
            <a:solidFill>
              <a:srgbClr val="000000"/>
            </a:solidFill>
          </a:ln>
        </p:spPr>
        <p:txBody>
          <a:bodyPr wrap="square" lIns="0" tIns="0" rIns="0" bIns="0" rtlCol="0"/>
          <a:lstStyle/>
          <a:p>
            <a:pPr defTabSz="917783"/>
            <a:endParaRPr sz="1807">
              <a:solidFill>
                <a:prstClr val="black"/>
              </a:solidFill>
              <a:latin typeface="Calibri"/>
            </a:endParaRPr>
          </a:p>
        </p:txBody>
      </p:sp>
      <p:sp>
        <p:nvSpPr>
          <p:cNvPr id="381" name="object 381"/>
          <p:cNvSpPr/>
          <p:nvPr/>
        </p:nvSpPr>
        <p:spPr>
          <a:xfrm>
            <a:off x="3395502" y="5655428"/>
            <a:ext cx="0" cy="121736"/>
          </a:xfrm>
          <a:custGeom>
            <a:avLst/>
            <a:gdLst/>
            <a:ahLst/>
            <a:cxnLst/>
            <a:rect l="l" t="t" r="r" b="b"/>
            <a:pathLst>
              <a:path h="121285">
                <a:moveTo>
                  <a:pt x="0" y="0"/>
                </a:moveTo>
                <a:lnTo>
                  <a:pt x="0" y="121158"/>
                </a:lnTo>
              </a:path>
            </a:pathLst>
          </a:custGeom>
          <a:ln w="8889">
            <a:solidFill>
              <a:srgbClr val="000000"/>
            </a:solidFill>
          </a:ln>
        </p:spPr>
        <p:txBody>
          <a:bodyPr wrap="square" lIns="0" tIns="0" rIns="0" bIns="0" rtlCol="0"/>
          <a:lstStyle/>
          <a:p>
            <a:pPr defTabSz="917783"/>
            <a:endParaRPr sz="1807">
              <a:solidFill>
                <a:prstClr val="black"/>
              </a:solidFill>
              <a:latin typeface="Calibri"/>
            </a:endParaRPr>
          </a:p>
        </p:txBody>
      </p:sp>
      <p:sp>
        <p:nvSpPr>
          <p:cNvPr id="382" name="object 382"/>
          <p:cNvSpPr/>
          <p:nvPr/>
        </p:nvSpPr>
        <p:spPr>
          <a:xfrm>
            <a:off x="3401876" y="5655811"/>
            <a:ext cx="0" cy="121736"/>
          </a:xfrm>
          <a:custGeom>
            <a:avLst/>
            <a:gdLst/>
            <a:ahLst/>
            <a:cxnLst/>
            <a:rect l="l" t="t" r="r" b="b"/>
            <a:pathLst>
              <a:path h="121285">
                <a:moveTo>
                  <a:pt x="0" y="0"/>
                </a:moveTo>
                <a:lnTo>
                  <a:pt x="0" y="120777"/>
                </a:lnTo>
              </a:path>
            </a:pathLst>
          </a:custGeom>
          <a:ln w="3810">
            <a:solidFill>
              <a:srgbClr val="000000"/>
            </a:solidFill>
          </a:ln>
        </p:spPr>
        <p:txBody>
          <a:bodyPr wrap="square" lIns="0" tIns="0" rIns="0" bIns="0" rtlCol="0"/>
          <a:lstStyle/>
          <a:p>
            <a:pPr defTabSz="917783"/>
            <a:endParaRPr sz="1807">
              <a:solidFill>
                <a:prstClr val="black"/>
              </a:solidFill>
              <a:latin typeface="Calibri"/>
            </a:endParaRPr>
          </a:p>
        </p:txBody>
      </p:sp>
      <p:sp>
        <p:nvSpPr>
          <p:cNvPr id="383" name="object 383"/>
          <p:cNvSpPr/>
          <p:nvPr/>
        </p:nvSpPr>
        <p:spPr>
          <a:xfrm>
            <a:off x="3408887" y="5656193"/>
            <a:ext cx="0" cy="121099"/>
          </a:xfrm>
          <a:custGeom>
            <a:avLst/>
            <a:gdLst/>
            <a:ahLst/>
            <a:cxnLst/>
            <a:rect l="l" t="t" r="r" b="b"/>
            <a:pathLst>
              <a:path h="120650">
                <a:moveTo>
                  <a:pt x="0" y="0"/>
                </a:moveTo>
                <a:lnTo>
                  <a:pt x="0" y="120396"/>
                </a:lnTo>
              </a:path>
            </a:pathLst>
          </a:custGeom>
          <a:ln w="10160">
            <a:solidFill>
              <a:srgbClr val="000000"/>
            </a:solidFill>
          </a:ln>
        </p:spPr>
        <p:txBody>
          <a:bodyPr wrap="square" lIns="0" tIns="0" rIns="0" bIns="0" rtlCol="0"/>
          <a:lstStyle/>
          <a:p>
            <a:pPr defTabSz="917783"/>
            <a:endParaRPr sz="1807">
              <a:solidFill>
                <a:prstClr val="black"/>
              </a:solidFill>
              <a:latin typeface="Calibri"/>
            </a:endParaRPr>
          </a:p>
        </p:txBody>
      </p:sp>
      <p:sp>
        <p:nvSpPr>
          <p:cNvPr id="384" name="object 384"/>
          <p:cNvSpPr/>
          <p:nvPr/>
        </p:nvSpPr>
        <p:spPr>
          <a:xfrm>
            <a:off x="3416536" y="5656193"/>
            <a:ext cx="0" cy="121736"/>
          </a:xfrm>
          <a:custGeom>
            <a:avLst/>
            <a:gdLst/>
            <a:ahLst/>
            <a:cxnLst/>
            <a:rect l="l" t="t" r="r" b="b"/>
            <a:pathLst>
              <a:path h="121285">
                <a:moveTo>
                  <a:pt x="0" y="0"/>
                </a:moveTo>
                <a:lnTo>
                  <a:pt x="0" y="120734"/>
                </a:lnTo>
              </a:path>
            </a:pathLst>
          </a:custGeom>
          <a:ln w="5079">
            <a:solidFill>
              <a:srgbClr val="000000"/>
            </a:solidFill>
          </a:ln>
        </p:spPr>
        <p:txBody>
          <a:bodyPr wrap="square" lIns="0" tIns="0" rIns="0" bIns="0" rtlCol="0"/>
          <a:lstStyle/>
          <a:p>
            <a:pPr defTabSz="917783"/>
            <a:endParaRPr sz="1807">
              <a:solidFill>
                <a:prstClr val="black"/>
              </a:solidFill>
              <a:latin typeface="Calibri"/>
            </a:endParaRPr>
          </a:p>
        </p:txBody>
      </p:sp>
      <p:sp>
        <p:nvSpPr>
          <p:cNvPr id="385" name="object 385"/>
          <p:cNvSpPr/>
          <p:nvPr/>
        </p:nvSpPr>
        <p:spPr>
          <a:xfrm>
            <a:off x="3421634" y="5656193"/>
            <a:ext cx="0" cy="121736"/>
          </a:xfrm>
          <a:custGeom>
            <a:avLst/>
            <a:gdLst/>
            <a:ahLst/>
            <a:cxnLst/>
            <a:rect l="l" t="t" r="r" b="b"/>
            <a:pathLst>
              <a:path h="121285">
                <a:moveTo>
                  <a:pt x="0" y="0"/>
                </a:moveTo>
                <a:lnTo>
                  <a:pt x="0" y="121157"/>
                </a:lnTo>
              </a:path>
            </a:pathLst>
          </a:custGeom>
          <a:ln w="5080">
            <a:solidFill>
              <a:srgbClr val="000000"/>
            </a:solidFill>
          </a:ln>
        </p:spPr>
        <p:txBody>
          <a:bodyPr wrap="square" lIns="0" tIns="0" rIns="0" bIns="0" rtlCol="0"/>
          <a:lstStyle/>
          <a:p>
            <a:pPr defTabSz="917783"/>
            <a:endParaRPr sz="1807">
              <a:solidFill>
                <a:prstClr val="black"/>
              </a:solidFill>
              <a:latin typeface="Calibri"/>
            </a:endParaRPr>
          </a:p>
        </p:txBody>
      </p:sp>
      <p:sp>
        <p:nvSpPr>
          <p:cNvPr id="386" name="object 386"/>
          <p:cNvSpPr/>
          <p:nvPr/>
        </p:nvSpPr>
        <p:spPr>
          <a:xfrm>
            <a:off x="3424183" y="5656193"/>
            <a:ext cx="1275" cy="45890"/>
          </a:xfrm>
          <a:custGeom>
            <a:avLst/>
            <a:gdLst/>
            <a:ahLst/>
            <a:cxnLst/>
            <a:rect l="l" t="t" r="r" b="b"/>
            <a:pathLst>
              <a:path w="1269" h="45720">
                <a:moveTo>
                  <a:pt x="0" y="0"/>
                </a:moveTo>
                <a:lnTo>
                  <a:pt x="0" y="45718"/>
                </a:lnTo>
                <a:lnTo>
                  <a:pt x="1269" y="45718"/>
                </a:lnTo>
                <a:lnTo>
                  <a:pt x="1269"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387" name="object 387"/>
          <p:cNvSpPr/>
          <p:nvPr/>
        </p:nvSpPr>
        <p:spPr>
          <a:xfrm>
            <a:off x="3487919" y="5657722"/>
            <a:ext cx="0" cy="118549"/>
          </a:xfrm>
          <a:custGeom>
            <a:avLst/>
            <a:gdLst/>
            <a:ahLst/>
            <a:cxnLst/>
            <a:rect l="l" t="t" r="r" b="b"/>
            <a:pathLst>
              <a:path h="118110">
                <a:moveTo>
                  <a:pt x="0" y="0"/>
                </a:moveTo>
                <a:lnTo>
                  <a:pt x="0" y="118109"/>
                </a:lnTo>
              </a:path>
            </a:pathLst>
          </a:custGeom>
          <a:ln w="10160">
            <a:solidFill>
              <a:srgbClr val="CC3300"/>
            </a:solidFill>
          </a:ln>
        </p:spPr>
        <p:txBody>
          <a:bodyPr wrap="square" lIns="0" tIns="0" rIns="0" bIns="0" rtlCol="0"/>
          <a:lstStyle/>
          <a:p>
            <a:pPr defTabSz="917783"/>
            <a:endParaRPr sz="1807">
              <a:solidFill>
                <a:prstClr val="black"/>
              </a:solidFill>
              <a:latin typeface="Calibri"/>
            </a:endParaRPr>
          </a:p>
        </p:txBody>
      </p:sp>
      <p:sp>
        <p:nvSpPr>
          <p:cNvPr id="388" name="object 388"/>
          <p:cNvSpPr/>
          <p:nvPr/>
        </p:nvSpPr>
        <p:spPr>
          <a:xfrm>
            <a:off x="3493657" y="5657722"/>
            <a:ext cx="0" cy="119186"/>
          </a:xfrm>
          <a:custGeom>
            <a:avLst/>
            <a:gdLst/>
            <a:ahLst/>
            <a:cxnLst/>
            <a:rect l="l" t="t" r="r" b="b"/>
            <a:pathLst>
              <a:path h="118745">
                <a:moveTo>
                  <a:pt x="0" y="0"/>
                </a:moveTo>
                <a:lnTo>
                  <a:pt x="0" y="118490"/>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389" name="object 389"/>
          <p:cNvSpPr/>
          <p:nvPr/>
        </p:nvSpPr>
        <p:spPr>
          <a:xfrm>
            <a:off x="3494930" y="5657721"/>
            <a:ext cx="0" cy="119824"/>
          </a:xfrm>
          <a:custGeom>
            <a:avLst/>
            <a:gdLst/>
            <a:ahLst/>
            <a:cxnLst/>
            <a:rect l="l" t="t" r="r" b="b"/>
            <a:pathLst>
              <a:path h="119379">
                <a:moveTo>
                  <a:pt x="0" y="0"/>
                </a:moveTo>
                <a:lnTo>
                  <a:pt x="0" y="118872"/>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390" name="object 390"/>
          <p:cNvSpPr/>
          <p:nvPr/>
        </p:nvSpPr>
        <p:spPr>
          <a:xfrm>
            <a:off x="3496206" y="5657722"/>
            <a:ext cx="0" cy="119186"/>
          </a:xfrm>
          <a:custGeom>
            <a:avLst/>
            <a:gdLst/>
            <a:ahLst/>
            <a:cxnLst/>
            <a:rect l="l" t="t" r="r" b="b"/>
            <a:pathLst>
              <a:path h="118745">
                <a:moveTo>
                  <a:pt x="0" y="0"/>
                </a:moveTo>
                <a:lnTo>
                  <a:pt x="0" y="118236"/>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391" name="object 391"/>
          <p:cNvSpPr/>
          <p:nvPr/>
        </p:nvSpPr>
        <p:spPr>
          <a:xfrm>
            <a:off x="3498117" y="5658062"/>
            <a:ext cx="0" cy="118549"/>
          </a:xfrm>
          <a:custGeom>
            <a:avLst/>
            <a:gdLst/>
            <a:ahLst/>
            <a:cxnLst/>
            <a:rect l="l" t="t" r="r" b="b"/>
            <a:pathLst>
              <a:path h="118110">
                <a:moveTo>
                  <a:pt x="0" y="0"/>
                </a:moveTo>
                <a:lnTo>
                  <a:pt x="0" y="117771"/>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392" name="object 392"/>
          <p:cNvSpPr/>
          <p:nvPr/>
        </p:nvSpPr>
        <p:spPr>
          <a:xfrm>
            <a:off x="3501942" y="5658487"/>
            <a:ext cx="0" cy="117912"/>
          </a:xfrm>
          <a:custGeom>
            <a:avLst/>
            <a:gdLst/>
            <a:ahLst/>
            <a:cxnLst/>
            <a:rect l="l" t="t" r="r" b="b"/>
            <a:pathLst>
              <a:path h="117475">
                <a:moveTo>
                  <a:pt x="0" y="0"/>
                </a:moveTo>
                <a:lnTo>
                  <a:pt x="0" y="117347"/>
                </a:lnTo>
              </a:path>
            </a:pathLst>
          </a:custGeom>
          <a:ln w="5080">
            <a:solidFill>
              <a:srgbClr val="CC3300"/>
            </a:solidFill>
          </a:ln>
        </p:spPr>
        <p:txBody>
          <a:bodyPr wrap="square" lIns="0" tIns="0" rIns="0" bIns="0" rtlCol="0"/>
          <a:lstStyle/>
          <a:p>
            <a:pPr defTabSz="917783"/>
            <a:endParaRPr sz="1807">
              <a:solidFill>
                <a:prstClr val="black"/>
              </a:solidFill>
              <a:latin typeface="Calibri"/>
            </a:endParaRPr>
          </a:p>
        </p:txBody>
      </p:sp>
      <p:sp>
        <p:nvSpPr>
          <p:cNvPr id="393" name="object 393"/>
          <p:cNvSpPr/>
          <p:nvPr/>
        </p:nvSpPr>
        <p:spPr>
          <a:xfrm>
            <a:off x="3506404" y="5658891"/>
            <a:ext cx="0" cy="117912"/>
          </a:xfrm>
          <a:custGeom>
            <a:avLst/>
            <a:gdLst/>
            <a:ahLst/>
            <a:cxnLst/>
            <a:rect l="l" t="t" r="r" b="b"/>
            <a:pathLst>
              <a:path h="117475">
                <a:moveTo>
                  <a:pt x="0" y="0"/>
                </a:moveTo>
                <a:lnTo>
                  <a:pt x="0" y="116945"/>
                </a:lnTo>
              </a:path>
            </a:pathLst>
          </a:custGeom>
          <a:ln w="3809">
            <a:solidFill>
              <a:srgbClr val="CC3300"/>
            </a:solidFill>
          </a:ln>
        </p:spPr>
        <p:txBody>
          <a:bodyPr wrap="square" lIns="0" tIns="0" rIns="0" bIns="0" rtlCol="0"/>
          <a:lstStyle/>
          <a:p>
            <a:pPr defTabSz="917783"/>
            <a:endParaRPr sz="1807">
              <a:solidFill>
                <a:prstClr val="black"/>
              </a:solidFill>
              <a:latin typeface="Calibri"/>
            </a:endParaRPr>
          </a:p>
        </p:txBody>
      </p:sp>
      <p:sp>
        <p:nvSpPr>
          <p:cNvPr id="394" name="object 394"/>
          <p:cNvSpPr/>
          <p:nvPr/>
        </p:nvSpPr>
        <p:spPr>
          <a:xfrm>
            <a:off x="3513414" y="5659252"/>
            <a:ext cx="0" cy="117273"/>
          </a:xfrm>
          <a:custGeom>
            <a:avLst/>
            <a:gdLst/>
            <a:ahLst/>
            <a:cxnLst/>
            <a:rect l="l" t="t" r="r" b="b"/>
            <a:pathLst>
              <a:path h="116839">
                <a:moveTo>
                  <a:pt x="0" y="0"/>
                </a:moveTo>
                <a:lnTo>
                  <a:pt x="0" y="116585"/>
                </a:lnTo>
              </a:path>
            </a:pathLst>
          </a:custGeom>
          <a:ln w="10160">
            <a:solidFill>
              <a:srgbClr val="CC3300"/>
            </a:solidFill>
          </a:ln>
        </p:spPr>
        <p:txBody>
          <a:bodyPr wrap="square" lIns="0" tIns="0" rIns="0" bIns="0" rtlCol="0"/>
          <a:lstStyle/>
          <a:p>
            <a:pPr defTabSz="917783"/>
            <a:endParaRPr sz="1807">
              <a:solidFill>
                <a:prstClr val="black"/>
              </a:solidFill>
              <a:latin typeface="Calibri"/>
            </a:endParaRPr>
          </a:p>
        </p:txBody>
      </p:sp>
      <p:sp>
        <p:nvSpPr>
          <p:cNvPr id="395" name="object 395"/>
          <p:cNvSpPr/>
          <p:nvPr/>
        </p:nvSpPr>
        <p:spPr>
          <a:xfrm>
            <a:off x="3519787" y="5659252"/>
            <a:ext cx="0" cy="117912"/>
          </a:xfrm>
          <a:custGeom>
            <a:avLst/>
            <a:gdLst/>
            <a:ahLst/>
            <a:cxnLst/>
            <a:rect l="l" t="t" r="r" b="b"/>
            <a:pathLst>
              <a:path h="117475">
                <a:moveTo>
                  <a:pt x="0" y="0"/>
                </a:moveTo>
                <a:lnTo>
                  <a:pt x="0" y="116903"/>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396" name="object 396"/>
          <p:cNvSpPr/>
          <p:nvPr/>
        </p:nvSpPr>
        <p:spPr>
          <a:xfrm>
            <a:off x="3521063" y="5659252"/>
            <a:ext cx="12747" cy="117912"/>
          </a:xfrm>
          <a:custGeom>
            <a:avLst/>
            <a:gdLst/>
            <a:ahLst/>
            <a:cxnLst/>
            <a:rect l="l" t="t" r="r" b="b"/>
            <a:pathLst>
              <a:path w="12700" h="117475">
                <a:moveTo>
                  <a:pt x="0" y="117348"/>
                </a:moveTo>
                <a:lnTo>
                  <a:pt x="12700" y="117348"/>
                </a:lnTo>
                <a:lnTo>
                  <a:pt x="12700" y="0"/>
                </a:lnTo>
                <a:lnTo>
                  <a:pt x="0" y="0"/>
                </a:lnTo>
                <a:lnTo>
                  <a:pt x="0" y="11734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397" name="object 397"/>
          <p:cNvSpPr/>
          <p:nvPr/>
        </p:nvSpPr>
        <p:spPr>
          <a:xfrm>
            <a:off x="3536359" y="5659616"/>
            <a:ext cx="0" cy="117912"/>
          </a:xfrm>
          <a:custGeom>
            <a:avLst/>
            <a:gdLst/>
            <a:ahLst/>
            <a:cxnLst/>
            <a:rect l="l" t="t" r="r" b="b"/>
            <a:pathLst>
              <a:path h="117475">
                <a:moveTo>
                  <a:pt x="0" y="0"/>
                </a:moveTo>
                <a:lnTo>
                  <a:pt x="0" y="116985"/>
                </a:lnTo>
              </a:path>
            </a:pathLst>
          </a:custGeom>
          <a:ln w="5080">
            <a:solidFill>
              <a:srgbClr val="CC3300"/>
            </a:solidFill>
          </a:ln>
        </p:spPr>
        <p:txBody>
          <a:bodyPr wrap="square" lIns="0" tIns="0" rIns="0" bIns="0" rtlCol="0"/>
          <a:lstStyle/>
          <a:p>
            <a:pPr defTabSz="917783"/>
            <a:endParaRPr sz="1807">
              <a:solidFill>
                <a:prstClr val="black"/>
              </a:solidFill>
              <a:latin typeface="Calibri"/>
            </a:endParaRPr>
          </a:p>
        </p:txBody>
      </p:sp>
      <p:sp>
        <p:nvSpPr>
          <p:cNvPr id="398" name="object 398"/>
          <p:cNvSpPr/>
          <p:nvPr/>
        </p:nvSpPr>
        <p:spPr>
          <a:xfrm>
            <a:off x="3542732" y="5659692"/>
            <a:ext cx="0" cy="117912"/>
          </a:xfrm>
          <a:custGeom>
            <a:avLst/>
            <a:gdLst/>
            <a:ahLst/>
            <a:cxnLst/>
            <a:rect l="l" t="t" r="r" b="b"/>
            <a:pathLst>
              <a:path h="117475">
                <a:moveTo>
                  <a:pt x="0" y="0"/>
                </a:moveTo>
                <a:lnTo>
                  <a:pt x="0" y="116909"/>
                </a:lnTo>
              </a:path>
            </a:pathLst>
          </a:custGeom>
          <a:ln w="7619">
            <a:solidFill>
              <a:srgbClr val="CC3300"/>
            </a:solidFill>
          </a:ln>
        </p:spPr>
        <p:txBody>
          <a:bodyPr wrap="square" lIns="0" tIns="0" rIns="0" bIns="0" rtlCol="0"/>
          <a:lstStyle/>
          <a:p>
            <a:pPr defTabSz="917783"/>
            <a:endParaRPr sz="1807">
              <a:solidFill>
                <a:prstClr val="black"/>
              </a:solidFill>
              <a:latin typeface="Calibri"/>
            </a:endParaRPr>
          </a:p>
        </p:txBody>
      </p:sp>
      <p:sp>
        <p:nvSpPr>
          <p:cNvPr id="399" name="object 399"/>
          <p:cNvSpPr/>
          <p:nvPr/>
        </p:nvSpPr>
        <p:spPr>
          <a:xfrm>
            <a:off x="3546557" y="5659286"/>
            <a:ext cx="1275" cy="44615"/>
          </a:xfrm>
          <a:custGeom>
            <a:avLst/>
            <a:gdLst/>
            <a:ahLst/>
            <a:cxnLst/>
            <a:rect l="l" t="t" r="r" b="b"/>
            <a:pathLst>
              <a:path w="1269" h="44450">
                <a:moveTo>
                  <a:pt x="0" y="0"/>
                </a:moveTo>
                <a:lnTo>
                  <a:pt x="0" y="44159"/>
                </a:lnTo>
                <a:lnTo>
                  <a:pt x="1270" y="44159"/>
                </a:lnTo>
                <a:lnTo>
                  <a:pt x="1270" y="0"/>
                </a:lnTo>
                <a:lnTo>
                  <a:pt x="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00" name="object 400"/>
          <p:cNvSpPr/>
          <p:nvPr/>
        </p:nvSpPr>
        <p:spPr>
          <a:xfrm>
            <a:off x="3546811" y="5747972"/>
            <a:ext cx="1275" cy="29318"/>
          </a:xfrm>
          <a:custGeom>
            <a:avLst/>
            <a:gdLst/>
            <a:ahLst/>
            <a:cxnLst/>
            <a:rect l="l" t="t" r="r" b="b"/>
            <a:pathLst>
              <a:path w="1269" h="29210">
                <a:moveTo>
                  <a:pt x="762" y="28956"/>
                </a:moveTo>
                <a:lnTo>
                  <a:pt x="0" y="0"/>
                </a:lnTo>
                <a:lnTo>
                  <a:pt x="0" y="28956"/>
                </a:lnTo>
                <a:lnTo>
                  <a:pt x="762" y="28956"/>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01" name="object 401"/>
          <p:cNvSpPr/>
          <p:nvPr/>
        </p:nvSpPr>
        <p:spPr>
          <a:xfrm>
            <a:off x="3350887" y="5663203"/>
            <a:ext cx="0" cy="110900"/>
          </a:xfrm>
          <a:custGeom>
            <a:avLst/>
            <a:gdLst/>
            <a:ahLst/>
            <a:cxnLst/>
            <a:rect l="l" t="t" r="r" b="b"/>
            <a:pathLst>
              <a:path h="110489">
                <a:moveTo>
                  <a:pt x="0" y="0"/>
                </a:moveTo>
                <a:lnTo>
                  <a:pt x="0" y="110363"/>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402" name="object 402"/>
          <p:cNvSpPr/>
          <p:nvPr/>
        </p:nvSpPr>
        <p:spPr>
          <a:xfrm>
            <a:off x="3351525" y="5657722"/>
            <a:ext cx="34417" cy="116637"/>
          </a:xfrm>
          <a:custGeom>
            <a:avLst/>
            <a:gdLst/>
            <a:ahLst/>
            <a:cxnLst/>
            <a:rect l="l" t="t" r="r" b="b"/>
            <a:pathLst>
              <a:path w="34289" h="116204">
                <a:moveTo>
                  <a:pt x="0" y="115823"/>
                </a:moveTo>
                <a:lnTo>
                  <a:pt x="34289" y="115823"/>
                </a:lnTo>
                <a:lnTo>
                  <a:pt x="34289" y="0"/>
                </a:lnTo>
                <a:lnTo>
                  <a:pt x="0" y="0"/>
                </a:lnTo>
                <a:lnTo>
                  <a:pt x="0" y="115823"/>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03" name="object 403"/>
          <p:cNvSpPr/>
          <p:nvPr/>
        </p:nvSpPr>
        <p:spPr>
          <a:xfrm>
            <a:off x="3385942" y="5658087"/>
            <a:ext cx="16571" cy="116000"/>
          </a:xfrm>
          <a:custGeom>
            <a:avLst/>
            <a:gdLst/>
            <a:ahLst/>
            <a:cxnLst/>
            <a:rect l="l" t="t" r="r" b="b"/>
            <a:pathLst>
              <a:path w="16510" h="115570">
                <a:moveTo>
                  <a:pt x="0" y="115460"/>
                </a:moveTo>
                <a:lnTo>
                  <a:pt x="16510" y="115460"/>
                </a:lnTo>
                <a:lnTo>
                  <a:pt x="16510" y="0"/>
                </a:lnTo>
                <a:lnTo>
                  <a:pt x="0" y="0"/>
                </a:lnTo>
                <a:lnTo>
                  <a:pt x="0" y="11546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04" name="object 404"/>
          <p:cNvSpPr/>
          <p:nvPr/>
        </p:nvSpPr>
        <p:spPr>
          <a:xfrm>
            <a:off x="3404426" y="5658486"/>
            <a:ext cx="0" cy="116000"/>
          </a:xfrm>
          <a:custGeom>
            <a:avLst/>
            <a:gdLst/>
            <a:ahLst/>
            <a:cxnLst/>
            <a:rect l="l" t="t" r="r" b="b"/>
            <a:pathLst>
              <a:path h="115570">
                <a:moveTo>
                  <a:pt x="0" y="0"/>
                </a:moveTo>
                <a:lnTo>
                  <a:pt x="0" y="115062"/>
                </a:lnTo>
              </a:path>
            </a:pathLst>
          </a:custGeom>
          <a:ln w="3809">
            <a:solidFill>
              <a:srgbClr val="CC3300"/>
            </a:solidFill>
          </a:ln>
        </p:spPr>
        <p:txBody>
          <a:bodyPr wrap="square" lIns="0" tIns="0" rIns="0" bIns="0" rtlCol="0"/>
          <a:lstStyle/>
          <a:p>
            <a:pPr defTabSz="917783"/>
            <a:endParaRPr sz="1807">
              <a:solidFill>
                <a:prstClr val="black"/>
              </a:solidFill>
              <a:latin typeface="Calibri"/>
            </a:endParaRPr>
          </a:p>
        </p:txBody>
      </p:sp>
      <p:sp>
        <p:nvSpPr>
          <p:cNvPr id="405" name="object 405"/>
          <p:cNvSpPr/>
          <p:nvPr/>
        </p:nvSpPr>
        <p:spPr>
          <a:xfrm>
            <a:off x="3407613" y="5658998"/>
            <a:ext cx="0" cy="115362"/>
          </a:xfrm>
          <a:custGeom>
            <a:avLst/>
            <a:gdLst/>
            <a:ahLst/>
            <a:cxnLst/>
            <a:rect l="l" t="t" r="r" b="b"/>
            <a:pathLst>
              <a:path h="114935">
                <a:moveTo>
                  <a:pt x="0" y="0"/>
                </a:moveTo>
                <a:lnTo>
                  <a:pt x="0" y="114553"/>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406" name="object 406"/>
          <p:cNvSpPr/>
          <p:nvPr/>
        </p:nvSpPr>
        <p:spPr>
          <a:xfrm>
            <a:off x="3412074" y="5659251"/>
            <a:ext cx="0" cy="114725"/>
          </a:xfrm>
          <a:custGeom>
            <a:avLst/>
            <a:gdLst/>
            <a:ahLst/>
            <a:cxnLst/>
            <a:rect l="l" t="t" r="r" b="b"/>
            <a:pathLst>
              <a:path h="114300">
                <a:moveTo>
                  <a:pt x="0" y="0"/>
                </a:moveTo>
                <a:lnTo>
                  <a:pt x="0" y="114300"/>
                </a:lnTo>
              </a:path>
            </a:pathLst>
          </a:custGeom>
          <a:ln w="6350">
            <a:solidFill>
              <a:srgbClr val="CC3300"/>
            </a:solidFill>
          </a:ln>
        </p:spPr>
        <p:txBody>
          <a:bodyPr wrap="square" lIns="0" tIns="0" rIns="0" bIns="0" rtlCol="0"/>
          <a:lstStyle/>
          <a:p>
            <a:pPr defTabSz="917783"/>
            <a:endParaRPr sz="1807">
              <a:solidFill>
                <a:prstClr val="black"/>
              </a:solidFill>
              <a:latin typeface="Calibri"/>
            </a:endParaRPr>
          </a:p>
        </p:txBody>
      </p:sp>
      <p:sp>
        <p:nvSpPr>
          <p:cNvPr id="407" name="object 407"/>
          <p:cNvSpPr/>
          <p:nvPr/>
        </p:nvSpPr>
        <p:spPr>
          <a:xfrm>
            <a:off x="3416536" y="5659252"/>
            <a:ext cx="0" cy="115362"/>
          </a:xfrm>
          <a:custGeom>
            <a:avLst/>
            <a:gdLst/>
            <a:ahLst/>
            <a:cxnLst/>
            <a:rect l="l" t="t" r="r" b="b"/>
            <a:pathLst>
              <a:path h="114935">
                <a:moveTo>
                  <a:pt x="0" y="0"/>
                </a:moveTo>
                <a:lnTo>
                  <a:pt x="0" y="114617"/>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408" name="object 408"/>
          <p:cNvSpPr/>
          <p:nvPr/>
        </p:nvSpPr>
        <p:spPr>
          <a:xfrm>
            <a:off x="3419086" y="5659251"/>
            <a:ext cx="0" cy="116000"/>
          </a:xfrm>
          <a:custGeom>
            <a:avLst/>
            <a:gdLst/>
            <a:ahLst/>
            <a:cxnLst/>
            <a:rect l="l" t="t" r="r" b="b"/>
            <a:pathLst>
              <a:path h="115570">
                <a:moveTo>
                  <a:pt x="0" y="0"/>
                </a:moveTo>
                <a:lnTo>
                  <a:pt x="0" y="115062"/>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409" name="object 409"/>
          <p:cNvSpPr/>
          <p:nvPr/>
        </p:nvSpPr>
        <p:spPr>
          <a:xfrm>
            <a:off x="3420997" y="5659252"/>
            <a:ext cx="0" cy="105164"/>
          </a:xfrm>
          <a:custGeom>
            <a:avLst/>
            <a:gdLst/>
            <a:ahLst/>
            <a:cxnLst/>
            <a:rect l="l" t="t" r="r" b="b"/>
            <a:pathLst>
              <a:path h="104775">
                <a:moveTo>
                  <a:pt x="0" y="0"/>
                </a:moveTo>
                <a:lnTo>
                  <a:pt x="0" y="104773"/>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410" name="object 410"/>
          <p:cNvSpPr/>
          <p:nvPr/>
        </p:nvSpPr>
        <p:spPr>
          <a:xfrm>
            <a:off x="3421634" y="5659252"/>
            <a:ext cx="2549" cy="17209"/>
          </a:xfrm>
          <a:custGeom>
            <a:avLst/>
            <a:gdLst/>
            <a:ahLst/>
            <a:cxnLst/>
            <a:rect l="l" t="t" r="r" b="b"/>
            <a:pathLst>
              <a:path w="2539" h="17145">
                <a:moveTo>
                  <a:pt x="0" y="0"/>
                </a:moveTo>
                <a:lnTo>
                  <a:pt x="0" y="16763"/>
                </a:lnTo>
                <a:lnTo>
                  <a:pt x="2539" y="16763"/>
                </a:lnTo>
                <a:lnTo>
                  <a:pt x="2539" y="0"/>
                </a:lnTo>
                <a:lnTo>
                  <a:pt x="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11" name="object 411"/>
          <p:cNvSpPr/>
          <p:nvPr/>
        </p:nvSpPr>
        <p:spPr>
          <a:xfrm>
            <a:off x="3492382" y="5667028"/>
            <a:ext cx="0" cy="102615"/>
          </a:xfrm>
          <a:custGeom>
            <a:avLst/>
            <a:gdLst/>
            <a:ahLst/>
            <a:cxnLst/>
            <a:rect l="l" t="t" r="r" b="b"/>
            <a:pathLst>
              <a:path h="102235">
                <a:moveTo>
                  <a:pt x="0" y="0"/>
                </a:moveTo>
                <a:lnTo>
                  <a:pt x="0" y="101981"/>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412" name="object 412"/>
          <p:cNvSpPr/>
          <p:nvPr/>
        </p:nvSpPr>
        <p:spPr>
          <a:xfrm>
            <a:off x="3493657" y="5666517"/>
            <a:ext cx="0" cy="103252"/>
          </a:xfrm>
          <a:custGeom>
            <a:avLst/>
            <a:gdLst/>
            <a:ahLst/>
            <a:cxnLst/>
            <a:rect l="l" t="t" r="r" b="b"/>
            <a:pathLst>
              <a:path h="102870">
                <a:moveTo>
                  <a:pt x="0" y="0"/>
                </a:moveTo>
                <a:lnTo>
                  <a:pt x="0" y="102489"/>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413" name="object 413"/>
          <p:cNvSpPr/>
          <p:nvPr/>
        </p:nvSpPr>
        <p:spPr>
          <a:xfrm>
            <a:off x="3498117" y="5666900"/>
            <a:ext cx="0" cy="102615"/>
          </a:xfrm>
          <a:custGeom>
            <a:avLst/>
            <a:gdLst/>
            <a:ahLst/>
            <a:cxnLst/>
            <a:rect l="l" t="t" r="r" b="b"/>
            <a:pathLst>
              <a:path h="102235">
                <a:moveTo>
                  <a:pt x="0" y="0"/>
                </a:moveTo>
                <a:lnTo>
                  <a:pt x="0" y="102108"/>
                </a:lnTo>
              </a:path>
            </a:pathLst>
          </a:custGeom>
          <a:ln w="7619">
            <a:solidFill>
              <a:srgbClr val="000000"/>
            </a:solidFill>
          </a:ln>
        </p:spPr>
        <p:txBody>
          <a:bodyPr wrap="square" lIns="0" tIns="0" rIns="0" bIns="0" rtlCol="0"/>
          <a:lstStyle/>
          <a:p>
            <a:pPr defTabSz="917783"/>
            <a:endParaRPr sz="1807">
              <a:solidFill>
                <a:prstClr val="black"/>
              </a:solidFill>
              <a:latin typeface="Calibri"/>
            </a:endParaRPr>
          </a:p>
        </p:txBody>
      </p:sp>
      <p:sp>
        <p:nvSpPr>
          <p:cNvPr id="414" name="object 414"/>
          <p:cNvSpPr/>
          <p:nvPr/>
        </p:nvSpPr>
        <p:spPr>
          <a:xfrm>
            <a:off x="3503217" y="5666900"/>
            <a:ext cx="0" cy="102615"/>
          </a:xfrm>
          <a:custGeom>
            <a:avLst/>
            <a:gdLst/>
            <a:ahLst/>
            <a:cxnLst/>
            <a:rect l="l" t="t" r="r" b="b"/>
            <a:pathLst>
              <a:path h="102235">
                <a:moveTo>
                  <a:pt x="0" y="0"/>
                </a:moveTo>
                <a:lnTo>
                  <a:pt x="0" y="101726"/>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415" name="object 415"/>
          <p:cNvSpPr/>
          <p:nvPr/>
        </p:nvSpPr>
        <p:spPr>
          <a:xfrm>
            <a:off x="3505767" y="5666899"/>
            <a:ext cx="0" cy="101978"/>
          </a:xfrm>
          <a:custGeom>
            <a:avLst/>
            <a:gdLst/>
            <a:ahLst/>
            <a:cxnLst/>
            <a:rect l="l" t="t" r="r" b="b"/>
            <a:pathLst>
              <a:path h="101600">
                <a:moveTo>
                  <a:pt x="0" y="0"/>
                </a:moveTo>
                <a:lnTo>
                  <a:pt x="0" y="101345"/>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416" name="object 416"/>
          <p:cNvSpPr/>
          <p:nvPr/>
        </p:nvSpPr>
        <p:spPr>
          <a:xfrm>
            <a:off x="3509591" y="5667264"/>
            <a:ext cx="0" cy="101978"/>
          </a:xfrm>
          <a:custGeom>
            <a:avLst/>
            <a:gdLst/>
            <a:ahLst/>
            <a:cxnLst/>
            <a:rect l="l" t="t" r="r" b="b"/>
            <a:pathLst>
              <a:path h="101600">
                <a:moveTo>
                  <a:pt x="0" y="0"/>
                </a:moveTo>
                <a:lnTo>
                  <a:pt x="0" y="100982"/>
                </a:lnTo>
              </a:path>
            </a:pathLst>
          </a:custGeom>
          <a:ln w="5080">
            <a:solidFill>
              <a:srgbClr val="000000"/>
            </a:solidFill>
          </a:ln>
        </p:spPr>
        <p:txBody>
          <a:bodyPr wrap="square" lIns="0" tIns="0" rIns="0" bIns="0" rtlCol="0"/>
          <a:lstStyle/>
          <a:p>
            <a:pPr defTabSz="917783"/>
            <a:endParaRPr sz="1807">
              <a:solidFill>
                <a:prstClr val="black"/>
              </a:solidFill>
              <a:latin typeface="Calibri"/>
            </a:endParaRPr>
          </a:p>
        </p:txBody>
      </p:sp>
      <p:sp>
        <p:nvSpPr>
          <p:cNvPr id="417" name="object 417"/>
          <p:cNvSpPr/>
          <p:nvPr/>
        </p:nvSpPr>
        <p:spPr>
          <a:xfrm>
            <a:off x="3517876" y="5667721"/>
            <a:ext cx="0" cy="101340"/>
          </a:xfrm>
          <a:custGeom>
            <a:avLst/>
            <a:gdLst/>
            <a:ahLst/>
            <a:cxnLst/>
            <a:rect l="l" t="t" r="r" b="b"/>
            <a:pathLst>
              <a:path h="100964">
                <a:moveTo>
                  <a:pt x="0" y="0"/>
                </a:moveTo>
                <a:lnTo>
                  <a:pt x="0" y="100528"/>
                </a:lnTo>
              </a:path>
            </a:pathLst>
          </a:custGeom>
          <a:ln w="11430">
            <a:solidFill>
              <a:srgbClr val="000000"/>
            </a:solidFill>
          </a:ln>
        </p:spPr>
        <p:txBody>
          <a:bodyPr wrap="square" lIns="0" tIns="0" rIns="0" bIns="0" rtlCol="0"/>
          <a:lstStyle/>
          <a:p>
            <a:pPr defTabSz="917783"/>
            <a:endParaRPr sz="1807">
              <a:solidFill>
                <a:prstClr val="black"/>
              </a:solidFill>
              <a:latin typeface="Calibri"/>
            </a:endParaRPr>
          </a:p>
        </p:txBody>
      </p:sp>
      <p:sp>
        <p:nvSpPr>
          <p:cNvPr id="418" name="object 418"/>
          <p:cNvSpPr/>
          <p:nvPr/>
        </p:nvSpPr>
        <p:spPr>
          <a:xfrm>
            <a:off x="3524250" y="5667939"/>
            <a:ext cx="0" cy="101340"/>
          </a:xfrm>
          <a:custGeom>
            <a:avLst/>
            <a:gdLst/>
            <a:ahLst/>
            <a:cxnLst/>
            <a:rect l="l" t="t" r="r" b="b"/>
            <a:pathLst>
              <a:path h="100964">
                <a:moveTo>
                  <a:pt x="0" y="0"/>
                </a:moveTo>
                <a:lnTo>
                  <a:pt x="0" y="100692"/>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419" name="object 419"/>
          <p:cNvSpPr/>
          <p:nvPr/>
        </p:nvSpPr>
        <p:spPr>
          <a:xfrm>
            <a:off x="3526161" y="5668212"/>
            <a:ext cx="0" cy="101340"/>
          </a:xfrm>
          <a:custGeom>
            <a:avLst/>
            <a:gdLst/>
            <a:ahLst/>
            <a:cxnLst/>
            <a:rect l="l" t="t" r="r" b="b"/>
            <a:pathLst>
              <a:path h="100964">
                <a:moveTo>
                  <a:pt x="0" y="0"/>
                </a:moveTo>
                <a:lnTo>
                  <a:pt x="0" y="100801"/>
                </a:lnTo>
              </a:path>
            </a:pathLst>
          </a:custGeom>
          <a:ln w="3175">
            <a:solidFill>
              <a:srgbClr val="000000"/>
            </a:solidFill>
          </a:ln>
        </p:spPr>
        <p:txBody>
          <a:bodyPr wrap="square" lIns="0" tIns="0" rIns="0" bIns="0" rtlCol="0"/>
          <a:lstStyle/>
          <a:p>
            <a:pPr defTabSz="917783"/>
            <a:endParaRPr sz="1807">
              <a:solidFill>
                <a:prstClr val="black"/>
              </a:solidFill>
              <a:latin typeface="Calibri"/>
            </a:endParaRPr>
          </a:p>
        </p:txBody>
      </p:sp>
      <p:sp>
        <p:nvSpPr>
          <p:cNvPr id="420" name="object 420"/>
          <p:cNvSpPr/>
          <p:nvPr/>
        </p:nvSpPr>
        <p:spPr>
          <a:xfrm>
            <a:off x="3532535" y="5668430"/>
            <a:ext cx="0" cy="101340"/>
          </a:xfrm>
          <a:custGeom>
            <a:avLst/>
            <a:gdLst/>
            <a:ahLst/>
            <a:cxnLst/>
            <a:rect l="l" t="t" r="r" b="b"/>
            <a:pathLst>
              <a:path h="100964">
                <a:moveTo>
                  <a:pt x="0" y="0"/>
                </a:moveTo>
                <a:lnTo>
                  <a:pt x="0" y="100584"/>
                </a:lnTo>
              </a:path>
            </a:pathLst>
          </a:custGeom>
          <a:ln w="10160">
            <a:solidFill>
              <a:srgbClr val="000000"/>
            </a:solidFill>
          </a:ln>
        </p:spPr>
        <p:txBody>
          <a:bodyPr wrap="square" lIns="0" tIns="0" rIns="0" bIns="0" rtlCol="0"/>
          <a:lstStyle/>
          <a:p>
            <a:pPr defTabSz="917783"/>
            <a:endParaRPr sz="1807">
              <a:solidFill>
                <a:prstClr val="black"/>
              </a:solidFill>
              <a:latin typeface="Calibri"/>
            </a:endParaRPr>
          </a:p>
        </p:txBody>
      </p:sp>
      <p:sp>
        <p:nvSpPr>
          <p:cNvPr id="421" name="object 421"/>
          <p:cNvSpPr/>
          <p:nvPr/>
        </p:nvSpPr>
        <p:spPr>
          <a:xfrm>
            <a:off x="3537634" y="5668429"/>
            <a:ext cx="1275" cy="54813"/>
          </a:xfrm>
          <a:custGeom>
            <a:avLst/>
            <a:gdLst/>
            <a:ahLst/>
            <a:cxnLst/>
            <a:rect l="l" t="t" r="r" b="b"/>
            <a:pathLst>
              <a:path w="1269" h="54610">
                <a:moveTo>
                  <a:pt x="0" y="0"/>
                </a:moveTo>
                <a:lnTo>
                  <a:pt x="0" y="54482"/>
                </a:lnTo>
                <a:lnTo>
                  <a:pt x="1269" y="54482"/>
                </a:lnTo>
                <a:lnTo>
                  <a:pt x="1269"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22" name="object 422"/>
          <p:cNvSpPr/>
          <p:nvPr/>
        </p:nvSpPr>
        <p:spPr>
          <a:xfrm>
            <a:off x="3360958" y="5667665"/>
            <a:ext cx="49714" cy="97516"/>
          </a:xfrm>
          <a:custGeom>
            <a:avLst/>
            <a:gdLst/>
            <a:ahLst/>
            <a:cxnLst/>
            <a:rect l="l" t="t" r="r" b="b"/>
            <a:pathLst>
              <a:path w="49530" h="97154">
                <a:moveTo>
                  <a:pt x="49530" y="3047"/>
                </a:moveTo>
                <a:lnTo>
                  <a:pt x="49530" y="1523"/>
                </a:lnTo>
                <a:lnTo>
                  <a:pt x="43434" y="1523"/>
                </a:lnTo>
                <a:lnTo>
                  <a:pt x="41147" y="761"/>
                </a:lnTo>
                <a:lnTo>
                  <a:pt x="35051" y="761"/>
                </a:lnTo>
                <a:lnTo>
                  <a:pt x="32003" y="0"/>
                </a:lnTo>
                <a:lnTo>
                  <a:pt x="19812" y="0"/>
                </a:lnTo>
                <a:lnTo>
                  <a:pt x="16763" y="761"/>
                </a:lnTo>
                <a:lnTo>
                  <a:pt x="4572" y="761"/>
                </a:lnTo>
                <a:lnTo>
                  <a:pt x="2286" y="0"/>
                </a:lnTo>
                <a:lnTo>
                  <a:pt x="762" y="46481"/>
                </a:lnTo>
                <a:lnTo>
                  <a:pt x="762" y="93725"/>
                </a:lnTo>
                <a:lnTo>
                  <a:pt x="0" y="94487"/>
                </a:lnTo>
                <a:lnTo>
                  <a:pt x="0" y="96011"/>
                </a:lnTo>
                <a:lnTo>
                  <a:pt x="6095" y="96011"/>
                </a:lnTo>
                <a:lnTo>
                  <a:pt x="9143" y="96773"/>
                </a:lnTo>
                <a:lnTo>
                  <a:pt x="47243" y="96773"/>
                </a:lnTo>
                <a:lnTo>
                  <a:pt x="47243" y="96011"/>
                </a:lnTo>
                <a:lnTo>
                  <a:pt x="48006" y="95250"/>
                </a:lnTo>
                <a:lnTo>
                  <a:pt x="48006" y="71627"/>
                </a:lnTo>
                <a:lnTo>
                  <a:pt x="48768" y="50291"/>
                </a:lnTo>
                <a:lnTo>
                  <a:pt x="48768" y="4571"/>
                </a:lnTo>
                <a:lnTo>
                  <a:pt x="49530" y="3047"/>
                </a:lnTo>
                <a:close/>
              </a:path>
              <a:path w="49530" h="97154">
                <a:moveTo>
                  <a:pt x="49530" y="6858"/>
                </a:moveTo>
                <a:lnTo>
                  <a:pt x="48768" y="5333"/>
                </a:lnTo>
                <a:lnTo>
                  <a:pt x="48768" y="28193"/>
                </a:lnTo>
                <a:lnTo>
                  <a:pt x="49530" y="6858"/>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23" name="object 423"/>
          <p:cNvSpPr/>
          <p:nvPr/>
        </p:nvSpPr>
        <p:spPr>
          <a:xfrm>
            <a:off x="3494804" y="5669960"/>
            <a:ext cx="19121" cy="24857"/>
          </a:xfrm>
          <a:custGeom>
            <a:avLst/>
            <a:gdLst/>
            <a:ahLst/>
            <a:cxnLst/>
            <a:rect l="l" t="t" r="r" b="b"/>
            <a:pathLst>
              <a:path w="19050" h="24764">
                <a:moveTo>
                  <a:pt x="19050" y="24383"/>
                </a:moveTo>
                <a:lnTo>
                  <a:pt x="19050" y="761"/>
                </a:lnTo>
                <a:lnTo>
                  <a:pt x="2286" y="761"/>
                </a:lnTo>
                <a:lnTo>
                  <a:pt x="0" y="0"/>
                </a:lnTo>
                <a:lnTo>
                  <a:pt x="0" y="24383"/>
                </a:lnTo>
                <a:lnTo>
                  <a:pt x="19050" y="24383"/>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24" name="object 424"/>
          <p:cNvSpPr/>
          <p:nvPr/>
        </p:nvSpPr>
        <p:spPr>
          <a:xfrm>
            <a:off x="3516983" y="5670724"/>
            <a:ext cx="19121" cy="24220"/>
          </a:xfrm>
          <a:custGeom>
            <a:avLst/>
            <a:gdLst/>
            <a:ahLst/>
            <a:cxnLst/>
            <a:rect l="l" t="t" r="r" b="b"/>
            <a:pathLst>
              <a:path w="19050" h="24129">
                <a:moveTo>
                  <a:pt x="18288" y="22860"/>
                </a:moveTo>
                <a:lnTo>
                  <a:pt x="18288" y="761"/>
                </a:lnTo>
                <a:lnTo>
                  <a:pt x="4571" y="761"/>
                </a:lnTo>
                <a:lnTo>
                  <a:pt x="2286" y="0"/>
                </a:lnTo>
                <a:lnTo>
                  <a:pt x="0" y="0"/>
                </a:lnTo>
                <a:lnTo>
                  <a:pt x="0" y="23622"/>
                </a:lnTo>
                <a:lnTo>
                  <a:pt x="11430" y="23622"/>
                </a:lnTo>
                <a:lnTo>
                  <a:pt x="13715" y="22860"/>
                </a:lnTo>
                <a:lnTo>
                  <a:pt x="18288" y="22860"/>
                </a:lnTo>
                <a:close/>
              </a:path>
              <a:path w="19050" h="24129">
                <a:moveTo>
                  <a:pt x="19050" y="3810"/>
                </a:moveTo>
                <a:lnTo>
                  <a:pt x="18288" y="3048"/>
                </a:lnTo>
                <a:lnTo>
                  <a:pt x="18288" y="9144"/>
                </a:lnTo>
                <a:lnTo>
                  <a:pt x="19050" y="381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25" name="object 425"/>
          <p:cNvSpPr/>
          <p:nvPr/>
        </p:nvSpPr>
        <p:spPr>
          <a:xfrm>
            <a:off x="3364781" y="5671489"/>
            <a:ext cx="20396" cy="21033"/>
          </a:xfrm>
          <a:custGeom>
            <a:avLst/>
            <a:gdLst/>
            <a:ahLst/>
            <a:cxnLst/>
            <a:rect l="l" t="t" r="r" b="b"/>
            <a:pathLst>
              <a:path w="20319" h="20954">
                <a:moveTo>
                  <a:pt x="19812" y="20574"/>
                </a:moveTo>
                <a:lnTo>
                  <a:pt x="19812" y="0"/>
                </a:lnTo>
                <a:lnTo>
                  <a:pt x="762" y="0"/>
                </a:lnTo>
                <a:lnTo>
                  <a:pt x="762" y="5334"/>
                </a:lnTo>
                <a:lnTo>
                  <a:pt x="0" y="10667"/>
                </a:lnTo>
                <a:lnTo>
                  <a:pt x="0" y="20574"/>
                </a:lnTo>
                <a:lnTo>
                  <a:pt x="19812" y="20574"/>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26" name="object 426"/>
          <p:cNvSpPr/>
          <p:nvPr/>
        </p:nvSpPr>
        <p:spPr>
          <a:xfrm>
            <a:off x="3387726" y="5671489"/>
            <a:ext cx="20396" cy="21670"/>
          </a:xfrm>
          <a:custGeom>
            <a:avLst/>
            <a:gdLst/>
            <a:ahLst/>
            <a:cxnLst/>
            <a:rect l="l" t="t" r="r" b="b"/>
            <a:pathLst>
              <a:path w="20319" h="21589">
                <a:moveTo>
                  <a:pt x="19812" y="21336"/>
                </a:moveTo>
                <a:lnTo>
                  <a:pt x="19812" y="762"/>
                </a:lnTo>
                <a:lnTo>
                  <a:pt x="10668" y="762"/>
                </a:lnTo>
                <a:lnTo>
                  <a:pt x="7620" y="0"/>
                </a:lnTo>
                <a:lnTo>
                  <a:pt x="0" y="0"/>
                </a:lnTo>
                <a:lnTo>
                  <a:pt x="0" y="20574"/>
                </a:lnTo>
                <a:lnTo>
                  <a:pt x="3048" y="20574"/>
                </a:lnTo>
                <a:lnTo>
                  <a:pt x="5334" y="21336"/>
                </a:lnTo>
                <a:lnTo>
                  <a:pt x="19812" y="2133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27" name="object 427"/>
          <p:cNvSpPr/>
          <p:nvPr/>
        </p:nvSpPr>
        <p:spPr>
          <a:xfrm>
            <a:off x="3364781" y="5695963"/>
            <a:ext cx="20396" cy="22945"/>
          </a:xfrm>
          <a:custGeom>
            <a:avLst/>
            <a:gdLst/>
            <a:ahLst/>
            <a:cxnLst/>
            <a:rect l="l" t="t" r="r" b="b"/>
            <a:pathLst>
              <a:path w="20319" h="22860">
                <a:moveTo>
                  <a:pt x="19812" y="0"/>
                </a:moveTo>
                <a:lnTo>
                  <a:pt x="0" y="0"/>
                </a:lnTo>
                <a:lnTo>
                  <a:pt x="762" y="5333"/>
                </a:lnTo>
                <a:lnTo>
                  <a:pt x="762" y="22097"/>
                </a:lnTo>
                <a:lnTo>
                  <a:pt x="4572" y="22097"/>
                </a:lnTo>
                <a:lnTo>
                  <a:pt x="4572" y="19811"/>
                </a:lnTo>
                <a:lnTo>
                  <a:pt x="5333" y="16764"/>
                </a:lnTo>
                <a:lnTo>
                  <a:pt x="6096" y="14477"/>
                </a:lnTo>
                <a:lnTo>
                  <a:pt x="6858" y="13715"/>
                </a:lnTo>
                <a:lnTo>
                  <a:pt x="7620" y="14477"/>
                </a:lnTo>
                <a:lnTo>
                  <a:pt x="9143" y="16764"/>
                </a:lnTo>
                <a:lnTo>
                  <a:pt x="9906" y="19811"/>
                </a:lnTo>
                <a:lnTo>
                  <a:pt x="9906" y="22097"/>
                </a:lnTo>
                <a:lnTo>
                  <a:pt x="18287" y="22859"/>
                </a:lnTo>
                <a:lnTo>
                  <a:pt x="19050" y="16764"/>
                </a:lnTo>
                <a:lnTo>
                  <a:pt x="19050" y="5333"/>
                </a:lnTo>
                <a:lnTo>
                  <a:pt x="19812" y="0"/>
                </a:lnTo>
                <a:close/>
              </a:path>
              <a:path w="20319" h="22860">
                <a:moveTo>
                  <a:pt x="762" y="22097"/>
                </a:moveTo>
                <a:lnTo>
                  <a:pt x="762" y="5333"/>
                </a:lnTo>
                <a:lnTo>
                  <a:pt x="0" y="10667"/>
                </a:lnTo>
                <a:lnTo>
                  <a:pt x="0" y="22097"/>
                </a:lnTo>
                <a:lnTo>
                  <a:pt x="762" y="22097"/>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28" name="object 428"/>
          <p:cNvSpPr/>
          <p:nvPr/>
        </p:nvSpPr>
        <p:spPr>
          <a:xfrm>
            <a:off x="3386962" y="5695963"/>
            <a:ext cx="21033" cy="22945"/>
          </a:xfrm>
          <a:custGeom>
            <a:avLst/>
            <a:gdLst/>
            <a:ahLst/>
            <a:cxnLst/>
            <a:rect l="l" t="t" r="r" b="b"/>
            <a:pathLst>
              <a:path w="20955" h="22860">
                <a:moveTo>
                  <a:pt x="20574" y="6095"/>
                </a:moveTo>
                <a:lnTo>
                  <a:pt x="20574" y="761"/>
                </a:lnTo>
                <a:lnTo>
                  <a:pt x="13716" y="761"/>
                </a:lnTo>
                <a:lnTo>
                  <a:pt x="10667" y="0"/>
                </a:lnTo>
                <a:lnTo>
                  <a:pt x="761" y="0"/>
                </a:lnTo>
                <a:lnTo>
                  <a:pt x="0" y="6095"/>
                </a:lnTo>
                <a:lnTo>
                  <a:pt x="0" y="22859"/>
                </a:lnTo>
                <a:lnTo>
                  <a:pt x="3810" y="22097"/>
                </a:lnTo>
                <a:lnTo>
                  <a:pt x="3810" y="21335"/>
                </a:lnTo>
                <a:lnTo>
                  <a:pt x="4572" y="19050"/>
                </a:lnTo>
                <a:lnTo>
                  <a:pt x="5334" y="16002"/>
                </a:lnTo>
                <a:lnTo>
                  <a:pt x="6095" y="13715"/>
                </a:lnTo>
                <a:lnTo>
                  <a:pt x="6857" y="12953"/>
                </a:lnTo>
                <a:lnTo>
                  <a:pt x="9143" y="15239"/>
                </a:lnTo>
                <a:lnTo>
                  <a:pt x="9143" y="16764"/>
                </a:lnTo>
                <a:lnTo>
                  <a:pt x="9905" y="18287"/>
                </a:lnTo>
                <a:lnTo>
                  <a:pt x="9905" y="22097"/>
                </a:lnTo>
                <a:lnTo>
                  <a:pt x="12954" y="22097"/>
                </a:lnTo>
                <a:lnTo>
                  <a:pt x="14478" y="22859"/>
                </a:lnTo>
                <a:lnTo>
                  <a:pt x="19811" y="22859"/>
                </a:lnTo>
                <a:lnTo>
                  <a:pt x="19811" y="11429"/>
                </a:lnTo>
                <a:lnTo>
                  <a:pt x="20574" y="6095"/>
                </a:lnTo>
                <a:close/>
              </a:path>
              <a:path w="20955" h="22860">
                <a:moveTo>
                  <a:pt x="9905" y="22097"/>
                </a:moveTo>
                <a:lnTo>
                  <a:pt x="9905" y="19811"/>
                </a:lnTo>
                <a:lnTo>
                  <a:pt x="9143" y="21335"/>
                </a:lnTo>
                <a:lnTo>
                  <a:pt x="9143" y="22097"/>
                </a:lnTo>
                <a:lnTo>
                  <a:pt x="9905" y="22097"/>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29" name="object 429"/>
          <p:cNvSpPr/>
          <p:nvPr/>
        </p:nvSpPr>
        <p:spPr>
          <a:xfrm>
            <a:off x="3494804" y="5697493"/>
            <a:ext cx="19121" cy="26131"/>
          </a:xfrm>
          <a:custGeom>
            <a:avLst/>
            <a:gdLst/>
            <a:ahLst/>
            <a:cxnLst/>
            <a:rect l="l" t="t" r="r" b="b"/>
            <a:pathLst>
              <a:path w="19050" h="26035">
                <a:moveTo>
                  <a:pt x="19050" y="6096"/>
                </a:moveTo>
                <a:lnTo>
                  <a:pt x="19050" y="0"/>
                </a:lnTo>
                <a:lnTo>
                  <a:pt x="0" y="0"/>
                </a:lnTo>
                <a:lnTo>
                  <a:pt x="762" y="6096"/>
                </a:lnTo>
                <a:lnTo>
                  <a:pt x="762" y="25908"/>
                </a:lnTo>
                <a:lnTo>
                  <a:pt x="5334" y="25908"/>
                </a:lnTo>
                <a:lnTo>
                  <a:pt x="5334" y="21335"/>
                </a:lnTo>
                <a:lnTo>
                  <a:pt x="7619" y="16764"/>
                </a:lnTo>
                <a:lnTo>
                  <a:pt x="10668" y="19812"/>
                </a:lnTo>
                <a:lnTo>
                  <a:pt x="10668" y="25908"/>
                </a:lnTo>
                <a:lnTo>
                  <a:pt x="18287" y="25908"/>
                </a:lnTo>
                <a:lnTo>
                  <a:pt x="18287" y="12953"/>
                </a:lnTo>
                <a:lnTo>
                  <a:pt x="19050" y="6096"/>
                </a:lnTo>
                <a:close/>
              </a:path>
              <a:path w="19050" h="26035">
                <a:moveTo>
                  <a:pt x="762" y="25908"/>
                </a:moveTo>
                <a:lnTo>
                  <a:pt x="762" y="6096"/>
                </a:lnTo>
                <a:lnTo>
                  <a:pt x="0" y="12953"/>
                </a:lnTo>
                <a:lnTo>
                  <a:pt x="0" y="19812"/>
                </a:lnTo>
                <a:lnTo>
                  <a:pt x="762" y="25908"/>
                </a:lnTo>
                <a:close/>
              </a:path>
              <a:path w="19050" h="26035">
                <a:moveTo>
                  <a:pt x="6095" y="25908"/>
                </a:moveTo>
                <a:lnTo>
                  <a:pt x="5334" y="25146"/>
                </a:lnTo>
                <a:lnTo>
                  <a:pt x="5334" y="25908"/>
                </a:lnTo>
                <a:lnTo>
                  <a:pt x="6095" y="25908"/>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0" name="object 430"/>
          <p:cNvSpPr/>
          <p:nvPr/>
        </p:nvSpPr>
        <p:spPr>
          <a:xfrm>
            <a:off x="3516983" y="5696728"/>
            <a:ext cx="17846" cy="26769"/>
          </a:xfrm>
          <a:custGeom>
            <a:avLst/>
            <a:gdLst/>
            <a:ahLst/>
            <a:cxnLst/>
            <a:rect l="l" t="t" r="r" b="b"/>
            <a:pathLst>
              <a:path w="17780" h="26670">
                <a:moveTo>
                  <a:pt x="17526" y="19812"/>
                </a:moveTo>
                <a:lnTo>
                  <a:pt x="17526" y="762"/>
                </a:lnTo>
                <a:lnTo>
                  <a:pt x="16002" y="0"/>
                </a:lnTo>
                <a:lnTo>
                  <a:pt x="11430" y="0"/>
                </a:lnTo>
                <a:lnTo>
                  <a:pt x="9144" y="762"/>
                </a:lnTo>
                <a:lnTo>
                  <a:pt x="0" y="762"/>
                </a:lnTo>
                <a:lnTo>
                  <a:pt x="0" y="25908"/>
                </a:lnTo>
                <a:lnTo>
                  <a:pt x="5334" y="25908"/>
                </a:lnTo>
                <a:lnTo>
                  <a:pt x="5334" y="23621"/>
                </a:lnTo>
                <a:lnTo>
                  <a:pt x="6095" y="20574"/>
                </a:lnTo>
                <a:lnTo>
                  <a:pt x="6858" y="18288"/>
                </a:lnTo>
                <a:lnTo>
                  <a:pt x="8382" y="16764"/>
                </a:lnTo>
                <a:lnTo>
                  <a:pt x="9906" y="19050"/>
                </a:lnTo>
                <a:lnTo>
                  <a:pt x="11430" y="23621"/>
                </a:lnTo>
                <a:lnTo>
                  <a:pt x="11430" y="26289"/>
                </a:lnTo>
                <a:lnTo>
                  <a:pt x="12192" y="26670"/>
                </a:lnTo>
                <a:lnTo>
                  <a:pt x="16764" y="26670"/>
                </a:lnTo>
                <a:lnTo>
                  <a:pt x="17526" y="19812"/>
                </a:lnTo>
                <a:close/>
              </a:path>
              <a:path w="17780" h="26670">
                <a:moveTo>
                  <a:pt x="11430" y="26289"/>
                </a:moveTo>
                <a:lnTo>
                  <a:pt x="11430" y="23621"/>
                </a:lnTo>
                <a:lnTo>
                  <a:pt x="10668" y="25908"/>
                </a:lnTo>
                <a:lnTo>
                  <a:pt x="11430" y="26289"/>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1" name="object 431"/>
          <p:cNvSpPr/>
          <p:nvPr/>
        </p:nvSpPr>
        <p:spPr>
          <a:xfrm>
            <a:off x="3364017" y="5721968"/>
            <a:ext cx="7648" cy="40154"/>
          </a:xfrm>
          <a:custGeom>
            <a:avLst/>
            <a:gdLst/>
            <a:ahLst/>
            <a:cxnLst/>
            <a:rect l="l" t="t" r="r" b="b"/>
            <a:pathLst>
              <a:path w="7619" h="40004">
                <a:moveTo>
                  <a:pt x="7620" y="9906"/>
                </a:moveTo>
                <a:lnTo>
                  <a:pt x="7620" y="0"/>
                </a:lnTo>
                <a:lnTo>
                  <a:pt x="762" y="0"/>
                </a:lnTo>
                <a:lnTo>
                  <a:pt x="762" y="29718"/>
                </a:lnTo>
                <a:lnTo>
                  <a:pt x="0" y="39624"/>
                </a:lnTo>
                <a:lnTo>
                  <a:pt x="6095" y="39624"/>
                </a:lnTo>
                <a:lnTo>
                  <a:pt x="6858" y="29718"/>
                </a:lnTo>
                <a:lnTo>
                  <a:pt x="6858" y="19812"/>
                </a:lnTo>
                <a:lnTo>
                  <a:pt x="7620" y="990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2" name="object 432"/>
          <p:cNvSpPr/>
          <p:nvPr/>
        </p:nvSpPr>
        <p:spPr>
          <a:xfrm>
            <a:off x="3373195" y="5721968"/>
            <a:ext cx="10198" cy="40154"/>
          </a:xfrm>
          <a:custGeom>
            <a:avLst/>
            <a:gdLst/>
            <a:ahLst/>
            <a:cxnLst/>
            <a:rect l="l" t="t" r="r" b="b"/>
            <a:pathLst>
              <a:path w="10160" h="40004">
                <a:moveTo>
                  <a:pt x="1523" y="39624"/>
                </a:moveTo>
                <a:lnTo>
                  <a:pt x="1523" y="9906"/>
                </a:lnTo>
                <a:lnTo>
                  <a:pt x="761" y="19812"/>
                </a:lnTo>
                <a:lnTo>
                  <a:pt x="761" y="29718"/>
                </a:lnTo>
                <a:lnTo>
                  <a:pt x="0" y="39624"/>
                </a:lnTo>
                <a:lnTo>
                  <a:pt x="1523" y="39624"/>
                </a:lnTo>
                <a:close/>
              </a:path>
              <a:path w="10160" h="40004">
                <a:moveTo>
                  <a:pt x="9905" y="39624"/>
                </a:moveTo>
                <a:lnTo>
                  <a:pt x="9905" y="0"/>
                </a:lnTo>
                <a:lnTo>
                  <a:pt x="761" y="0"/>
                </a:lnTo>
                <a:lnTo>
                  <a:pt x="761" y="762"/>
                </a:lnTo>
                <a:lnTo>
                  <a:pt x="1523" y="9906"/>
                </a:lnTo>
                <a:lnTo>
                  <a:pt x="1523" y="39624"/>
                </a:lnTo>
                <a:lnTo>
                  <a:pt x="9905" y="39624"/>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3" name="object 433"/>
          <p:cNvSpPr/>
          <p:nvPr/>
        </p:nvSpPr>
        <p:spPr>
          <a:xfrm>
            <a:off x="3386197" y="5721968"/>
            <a:ext cx="7011" cy="40154"/>
          </a:xfrm>
          <a:custGeom>
            <a:avLst/>
            <a:gdLst/>
            <a:ahLst/>
            <a:cxnLst/>
            <a:rect l="l" t="t" r="r" b="b"/>
            <a:pathLst>
              <a:path w="6985" h="40004">
                <a:moveTo>
                  <a:pt x="6857" y="39624"/>
                </a:moveTo>
                <a:lnTo>
                  <a:pt x="6857" y="6858"/>
                </a:lnTo>
                <a:lnTo>
                  <a:pt x="6096" y="0"/>
                </a:lnTo>
                <a:lnTo>
                  <a:pt x="762" y="0"/>
                </a:lnTo>
                <a:lnTo>
                  <a:pt x="762" y="19050"/>
                </a:lnTo>
                <a:lnTo>
                  <a:pt x="0" y="29718"/>
                </a:lnTo>
                <a:lnTo>
                  <a:pt x="0" y="39624"/>
                </a:lnTo>
                <a:lnTo>
                  <a:pt x="6857" y="39624"/>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4" name="object 434"/>
          <p:cNvSpPr/>
          <p:nvPr/>
        </p:nvSpPr>
        <p:spPr>
          <a:xfrm>
            <a:off x="3396140" y="5721968"/>
            <a:ext cx="10835" cy="40154"/>
          </a:xfrm>
          <a:custGeom>
            <a:avLst/>
            <a:gdLst/>
            <a:ahLst/>
            <a:cxnLst/>
            <a:rect l="l" t="t" r="r" b="b"/>
            <a:pathLst>
              <a:path w="10794" h="40004">
                <a:moveTo>
                  <a:pt x="10667" y="19812"/>
                </a:moveTo>
                <a:lnTo>
                  <a:pt x="10667" y="762"/>
                </a:lnTo>
                <a:lnTo>
                  <a:pt x="9143" y="762"/>
                </a:lnTo>
                <a:lnTo>
                  <a:pt x="7620" y="0"/>
                </a:lnTo>
                <a:lnTo>
                  <a:pt x="0" y="0"/>
                </a:lnTo>
                <a:lnTo>
                  <a:pt x="0" y="29718"/>
                </a:lnTo>
                <a:lnTo>
                  <a:pt x="761" y="39624"/>
                </a:lnTo>
                <a:lnTo>
                  <a:pt x="9906" y="39624"/>
                </a:lnTo>
                <a:lnTo>
                  <a:pt x="9906" y="29718"/>
                </a:lnTo>
                <a:lnTo>
                  <a:pt x="10667" y="1981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5" name="object 435"/>
          <p:cNvSpPr/>
          <p:nvPr/>
        </p:nvSpPr>
        <p:spPr>
          <a:xfrm>
            <a:off x="3504747" y="5725792"/>
            <a:ext cx="7648" cy="40154"/>
          </a:xfrm>
          <a:custGeom>
            <a:avLst/>
            <a:gdLst/>
            <a:ahLst/>
            <a:cxnLst/>
            <a:rect l="l" t="t" r="r" b="b"/>
            <a:pathLst>
              <a:path w="7619" h="40004">
                <a:moveTo>
                  <a:pt x="7619" y="20574"/>
                </a:moveTo>
                <a:lnTo>
                  <a:pt x="7619" y="762"/>
                </a:lnTo>
                <a:lnTo>
                  <a:pt x="6857" y="0"/>
                </a:lnTo>
                <a:lnTo>
                  <a:pt x="5333" y="0"/>
                </a:lnTo>
                <a:lnTo>
                  <a:pt x="3809" y="762"/>
                </a:lnTo>
                <a:lnTo>
                  <a:pt x="0" y="762"/>
                </a:lnTo>
                <a:lnTo>
                  <a:pt x="0" y="39624"/>
                </a:lnTo>
                <a:lnTo>
                  <a:pt x="6857" y="39624"/>
                </a:lnTo>
                <a:lnTo>
                  <a:pt x="6857" y="30480"/>
                </a:lnTo>
                <a:lnTo>
                  <a:pt x="7619" y="20574"/>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6" name="object 436"/>
          <p:cNvSpPr/>
          <p:nvPr/>
        </p:nvSpPr>
        <p:spPr>
          <a:xfrm>
            <a:off x="3516218" y="5725792"/>
            <a:ext cx="6374" cy="40154"/>
          </a:xfrm>
          <a:custGeom>
            <a:avLst/>
            <a:gdLst/>
            <a:ahLst/>
            <a:cxnLst/>
            <a:rect l="l" t="t" r="r" b="b"/>
            <a:pathLst>
              <a:path w="6350" h="40004">
                <a:moveTo>
                  <a:pt x="6096" y="30480"/>
                </a:moveTo>
                <a:lnTo>
                  <a:pt x="6096" y="0"/>
                </a:lnTo>
                <a:lnTo>
                  <a:pt x="1523" y="0"/>
                </a:lnTo>
                <a:lnTo>
                  <a:pt x="761" y="762"/>
                </a:lnTo>
                <a:lnTo>
                  <a:pt x="0" y="9906"/>
                </a:lnTo>
                <a:lnTo>
                  <a:pt x="0" y="39624"/>
                </a:lnTo>
                <a:lnTo>
                  <a:pt x="5333" y="39624"/>
                </a:lnTo>
                <a:lnTo>
                  <a:pt x="6096" y="3048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7" name="object 437"/>
          <p:cNvSpPr/>
          <p:nvPr/>
        </p:nvSpPr>
        <p:spPr>
          <a:xfrm>
            <a:off x="3524632" y="5725792"/>
            <a:ext cx="9560" cy="40791"/>
          </a:xfrm>
          <a:custGeom>
            <a:avLst/>
            <a:gdLst/>
            <a:ahLst/>
            <a:cxnLst/>
            <a:rect l="l" t="t" r="r" b="b"/>
            <a:pathLst>
              <a:path w="9525" h="40639">
                <a:moveTo>
                  <a:pt x="9143" y="40386"/>
                </a:moveTo>
                <a:lnTo>
                  <a:pt x="9143" y="762"/>
                </a:lnTo>
                <a:lnTo>
                  <a:pt x="2285" y="762"/>
                </a:lnTo>
                <a:lnTo>
                  <a:pt x="762" y="0"/>
                </a:lnTo>
                <a:lnTo>
                  <a:pt x="762" y="30480"/>
                </a:lnTo>
                <a:lnTo>
                  <a:pt x="0" y="39624"/>
                </a:lnTo>
                <a:lnTo>
                  <a:pt x="1524" y="40386"/>
                </a:lnTo>
                <a:lnTo>
                  <a:pt x="9143" y="4038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8" name="object 438"/>
          <p:cNvSpPr/>
          <p:nvPr/>
        </p:nvSpPr>
        <p:spPr>
          <a:xfrm>
            <a:off x="3494804" y="5726557"/>
            <a:ext cx="7011" cy="40154"/>
          </a:xfrm>
          <a:custGeom>
            <a:avLst/>
            <a:gdLst/>
            <a:ahLst/>
            <a:cxnLst/>
            <a:rect l="l" t="t" r="r" b="b"/>
            <a:pathLst>
              <a:path w="6985" h="40004">
                <a:moveTo>
                  <a:pt x="6857" y="38862"/>
                </a:moveTo>
                <a:lnTo>
                  <a:pt x="6857" y="19812"/>
                </a:lnTo>
                <a:lnTo>
                  <a:pt x="6095" y="9906"/>
                </a:lnTo>
                <a:lnTo>
                  <a:pt x="6095" y="0"/>
                </a:lnTo>
                <a:lnTo>
                  <a:pt x="3047" y="0"/>
                </a:lnTo>
                <a:lnTo>
                  <a:pt x="2286" y="762"/>
                </a:lnTo>
                <a:lnTo>
                  <a:pt x="762" y="762"/>
                </a:lnTo>
                <a:lnTo>
                  <a:pt x="0" y="9906"/>
                </a:lnTo>
                <a:lnTo>
                  <a:pt x="0" y="39624"/>
                </a:lnTo>
                <a:lnTo>
                  <a:pt x="1524" y="39624"/>
                </a:lnTo>
                <a:lnTo>
                  <a:pt x="3047" y="38862"/>
                </a:lnTo>
                <a:lnTo>
                  <a:pt x="6857" y="3886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39" name="object 439"/>
          <p:cNvSpPr/>
          <p:nvPr/>
        </p:nvSpPr>
        <p:spPr>
          <a:xfrm>
            <a:off x="3300536" y="5803040"/>
            <a:ext cx="297647" cy="43341"/>
          </a:xfrm>
          <a:custGeom>
            <a:avLst/>
            <a:gdLst/>
            <a:ahLst/>
            <a:cxnLst/>
            <a:rect l="l" t="t" r="r" b="b"/>
            <a:pathLst>
              <a:path w="296544" h="43179">
                <a:moveTo>
                  <a:pt x="296417" y="32765"/>
                </a:moveTo>
                <a:lnTo>
                  <a:pt x="296417" y="4572"/>
                </a:lnTo>
                <a:lnTo>
                  <a:pt x="292607" y="4572"/>
                </a:lnTo>
                <a:lnTo>
                  <a:pt x="291084" y="5334"/>
                </a:lnTo>
                <a:lnTo>
                  <a:pt x="236220" y="5334"/>
                </a:lnTo>
                <a:lnTo>
                  <a:pt x="226313" y="4572"/>
                </a:lnTo>
                <a:lnTo>
                  <a:pt x="205740" y="4572"/>
                </a:lnTo>
                <a:lnTo>
                  <a:pt x="195834" y="3809"/>
                </a:lnTo>
                <a:lnTo>
                  <a:pt x="185928" y="3809"/>
                </a:lnTo>
                <a:lnTo>
                  <a:pt x="176022" y="3047"/>
                </a:lnTo>
                <a:lnTo>
                  <a:pt x="155448" y="3047"/>
                </a:lnTo>
                <a:lnTo>
                  <a:pt x="145541" y="2285"/>
                </a:lnTo>
                <a:lnTo>
                  <a:pt x="135635" y="2285"/>
                </a:lnTo>
                <a:lnTo>
                  <a:pt x="125730" y="1524"/>
                </a:lnTo>
                <a:lnTo>
                  <a:pt x="105917" y="1524"/>
                </a:lnTo>
                <a:lnTo>
                  <a:pt x="96773" y="820"/>
                </a:lnTo>
                <a:lnTo>
                  <a:pt x="65532" y="762"/>
                </a:lnTo>
                <a:lnTo>
                  <a:pt x="60198" y="0"/>
                </a:lnTo>
                <a:lnTo>
                  <a:pt x="19811" y="0"/>
                </a:lnTo>
                <a:lnTo>
                  <a:pt x="14478" y="762"/>
                </a:lnTo>
                <a:lnTo>
                  <a:pt x="3810" y="762"/>
                </a:lnTo>
                <a:lnTo>
                  <a:pt x="3048" y="1524"/>
                </a:lnTo>
                <a:lnTo>
                  <a:pt x="1523" y="1524"/>
                </a:lnTo>
                <a:lnTo>
                  <a:pt x="1523" y="11429"/>
                </a:lnTo>
                <a:lnTo>
                  <a:pt x="761" y="20574"/>
                </a:lnTo>
                <a:lnTo>
                  <a:pt x="761" y="30479"/>
                </a:lnTo>
                <a:lnTo>
                  <a:pt x="0" y="39624"/>
                </a:lnTo>
                <a:lnTo>
                  <a:pt x="28956" y="39624"/>
                </a:lnTo>
                <a:lnTo>
                  <a:pt x="34290" y="38862"/>
                </a:lnTo>
                <a:lnTo>
                  <a:pt x="92963" y="38862"/>
                </a:lnTo>
                <a:lnTo>
                  <a:pt x="96773" y="39624"/>
                </a:lnTo>
                <a:lnTo>
                  <a:pt x="108966" y="39624"/>
                </a:lnTo>
                <a:lnTo>
                  <a:pt x="112013" y="40385"/>
                </a:lnTo>
                <a:lnTo>
                  <a:pt x="179832" y="40385"/>
                </a:lnTo>
                <a:lnTo>
                  <a:pt x="190500" y="41147"/>
                </a:lnTo>
                <a:lnTo>
                  <a:pt x="221741" y="41147"/>
                </a:lnTo>
                <a:lnTo>
                  <a:pt x="232410" y="41909"/>
                </a:lnTo>
                <a:lnTo>
                  <a:pt x="253745" y="41909"/>
                </a:lnTo>
                <a:lnTo>
                  <a:pt x="264413" y="42672"/>
                </a:lnTo>
                <a:lnTo>
                  <a:pt x="295656" y="42672"/>
                </a:lnTo>
                <a:lnTo>
                  <a:pt x="296417" y="32765"/>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40" name="object 440"/>
          <p:cNvSpPr/>
          <p:nvPr/>
        </p:nvSpPr>
        <p:spPr>
          <a:xfrm>
            <a:off x="3404554" y="5811453"/>
            <a:ext cx="3824" cy="3824"/>
          </a:xfrm>
          <a:custGeom>
            <a:avLst/>
            <a:gdLst/>
            <a:ahLst/>
            <a:cxnLst/>
            <a:rect l="l" t="t" r="r" b="b"/>
            <a:pathLst>
              <a:path w="3810" h="3810">
                <a:moveTo>
                  <a:pt x="3809" y="1524"/>
                </a:moveTo>
                <a:lnTo>
                  <a:pt x="3048" y="762"/>
                </a:lnTo>
                <a:lnTo>
                  <a:pt x="3048" y="0"/>
                </a:lnTo>
                <a:lnTo>
                  <a:pt x="2285" y="0"/>
                </a:lnTo>
                <a:lnTo>
                  <a:pt x="0" y="2286"/>
                </a:lnTo>
                <a:lnTo>
                  <a:pt x="0" y="3810"/>
                </a:lnTo>
                <a:lnTo>
                  <a:pt x="1523" y="3810"/>
                </a:lnTo>
                <a:lnTo>
                  <a:pt x="1523" y="3047"/>
                </a:lnTo>
                <a:lnTo>
                  <a:pt x="2285" y="3047"/>
                </a:lnTo>
                <a:lnTo>
                  <a:pt x="3809" y="152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41" name="object 441"/>
          <p:cNvSpPr/>
          <p:nvPr/>
        </p:nvSpPr>
        <p:spPr>
          <a:xfrm>
            <a:off x="3384668" y="5818337"/>
            <a:ext cx="19121" cy="19121"/>
          </a:xfrm>
          <a:custGeom>
            <a:avLst/>
            <a:gdLst/>
            <a:ahLst/>
            <a:cxnLst/>
            <a:rect l="l" t="t" r="r" b="b"/>
            <a:pathLst>
              <a:path w="19050" h="19050">
                <a:moveTo>
                  <a:pt x="6857" y="9906"/>
                </a:moveTo>
                <a:lnTo>
                  <a:pt x="6095" y="9906"/>
                </a:lnTo>
                <a:lnTo>
                  <a:pt x="5333" y="9144"/>
                </a:lnTo>
                <a:lnTo>
                  <a:pt x="3810" y="9144"/>
                </a:lnTo>
                <a:lnTo>
                  <a:pt x="2285" y="9906"/>
                </a:lnTo>
                <a:lnTo>
                  <a:pt x="762" y="11429"/>
                </a:lnTo>
                <a:lnTo>
                  <a:pt x="0" y="12953"/>
                </a:lnTo>
                <a:lnTo>
                  <a:pt x="0" y="16002"/>
                </a:lnTo>
                <a:lnTo>
                  <a:pt x="762" y="17525"/>
                </a:lnTo>
                <a:lnTo>
                  <a:pt x="1523" y="17525"/>
                </a:lnTo>
                <a:lnTo>
                  <a:pt x="3047" y="18287"/>
                </a:lnTo>
                <a:lnTo>
                  <a:pt x="3047" y="12953"/>
                </a:lnTo>
                <a:lnTo>
                  <a:pt x="3810" y="12191"/>
                </a:lnTo>
                <a:lnTo>
                  <a:pt x="4571" y="10667"/>
                </a:lnTo>
                <a:lnTo>
                  <a:pt x="6095" y="10667"/>
                </a:lnTo>
                <a:lnTo>
                  <a:pt x="6857" y="9906"/>
                </a:lnTo>
                <a:close/>
              </a:path>
              <a:path w="19050" h="19050">
                <a:moveTo>
                  <a:pt x="19050" y="762"/>
                </a:moveTo>
                <a:lnTo>
                  <a:pt x="18287" y="0"/>
                </a:lnTo>
                <a:lnTo>
                  <a:pt x="16763" y="0"/>
                </a:lnTo>
                <a:lnTo>
                  <a:pt x="16763" y="762"/>
                </a:lnTo>
                <a:lnTo>
                  <a:pt x="15239" y="2286"/>
                </a:lnTo>
                <a:lnTo>
                  <a:pt x="14477" y="5333"/>
                </a:lnTo>
                <a:lnTo>
                  <a:pt x="13715" y="7619"/>
                </a:lnTo>
                <a:lnTo>
                  <a:pt x="12191" y="9906"/>
                </a:lnTo>
                <a:lnTo>
                  <a:pt x="11429" y="12953"/>
                </a:lnTo>
                <a:lnTo>
                  <a:pt x="10667" y="12953"/>
                </a:lnTo>
                <a:lnTo>
                  <a:pt x="10667" y="13715"/>
                </a:lnTo>
                <a:lnTo>
                  <a:pt x="9906" y="14477"/>
                </a:lnTo>
                <a:lnTo>
                  <a:pt x="8381" y="15239"/>
                </a:lnTo>
                <a:lnTo>
                  <a:pt x="6857" y="15239"/>
                </a:lnTo>
                <a:lnTo>
                  <a:pt x="5333" y="16002"/>
                </a:lnTo>
                <a:lnTo>
                  <a:pt x="3810" y="15239"/>
                </a:lnTo>
                <a:lnTo>
                  <a:pt x="3047" y="15239"/>
                </a:lnTo>
                <a:lnTo>
                  <a:pt x="3047" y="18287"/>
                </a:lnTo>
                <a:lnTo>
                  <a:pt x="4571" y="19050"/>
                </a:lnTo>
                <a:lnTo>
                  <a:pt x="6095" y="19050"/>
                </a:lnTo>
                <a:lnTo>
                  <a:pt x="10667" y="16763"/>
                </a:lnTo>
                <a:lnTo>
                  <a:pt x="12953" y="14477"/>
                </a:lnTo>
                <a:lnTo>
                  <a:pt x="16001" y="8382"/>
                </a:lnTo>
                <a:lnTo>
                  <a:pt x="16763" y="6095"/>
                </a:lnTo>
                <a:lnTo>
                  <a:pt x="18287" y="3047"/>
                </a:lnTo>
                <a:lnTo>
                  <a:pt x="19050" y="76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42" name="object 442"/>
          <p:cNvSpPr/>
          <p:nvPr/>
        </p:nvSpPr>
        <p:spPr>
          <a:xfrm>
            <a:off x="3406847" y="5818337"/>
            <a:ext cx="12747" cy="14022"/>
          </a:xfrm>
          <a:custGeom>
            <a:avLst/>
            <a:gdLst/>
            <a:ahLst/>
            <a:cxnLst/>
            <a:rect l="l" t="t" r="r" b="b"/>
            <a:pathLst>
              <a:path w="12700" h="13970">
                <a:moveTo>
                  <a:pt x="11430" y="3047"/>
                </a:moveTo>
                <a:lnTo>
                  <a:pt x="11430" y="1524"/>
                </a:lnTo>
                <a:lnTo>
                  <a:pt x="8382" y="0"/>
                </a:lnTo>
                <a:lnTo>
                  <a:pt x="6858" y="0"/>
                </a:lnTo>
                <a:lnTo>
                  <a:pt x="2286" y="2286"/>
                </a:lnTo>
                <a:lnTo>
                  <a:pt x="762" y="5333"/>
                </a:lnTo>
                <a:lnTo>
                  <a:pt x="0" y="8382"/>
                </a:lnTo>
                <a:lnTo>
                  <a:pt x="0" y="12191"/>
                </a:lnTo>
                <a:lnTo>
                  <a:pt x="2286" y="13334"/>
                </a:lnTo>
                <a:lnTo>
                  <a:pt x="2286" y="9906"/>
                </a:lnTo>
                <a:lnTo>
                  <a:pt x="3810" y="9906"/>
                </a:lnTo>
                <a:lnTo>
                  <a:pt x="3810" y="9144"/>
                </a:lnTo>
                <a:lnTo>
                  <a:pt x="5334" y="8382"/>
                </a:lnTo>
                <a:lnTo>
                  <a:pt x="6096" y="7619"/>
                </a:lnTo>
                <a:lnTo>
                  <a:pt x="7620" y="7619"/>
                </a:lnTo>
                <a:lnTo>
                  <a:pt x="10668" y="4572"/>
                </a:lnTo>
                <a:lnTo>
                  <a:pt x="11430" y="3047"/>
                </a:lnTo>
                <a:close/>
              </a:path>
              <a:path w="12700" h="13970">
                <a:moveTo>
                  <a:pt x="12192" y="8382"/>
                </a:moveTo>
                <a:lnTo>
                  <a:pt x="10668" y="8382"/>
                </a:lnTo>
                <a:lnTo>
                  <a:pt x="9143" y="9144"/>
                </a:lnTo>
                <a:lnTo>
                  <a:pt x="8382" y="9906"/>
                </a:lnTo>
                <a:lnTo>
                  <a:pt x="6858" y="10667"/>
                </a:lnTo>
                <a:lnTo>
                  <a:pt x="3048" y="10667"/>
                </a:lnTo>
                <a:lnTo>
                  <a:pt x="2286" y="9906"/>
                </a:lnTo>
                <a:lnTo>
                  <a:pt x="2286" y="13334"/>
                </a:lnTo>
                <a:lnTo>
                  <a:pt x="3048" y="13715"/>
                </a:lnTo>
                <a:lnTo>
                  <a:pt x="5334" y="13715"/>
                </a:lnTo>
                <a:lnTo>
                  <a:pt x="9906" y="11429"/>
                </a:lnTo>
                <a:lnTo>
                  <a:pt x="11430" y="9906"/>
                </a:lnTo>
                <a:lnTo>
                  <a:pt x="12192" y="838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43" name="object 443"/>
          <p:cNvSpPr/>
          <p:nvPr/>
        </p:nvSpPr>
        <p:spPr>
          <a:xfrm>
            <a:off x="3422909" y="5818338"/>
            <a:ext cx="20396" cy="14658"/>
          </a:xfrm>
          <a:custGeom>
            <a:avLst/>
            <a:gdLst/>
            <a:ahLst/>
            <a:cxnLst/>
            <a:rect l="l" t="t" r="r" b="b"/>
            <a:pathLst>
              <a:path w="20319" h="14604">
                <a:moveTo>
                  <a:pt x="8381" y="762"/>
                </a:moveTo>
                <a:lnTo>
                  <a:pt x="7620" y="762"/>
                </a:lnTo>
                <a:lnTo>
                  <a:pt x="7620" y="0"/>
                </a:lnTo>
                <a:lnTo>
                  <a:pt x="6857" y="0"/>
                </a:lnTo>
                <a:lnTo>
                  <a:pt x="3810" y="1524"/>
                </a:lnTo>
                <a:lnTo>
                  <a:pt x="1523" y="2286"/>
                </a:lnTo>
                <a:lnTo>
                  <a:pt x="0" y="3047"/>
                </a:lnTo>
                <a:lnTo>
                  <a:pt x="0" y="4572"/>
                </a:lnTo>
                <a:lnTo>
                  <a:pt x="1523" y="3809"/>
                </a:lnTo>
                <a:lnTo>
                  <a:pt x="4571" y="3809"/>
                </a:lnTo>
                <a:lnTo>
                  <a:pt x="4571" y="13715"/>
                </a:lnTo>
                <a:lnTo>
                  <a:pt x="6095" y="13715"/>
                </a:lnTo>
                <a:lnTo>
                  <a:pt x="6095" y="9906"/>
                </a:lnTo>
                <a:lnTo>
                  <a:pt x="6857" y="7619"/>
                </a:lnTo>
                <a:lnTo>
                  <a:pt x="6857" y="5333"/>
                </a:lnTo>
                <a:lnTo>
                  <a:pt x="8381" y="762"/>
                </a:lnTo>
                <a:close/>
              </a:path>
              <a:path w="20319" h="14604">
                <a:moveTo>
                  <a:pt x="4571" y="13715"/>
                </a:moveTo>
                <a:lnTo>
                  <a:pt x="4571" y="3809"/>
                </a:lnTo>
                <a:lnTo>
                  <a:pt x="3810" y="8382"/>
                </a:lnTo>
                <a:lnTo>
                  <a:pt x="3047" y="9906"/>
                </a:lnTo>
                <a:lnTo>
                  <a:pt x="3810" y="11429"/>
                </a:lnTo>
                <a:lnTo>
                  <a:pt x="3810" y="12191"/>
                </a:lnTo>
                <a:lnTo>
                  <a:pt x="4571" y="13715"/>
                </a:lnTo>
                <a:close/>
              </a:path>
              <a:path w="20319" h="14604">
                <a:moveTo>
                  <a:pt x="12953" y="6857"/>
                </a:moveTo>
                <a:lnTo>
                  <a:pt x="12953" y="2286"/>
                </a:lnTo>
                <a:lnTo>
                  <a:pt x="10667" y="3809"/>
                </a:lnTo>
                <a:lnTo>
                  <a:pt x="9143" y="6095"/>
                </a:lnTo>
                <a:lnTo>
                  <a:pt x="8381" y="8382"/>
                </a:lnTo>
                <a:lnTo>
                  <a:pt x="6095" y="9906"/>
                </a:lnTo>
                <a:lnTo>
                  <a:pt x="6095" y="13715"/>
                </a:lnTo>
                <a:lnTo>
                  <a:pt x="7620" y="12953"/>
                </a:lnTo>
                <a:lnTo>
                  <a:pt x="9143" y="9906"/>
                </a:lnTo>
                <a:lnTo>
                  <a:pt x="9906" y="11429"/>
                </a:lnTo>
                <a:lnTo>
                  <a:pt x="10667" y="12191"/>
                </a:lnTo>
                <a:lnTo>
                  <a:pt x="10667" y="12953"/>
                </a:lnTo>
                <a:lnTo>
                  <a:pt x="11429" y="13715"/>
                </a:lnTo>
                <a:lnTo>
                  <a:pt x="11429" y="14477"/>
                </a:lnTo>
                <a:lnTo>
                  <a:pt x="12191" y="14477"/>
                </a:lnTo>
                <a:lnTo>
                  <a:pt x="12191" y="9906"/>
                </a:lnTo>
                <a:lnTo>
                  <a:pt x="12953" y="6857"/>
                </a:lnTo>
                <a:close/>
              </a:path>
              <a:path w="20319" h="14604">
                <a:moveTo>
                  <a:pt x="19812" y="3047"/>
                </a:moveTo>
                <a:lnTo>
                  <a:pt x="19812" y="2286"/>
                </a:lnTo>
                <a:lnTo>
                  <a:pt x="19050" y="2286"/>
                </a:lnTo>
                <a:lnTo>
                  <a:pt x="16001" y="6857"/>
                </a:lnTo>
                <a:lnTo>
                  <a:pt x="14477" y="9906"/>
                </a:lnTo>
                <a:lnTo>
                  <a:pt x="12953" y="12191"/>
                </a:lnTo>
                <a:lnTo>
                  <a:pt x="12191" y="9906"/>
                </a:lnTo>
                <a:lnTo>
                  <a:pt x="12191" y="14477"/>
                </a:lnTo>
                <a:lnTo>
                  <a:pt x="13715" y="14477"/>
                </a:lnTo>
                <a:lnTo>
                  <a:pt x="16001" y="12191"/>
                </a:lnTo>
                <a:lnTo>
                  <a:pt x="19050" y="6095"/>
                </a:lnTo>
                <a:lnTo>
                  <a:pt x="19812" y="304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44" name="object 444"/>
          <p:cNvSpPr/>
          <p:nvPr/>
        </p:nvSpPr>
        <p:spPr>
          <a:xfrm>
            <a:off x="3446619" y="5819102"/>
            <a:ext cx="13385" cy="14658"/>
          </a:xfrm>
          <a:custGeom>
            <a:avLst/>
            <a:gdLst/>
            <a:ahLst/>
            <a:cxnLst/>
            <a:rect l="l" t="t" r="r" b="b"/>
            <a:pathLst>
              <a:path w="13335" h="14604">
                <a:moveTo>
                  <a:pt x="12954" y="4571"/>
                </a:moveTo>
                <a:lnTo>
                  <a:pt x="12954" y="2285"/>
                </a:lnTo>
                <a:lnTo>
                  <a:pt x="12192" y="762"/>
                </a:lnTo>
                <a:lnTo>
                  <a:pt x="10668" y="0"/>
                </a:lnTo>
                <a:lnTo>
                  <a:pt x="8381" y="0"/>
                </a:lnTo>
                <a:lnTo>
                  <a:pt x="6858" y="762"/>
                </a:lnTo>
                <a:lnTo>
                  <a:pt x="6096" y="1524"/>
                </a:lnTo>
                <a:lnTo>
                  <a:pt x="3810" y="1524"/>
                </a:lnTo>
                <a:lnTo>
                  <a:pt x="3048" y="2285"/>
                </a:lnTo>
                <a:lnTo>
                  <a:pt x="0" y="6857"/>
                </a:lnTo>
                <a:lnTo>
                  <a:pt x="0" y="12953"/>
                </a:lnTo>
                <a:lnTo>
                  <a:pt x="762" y="13715"/>
                </a:lnTo>
                <a:lnTo>
                  <a:pt x="1524" y="13715"/>
                </a:lnTo>
                <a:lnTo>
                  <a:pt x="2286" y="14477"/>
                </a:lnTo>
                <a:lnTo>
                  <a:pt x="2286" y="9144"/>
                </a:lnTo>
                <a:lnTo>
                  <a:pt x="6096" y="9144"/>
                </a:lnTo>
                <a:lnTo>
                  <a:pt x="6858" y="8382"/>
                </a:lnTo>
                <a:lnTo>
                  <a:pt x="8381" y="8382"/>
                </a:lnTo>
                <a:lnTo>
                  <a:pt x="9143" y="7620"/>
                </a:lnTo>
                <a:lnTo>
                  <a:pt x="10668" y="6857"/>
                </a:lnTo>
                <a:lnTo>
                  <a:pt x="11430" y="6857"/>
                </a:lnTo>
                <a:lnTo>
                  <a:pt x="12192" y="5333"/>
                </a:lnTo>
                <a:lnTo>
                  <a:pt x="12954" y="4571"/>
                </a:lnTo>
                <a:close/>
              </a:path>
              <a:path w="13335" h="14604">
                <a:moveTo>
                  <a:pt x="12954" y="8382"/>
                </a:moveTo>
                <a:lnTo>
                  <a:pt x="12192" y="7620"/>
                </a:lnTo>
                <a:lnTo>
                  <a:pt x="10668" y="8382"/>
                </a:lnTo>
                <a:lnTo>
                  <a:pt x="7619" y="11429"/>
                </a:lnTo>
                <a:lnTo>
                  <a:pt x="6858" y="11429"/>
                </a:lnTo>
                <a:lnTo>
                  <a:pt x="5334" y="12191"/>
                </a:lnTo>
                <a:lnTo>
                  <a:pt x="4572" y="12191"/>
                </a:lnTo>
                <a:lnTo>
                  <a:pt x="3048" y="11429"/>
                </a:lnTo>
                <a:lnTo>
                  <a:pt x="2286" y="11429"/>
                </a:lnTo>
                <a:lnTo>
                  <a:pt x="2286" y="14477"/>
                </a:lnTo>
                <a:lnTo>
                  <a:pt x="6096" y="14477"/>
                </a:lnTo>
                <a:lnTo>
                  <a:pt x="6858" y="13715"/>
                </a:lnTo>
                <a:lnTo>
                  <a:pt x="9906" y="12191"/>
                </a:lnTo>
                <a:lnTo>
                  <a:pt x="11430" y="10667"/>
                </a:lnTo>
                <a:lnTo>
                  <a:pt x="12192" y="9144"/>
                </a:lnTo>
                <a:lnTo>
                  <a:pt x="12954" y="838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45" name="object 445"/>
          <p:cNvSpPr/>
          <p:nvPr/>
        </p:nvSpPr>
        <p:spPr>
          <a:xfrm>
            <a:off x="3409907" y="5821396"/>
            <a:ext cx="5736" cy="5099"/>
          </a:xfrm>
          <a:custGeom>
            <a:avLst/>
            <a:gdLst/>
            <a:ahLst/>
            <a:cxnLst/>
            <a:rect l="l" t="t" r="r" b="b"/>
            <a:pathLst>
              <a:path w="5714" h="5079">
                <a:moveTo>
                  <a:pt x="5333" y="762"/>
                </a:moveTo>
                <a:lnTo>
                  <a:pt x="4571" y="0"/>
                </a:lnTo>
                <a:lnTo>
                  <a:pt x="2285" y="0"/>
                </a:lnTo>
                <a:lnTo>
                  <a:pt x="1524" y="762"/>
                </a:lnTo>
                <a:lnTo>
                  <a:pt x="762" y="2286"/>
                </a:lnTo>
                <a:lnTo>
                  <a:pt x="0" y="3047"/>
                </a:lnTo>
                <a:lnTo>
                  <a:pt x="0" y="4571"/>
                </a:lnTo>
                <a:lnTo>
                  <a:pt x="5333" y="762"/>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46" name="object 446"/>
          <p:cNvSpPr/>
          <p:nvPr/>
        </p:nvSpPr>
        <p:spPr>
          <a:xfrm>
            <a:off x="3474152" y="5819102"/>
            <a:ext cx="14022" cy="14658"/>
          </a:xfrm>
          <a:custGeom>
            <a:avLst/>
            <a:gdLst/>
            <a:ahLst/>
            <a:cxnLst/>
            <a:rect l="l" t="t" r="r" b="b"/>
            <a:pathLst>
              <a:path w="13969" h="14604">
                <a:moveTo>
                  <a:pt x="12954" y="3047"/>
                </a:moveTo>
                <a:lnTo>
                  <a:pt x="12954" y="762"/>
                </a:lnTo>
                <a:lnTo>
                  <a:pt x="12192" y="0"/>
                </a:lnTo>
                <a:lnTo>
                  <a:pt x="9906" y="0"/>
                </a:lnTo>
                <a:lnTo>
                  <a:pt x="5334" y="1524"/>
                </a:lnTo>
                <a:lnTo>
                  <a:pt x="762" y="6095"/>
                </a:lnTo>
                <a:lnTo>
                  <a:pt x="762" y="9905"/>
                </a:lnTo>
                <a:lnTo>
                  <a:pt x="0" y="11429"/>
                </a:lnTo>
                <a:lnTo>
                  <a:pt x="762" y="12953"/>
                </a:lnTo>
                <a:lnTo>
                  <a:pt x="1524" y="13715"/>
                </a:lnTo>
                <a:lnTo>
                  <a:pt x="2286" y="13715"/>
                </a:lnTo>
                <a:lnTo>
                  <a:pt x="3048" y="14477"/>
                </a:lnTo>
                <a:lnTo>
                  <a:pt x="3048" y="11429"/>
                </a:lnTo>
                <a:lnTo>
                  <a:pt x="3810" y="11429"/>
                </a:lnTo>
                <a:lnTo>
                  <a:pt x="3810" y="9905"/>
                </a:lnTo>
                <a:lnTo>
                  <a:pt x="5334" y="9905"/>
                </a:lnTo>
                <a:lnTo>
                  <a:pt x="6858" y="9144"/>
                </a:lnTo>
                <a:lnTo>
                  <a:pt x="7620" y="9144"/>
                </a:lnTo>
                <a:lnTo>
                  <a:pt x="9143" y="7620"/>
                </a:lnTo>
                <a:lnTo>
                  <a:pt x="10668" y="6857"/>
                </a:lnTo>
                <a:lnTo>
                  <a:pt x="11430" y="5333"/>
                </a:lnTo>
                <a:lnTo>
                  <a:pt x="12192" y="4571"/>
                </a:lnTo>
                <a:lnTo>
                  <a:pt x="12954" y="3047"/>
                </a:lnTo>
                <a:close/>
              </a:path>
              <a:path w="13969" h="14604">
                <a:moveTo>
                  <a:pt x="12954" y="10667"/>
                </a:moveTo>
                <a:lnTo>
                  <a:pt x="12954" y="7620"/>
                </a:lnTo>
                <a:lnTo>
                  <a:pt x="11430" y="8382"/>
                </a:lnTo>
                <a:lnTo>
                  <a:pt x="11430" y="9144"/>
                </a:lnTo>
                <a:lnTo>
                  <a:pt x="10668" y="10667"/>
                </a:lnTo>
                <a:lnTo>
                  <a:pt x="7620" y="12191"/>
                </a:lnTo>
                <a:lnTo>
                  <a:pt x="4572" y="12191"/>
                </a:lnTo>
                <a:lnTo>
                  <a:pt x="3048" y="11429"/>
                </a:lnTo>
                <a:lnTo>
                  <a:pt x="3048" y="14477"/>
                </a:lnTo>
                <a:lnTo>
                  <a:pt x="7620" y="14477"/>
                </a:lnTo>
                <a:lnTo>
                  <a:pt x="9143" y="13715"/>
                </a:lnTo>
                <a:lnTo>
                  <a:pt x="9906" y="13715"/>
                </a:lnTo>
                <a:lnTo>
                  <a:pt x="11430" y="12953"/>
                </a:lnTo>
                <a:lnTo>
                  <a:pt x="12192" y="11429"/>
                </a:lnTo>
                <a:lnTo>
                  <a:pt x="12954" y="10667"/>
                </a:lnTo>
                <a:close/>
              </a:path>
              <a:path w="13969" h="14604">
                <a:moveTo>
                  <a:pt x="13716" y="9144"/>
                </a:moveTo>
                <a:lnTo>
                  <a:pt x="12954" y="8382"/>
                </a:lnTo>
                <a:lnTo>
                  <a:pt x="12954" y="9905"/>
                </a:lnTo>
                <a:lnTo>
                  <a:pt x="13716" y="914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47" name="object 447"/>
          <p:cNvSpPr/>
          <p:nvPr/>
        </p:nvSpPr>
        <p:spPr>
          <a:xfrm>
            <a:off x="3491743" y="5819102"/>
            <a:ext cx="15297" cy="14658"/>
          </a:xfrm>
          <a:custGeom>
            <a:avLst/>
            <a:gdLst/>
            <a:ahLst/>
            <a:cxnLst/>
            <a:rect l="l" t="t" r="r" b="b"/>
            <a:pathLst>
              <a:path w="15239" h="14604">
                <a:moveTo>
                  <a:pt x="15240" y="1524"/>
                </a:moveTo>
                <a:lnTo>
                  <a:pt x="15240" y="762"/>
                </a:lnTo>
                <a:lnTo>
                  <a:pt x="10667" y="762"/>
                </a:lnTo>
                <a:lnTo>
                  <a:pt x="9143" y="2285"/>
                </a:lnTo>
                <a:lnTo>
                  <a:pt x="7620" y="3047"/>
                </a:lnTo>
                <a:lnTo>
                  <a:pt x="7620" y="2285"/>
                </a:lnTo>
                <a:lnTo>
                  <a:pt x="6857" y="1524"/>
                </a:lnTo>
                <a:lnTo>
                  <a:pt x="6857" y="762"/>
                </a:lnTo>
                <a:lnTo>
                  <a:pt x="6095" y="0"/>
                </a:lnTo>
                <a:lnTo>
                  <a:pt x="3810" y="0"/>
                </a:lnTo>
                <a:lnTo>
                  <a:pt x="761" y="1524"/>
                </a:lnTo>
                <a:lnTo>
                  <a:pt x="0" y="1524"/>
                </a:lnTo>
                <a:lnTo>
                  <a:pt x="0" y="3047"/>
                </a:lnTo>
                <a:lnTo>
                  <a:pt x="2285" y="3047"/>
                </a:lnTo>
                <a:lnTo>
                  <a:pt x="3048" y="2285"/>
                </a:lnTo>
                <a:lnTo>
                  <a:pt x="3810" y="2285"/>
                </a:lnTo>
                <a:lnTo>
                  <a:pt x="3810" y="14477"/>
                </a:lnTo>
                <a:lnTo>
                  <a:pt x="4572" y="12953"/>
                </a:lnTo>
                <a:lnTo>
                  <a:pt x="4572" y="10667"/>
                </a:lnTo>
                <a:lnTo>
                  <a:pt x="5334" y="9144"/>
                </a:lnTo>
                <a:lnTo>
                  <a:pt x="5334" y="7620"/>
                </a:lnTo>
                <a:lnTo>
                  <a:pt x="9906" y="3810"/>
                </a:lnTo>
                <a:lnTo>
                  <a:pt x="11430" y="3047"/>
                </a:lnTo>
                <a:lnTo>
                  <a:pt x="13716" y="3047"/>
                </a:lnTo>
                <a:lnTo>
                  <a:pt x="15240" y="1524"/>
                </a:lnTo>
                <a:close/>
              </a:path>
              <a:path w="15239" h="14604">
                <a:moveTo>
                  <a:pt x="3810" y="14477"/>
                </a:moveTo>
                <a:lnTo>
                  <a:pt x="3810" y="5333"/>
                </a:lnTo>
                <a:lnTo>
                  <a:pt x="3048" y="6857"/>
                </a:lnTo>
                <a:lnTo>
                  <a:pt x="3048" y="9144"/>
                </a:lnTo>
                <a:lnTo>
                  <a:pt x="2285" y="12191"/>
                </a:lnTo>
                <a:lnTo>
                  <a:pt x="2285" y="14477"/>
                </a:lnTo>
                <a:lnTo>
                  <a:pt x="3810" y="1447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48" name="object 448"/>
          <p:cNvSpPr/>
          <p:nvPr/>
        </p:nvSpPr>
        <p:spPr>
          <a:xfrm>
            <a:off x="3449679" y="5822161"/>
            <a:ext cx="7648" cy="3824"/>
          </a:xfrm>
          <a:custGeom>
            <a:avLst/>
            <a:gdLst/>
            <a:ahLst/>
            <a:cxnLst/>
            <a:rect l="l" t="t" r="r" b="b"/>
            <a:pathLst>
              <a:path w="7619" h="3810">
                <a:moveTo>
                  <a:pt x="7619" y="0"/>
                </a:moveTo>
                <a:lnTo>
                  <a:pt x="3047" y="0"/>
                </a:lnTo>
                <a:lnTo>
                  <a:pt x="1523" y="762"/>
                </a:lnTo>
                <a:lnTo>
                  <a:pt x="0" y="3809"/>
                </a:lnTo>
                <a:lnTo>
                  <a:pt x="2285" y="3809"/>
                </a:lnTo>
                <a:lnTo>
                  <a:pt x="3809" y="3047"/>
                </a:lnTo>
                <a:lnTo>
                  <a:pt x="6095" y="2285"/>
                </a:lnTo>
                <a:lnTo>
                  <a:pt x="7619" y="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49" name="object 449"/>
          <p:cNvSpPr/>
          <p:nvPr/>
        </p:nvSpPr>
        <p:spPr>
          <a:xfrm>
            <a:off x="3477212" y="5821396"/>
            <a:ext cx="7648" cy="5736"/>
          </a:xfrm>
          <a:custGeom>
            <a:avLst/>
            <a:gdLst/>
            <a:ahLst/>
            <a:cxnLst/>
            <a:rect l="l" t="t" r="r" b="b"/>
            <a:pathLst>
              <a:path w="7619" h="5714">
                <a:moveTo>
                  <a:pt x="7619" y="0"/>
                </a:moveTo>
                <a:lnTo>
                  <a:pt x="6858" y="0"/>
                </a:lnTo>
                <a:lnTo>
                  <a:pt x="3810" y="1524"/>
                </a:lnTo>
                <a:lnTo>
                  <a:pt x="3048" y="1524"/>
                </a:lnTo>
                <a:lnTo>
                  <a:pt x="2285" y="3047"/>
                </a:lnTo>
                <a:lnTo>
                  <a:pt x="1523" y="3047"/>
                </a:lnTo>
                <a:lnTo>
                  <a:pt x="762" y="4571"/>
                </a:lnTo>
                <a:lnTo>
                  <a:pt x="0" y="5334"/>
                </a:lnTo>
                <a:lnTo>
                  <a:pt x="2285" y="5334"/>
                </a:lnTo>
                <a:lnTo>
                  <a:pt x="4571" y="3809"/>
                </a:lnTo>
                <a:lnTo>
                  <a:pt x="6095" y="2286"/>
                </a:lnTo>
                <a:lnTo>
                  <a:pt x="7619" y="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50" name="object 450"/>
          <p:cNvSpPr/>
          <p:nvPr/>
        </p:nvSpPr>
        <p:spPr>
          <a:xfrm>
            <a:off x="3300536" y="5845105"/>
            <a:ext cx="299559" cy="198857"/>
          </a:xfrm>
          <a:custGeom>
            <a:avLst/>
            <a:gdLst/>
            <a:ahLst/>
            <a:cxnLst/>
            <a:rect l="l" t="t" r="r" b="b"/>
            <a:pathLst>
              <a:path w="298450" h="198120">
                <a:moveTo>
                  <a:pt x="295656" y="31242"/>
                </a:moveTo>
                <a:lnTo>
                  <a:pt x="295656" y="3810"/>
                </a:lnTo>
                <a:lnTo>
                  <a:pt x="290322" y="3810"/>
                </a:lnTo>
                <a:lnTo>
                  <a:pt x="288798" y="4572"/>
                </a:lnTo>
                <a:lnTo>
                  <a:pt x="209550" y="4572"/>
                </a:lnTo>
                <a:lnTo>
                  <a:pt x="198882" y="3810"/>
                </a:lnTo>
                <a:lnTo>
                  <a:pt x="166116" y="3755"/>
                </a:lnTo>
                <a:lnTo>
                  <a:pt x="156972" y="3102"/>
                </a:lnTo>
                <a:lnTo>
                  <a:pt x="134111" y="2993"/>
                </a:lnTo>
                <a:lnTo>
                  <a:pt x="124206" y="2286"/>
                </a:lnTo>
                <a:lnTo>
                  <a:pt x="99060" y="2286"/>
                </a:lnTo>
                <a:lnTo>
                  <a:pt x="94487" y="1524"/>
                </a:lnTo>
                <a:lnTo>
                  <a:pt x="85343" y="1524"/>
                </a:lnTo>
                <a:lnTo>
                  <a:pt x="80010" y="762"/>
                </a:lnTo>
                <a:lnTo>
                  <a:pt x="57150" y="762"/>
                </a:lnTo>
                <a:lnTo>
                  <a:pt x="51816" y="0"/>
                </a:lnTo>
                <a:lnTo>
                  <a:pt x="32766" y="0"/>
                </a:lnTo>
                <a:lnTo>
                  <a:pt x="28193" y="762"/>
                </a:lnTo>
                <a:lnTo>
                  <a:pt x="19050" y="762"/>
                </a:lnTo>
                <a:lnTo>
                  <a:pt x="14478" y="1524"/>
                </a:lnTo>
                <a:lnTo>
                  <a:pt x="9143" y="1651"/>
                </a:lnTo>
                <a:lnTo>
                  <a:pt x="6095" y="2159"/>
                </a:lnTo>
                <a:lnTo>
                  <a:pt x="0" y="2286"/>
                </a:lnTo>
                <a:lnTo>
                  <a:pt x="0" y="16002"/>
                </a:lnTo>
                <a:lnTo>
                  <a:pt x="21335" y="16002"/>
                </a:lnTo>
                <a:lnTo>
                  <a:pt x="25907" y="15240"/>
                </a:lnTo>
                <a:lnTo>
                  <a:pt x="63245" y="15240"/>
                </a:lnTo>
                <a:lnTo>
                  <a:pt x="67817" y="16002"/>
                </a:lnTo>
                <a:lnTo>
                  <a:pt x="88391" y="16002"/>
                </a:lnTo>
                <a:lnTo>
                  <a:pt x="96011" y="16764"/>
                </a:lnTo>
                <a:lnTo>
                  <a:pt x="159257" y="16764"/>
                </a:lnTo>
                <a:lnTo>
                  <a:pt x="166116" y="17525"/>
                </a:lnTo>
                <a:lnTo>
                  <a:pt x="179832" y="17525"/>
                </a:lnTo>
                <a:lnTo>
                  <a:pt x="181356" y="18287"/>
                </a:lnTo>
                <a:lnTo>
                  <a:pt x="182117" y="18287"/>
                </a:lnTo>
                <a:lnTo>
                  <a:pt x="183641" y="19050"/>
                </a:lnTo>
                <a:lnTo>
                  <a:pt x="184404" y="19050"/>
                </a:lnTo>
                <a:lnTo>
                  <a:pt x="184404" y="198119"/>
                </a:lnTo>
                <a:lnTo>
                  <a:pt x="196595" y="198119"/>
                </a:lnTo>
                <a:lnTo>
                  <a:pt x="196595" y="44196"/>
                </a:lnTo>
                <a:lnTo>
                  <a:pt x="197357" y="31242"/>
                </a:lnTo>
                <a:lnTo>
                  <a:pt x="197357" y="17525"/>
                </a:lnTo>
                <a:lnTo>
                  <a:pt x="207263" y="17525"/>
                </a:lnTo>
                <a:lnTo>
                  <a:pt x="209550" y="18287"/>
                </a:lnTo>
                <a:lnTo>
                  <a:pt x="254507" y="18287"/>
                </a:lnTo>
                <a:lnTo>
                  <a:pt x="259080" y="17525"/>
                </a:lnTo>
                <a:lnTo>
                  <a:pt x="281178" y="17525"/>
                </a:lnTo>
                <a:lnTo>
                  <a:pt x="281178" y="19812"/>
                </a:lnTo>
                <a:lnTo>
                  <a:pt x="281940" y="21336"/>
                </a:lnTo>
                <a:lnTo>
                  <a:pt x="281940" y="86105"/>
                </a:lnTo>
                <a:lnTo>
                  <a:pt x="282701" y="116586"/>
                </a:lnTo>
                <a:lnTo>
                  <a:pt x="282701" y="198119"/>
                </a:lnTo>
                <a:lnTo>
                  <a:pt x="294894" y="198119"/>
                </a:lnTo>
                <a:lnTo>
                  <a:pt x="294894" y="44958"/>
                </a:lnTo>
                <a:lnTo>
                  <a:pt x="295656" y="31242"/>
                </a:lnTo>
                <a:close/>
              </a:path>
              <a:path w="298450" h="198120">
                <a:moveTo>
                  <a:pt x="184404" y="198119"/>
                </a:moveTo>
                <a:lnTo>
                  <a:pt x="184404" y="142493"/>
                </a:lnTo>
                <a:lnTo>
                  <a:pt x="183641" y="159258"/>
                </a:lnTo>
                <a:lnTo>
                  <a:pt x="174498" y="163830"/>
                </a:lnTo>
                <a:lnTo>
                  <a:pt x="172211" y="165354"/>
                </a:lnTo>
                <a:lnTo>
                  <a:pt x="156972" y="172974"/>
                </a:lnTo>
                <a:lnTo>
                  <a:pt x="149351" y="176022"/>
                </a:lnTo>
                <a:lnTo>
                  <a:pt x="145541" y="178308"/>
                </a:lnTo>
                <a:lnTo>
                  <a:pt x="137922" y="181355"/>
                </a:lnTo>
                <a:lnTo>
                  <a:pt x="134111" y="183642"/>
                </a:lnTo>
                <a:lnTo>
                  <a:pt x="130301" y="185166"/>
                </a:lnTo>
                <a:lnTo>
                  <a:pt x="127254" y="185166"/>
                </a:lnTo>
                <a:lnTo>
                  <a:pt x="124206" y="185928"/>
                </a:lnTo>
                <a:lnTo>
                  <a:pt x="118110" y="185928"/>
                </a:lnTo>
                <a:lnTo>
                  <a:pt x="115061" y="186690"/>
                </a:lnTo>
                <a:lnTo>
                  <a:pt x="105156" y="186690"/>
                </a:lnTo>
                <a:lnTo>
                  <a:pt x="102107" y="187452"/>
                </a:lnTo>
                <a:lnTo>
                  <a:pt x="60960" y="187452"/>
                </a:lnTo>
                <a:lnTo>
                  <a:pt x="59435" y="186690"/>
                </a:lnTo>
                <a:lnTo>
                  <a:pt x="57911" y="186690"/>
                </a:lnTo>
                <a:lnTo>
                  <a:pt x="53340" y="184404"/>
                </a:lnTo>
                <a:lnTo>
                  <a:pt x="49530" y="182117"/>
                </a:lnTo>
                <a:lnTo>
                  <a:pt x="46482" y="180593"/>
                </a:lnTo>
                <a:lnTo>
                  <a:pt x="42672" y="178308"/>
                </a:lnTo>
                <a:lnTo>
                  <a:pt x="39623" y="176784"/>
                </a:lnTo>
                <a:lnTo>
                  <a:pt x="36576" y="174498"/>
                </a:lnTo>
                <a:lnTo>
                  <a:pt x="32766" y="172974"/>
                </a:lnTo>
                <a:lnTo>
                  <a:pt x="29717" y="170687"/>
                </a:lnTo>
                <a:lnTo>
                  <a:pt x="25907" y="169164"/>
                </a:lnTo>
                <a:lnTo>
                  <a:pt x="22860" y="166878"/>
                </a:lnTo>
                <a:lnTo>
                  <a:pt x="19811" y="165354"/>
                </a:lnTo>
                <a:lnTo>
                  <a:pt x="16001" y="163067"/>
                </a:lnTo>
                <a:lnTo>
                  <a:pt x="12954" y="161543"/>
                </a:lnTo>
                <a:lnTo>
                  <a:pt x="9143" y="159258"/>
                </a:lnTo>
                <a:lnTo>
                  <a:pt x="6095" y="157734"/>
                </a:lnTo>
                <a:lnTo>
                  <a:pt x="2285" y="156210"/>
                </a:lnTo>
                <a:lnTo>
                  <a:pt x="2285" y="166116"/>
                </a:lnTo>
                <a:lnTo>
                  <a:pt x="3810" y="186690"/>
                </a:lnTo>
                <a:lnTo>
                  <a:pt x="3810" y="196596"/>
                </a:lnTo>
                <a:lnTo>
                  <a:pt x="16001" y="196596"/>
                </a:lnTo>
                <a:lnTo>
                  <a:pt x="21335" y="197262"/>
                </a:lnTo>
                <a:lnTo>
                  <a:pt x="137922" y="197358"/>
                </a:lnTo>
                <a:lnTo>
                  <a:pt x="144017" y="198119"/>
                </a:lnTo>
                <a:lnTo>
                  <a:pt x="184404" y="198119"/>
                </a:lnTo>
                <a:close/>
              </a:path>
              <a:path w="298450" h="198120">
                <a:moveTo>
                  <a:pt x="184404" y="92964"/>
                </a:moveTo>
                <a:lnTo>
                  <a:pt x="184404" y="26669"/>
                </a:lnTo>
                <a:lnTo>
                  <a:pt x="183641" y="33528"/>
                </a:lnTo>
                <a:lnTo>
                  <a:pt x="183641" y="81534"/>
                </a:lnTo>
                <a:lnTo>
                  <a:pt x="184404" y="92964"/>
                </a:lnTo>
                <a:close/>
              </a:path>
              <a:path w="298450" h="198120">
                <a:moveTo>
                  <a:pt x="198882" y="198119"/>
                </a:moveTo>
                <a:lnTo>
                  <a:pt x="198882" y="166116"/>
                </a:lnTo>
                <a:lnTo>
                  <a:pt x="198120" y="134874"/>
                </a:lnTo>
                <a:lnTo>
                  <a:pt x="198120" y="102869"/>
                </a:lnTo>
                <a:lnTo>
                  <a:pt x="196595" y="70866"/>
                </a:lnTo>
                <a:lnTo>
                  <a:pt x="196595" y="198119"/>
                </a:lnTo>
                <a:lnTo>
                  <a:pt x="198882" y="198119"/>
                </a:lnTo>
                <a:close/>
              </a:path>
              <a:path w="298450" h="198120">
                <a:moveTo>
                  <a:pt x="282701" y="198119"/>
                </a:moveTo>
                <a:lnTo>
                  <a:pt x="282701" y="146304"/>
                </a:lnTo>
                <a:lnTo>
                  <a:pt x="281940" y="159258"/>
                </a:lnTo>
                <a:lnTo>
                  <a:pt x="281940" y="172212"/>
                </a:lnTo>
                <a:lnTo>
                  <a:pt x="280416" y="198119"/>
                </a:lnTo>
                <a:lnTo>
                  <a:pt x="282701" y="198119"/>
                </a:lnTo>
                <a:close/>
              </a:path>
              <a:path w="298450" h="198120">
                <a:moveTo>
                  <a:pt x="281940" y="25146"/>
                </a:moveTo>
                <a:lnTo>
                  <a:pt x="281940" y="21336"/>
                </a:lnTo>
                <a:lnTo>
                  <a:pt x="281178" y="22860"/>
                </a:lnTo>
                <a:lnTo>
                  <a:pt x="281940" y="25146"/>
                </a:lnTo>
                <a:close/>
              </a:path>
              <a:path w="298450" h="198120">
                <a:moveTo>
                  <a:pt x="297941" y="139446"/>
                </a:moveTo>
                <a:lnTo>
                  <a:pt x="297180" y="119634"/>
                </a:lnTo>
                <a:lnTo>
                  <a:pt x="294894" y="73152"/>
                </a:lnTo>
                <a:lnTo>
                  <a:pt x="294894" y="198119"/>
                </a:lnTo>
                <a:lnTo>
                  <a:pt x="296417" y="179069"/>
                </a:lnTo>
                <a:lnTo>
                  <a:pt x="297941" y="13944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451" name="object 451"/>
          <p:cNvSpPr/>
          <p:nvPr/>
        </p:nvSpPr>
        <p:spPr>
          <a:xfrm>
            <a:off x="3310479" y="5864227"/>
            <a:ext cx="163802" cy="22308"/>
          </a:xfrm>
          <a:custGeom>
            <a:avLst/>
            <a:gdLst/>
            <a:ahLst/>
            <a:cxnLst/>
            <a:rect l="l" t="t" r="r" b="b"/>
            <a:pathLst>
              <a:path w="163194" h="22225">
                <a:moveTo>
                  <a:pt x="163067" y="3048"/>
                </a:moveTo>
                <a:lnTo>
                  <a:pt x="159257" y="2286"/>
                </a:lnTo>
                <a:lnTo>
                  <a:pt x="137160" y="2286"/>
                </a:lnTo>
                <a:lnTo>
                  <a:pt x="133350" y="1524"/>
                </a:lnTo>
                <a:lnTo>
                  <a:pt x="94487" y="1524"/>
                </a:lnTo>
                <a:lnTo>
                  <a:pt x="88392" y="762"/>
                </a:lnTo>
                <a:lnTo>
                  <a:pt x="58674" y="762"/>
                </a:lnTo>
                <a:lnTo>
                  <a:pt x="52578" y="0"/>
                </a:lnTo>
                <a:lnTo>
                  <a:pt x="0" y="0"/>
                </a:lnTo>
                <a:lnTo>
                  <a:pt x="3048" y="1524"/>
                </a:lnTo>
                <a:lnTo>
                  <a:pt x="6095" y="2286"/>
                </a:lnTo>
                <a:lnTo>
                  <a:pt x="9143" y="3810"/>
                </a:lnTo>
                <a:lnTo>
                  <a:pt x="11429" y="5334"/>
                </a:lnTo>
                <a:lnTo>
                  <a:pt x="14478" y="6858"/>
                </a:lnTo>
                <a:lnTo>
                  <a:pt x="17526" y="7619"/>
                </a:lnTo>
                <a:lnTo>
                  <a:pt x="26670" y="12192"/>
                </a:lnTo>
                <a:lnTo>
                  <a:pt x="29717" y="12954"/>
                </a:lnTo>
                <a:lnTo>
                  <a:pt x="32004" y="14478"/>
                </a:lnTo>
                <a:lnTo>
                  <a:pt x="35051" y="15240"/>
                </a:lnTo>
                <a:lnTo>
                  <a:pt x="41148" y="18287"/>
                </a:lnTo>
                <a:lnTo>
                  <a:pt x="44195" y="19050"/>
                </a:lnTo>
                <a:lnTo>
                  <a:pt x="47243" y="20574"/>
                </a:lnTo>
                <a:lnTo>
                  <a:pt x="56387" y="20574"/>
                </a:lnTo>
                <a:lnTo>
                  <a:pt x="58674" y="21336"/>
                </a:lnTo>
                <a:lnTo>
                  <a:pt x="113537" y="21336"/>
                </a:lnTo>
                <a:lnTo>
                  <a:pt x="116585" y="22098"/>
                </a:lnTo>
                <a:lnTo>
                  <a:pt x="119634" y="21336"/>
                </a:lnTo>
                <a:lnTo>
                  <a:pt x="122681" y="19812"/>
                </a:lnTo>
                <a:lnTo>
                  <a:pt x="128778" y="18287"/>
                </a:lnTo>
                <a:lnTo>
                  <a:pt x="131826" y="16764"/>
                </a:lnTo>
                <a:lnTo>
                  <a:pt x="134874" y="16002"/>
                </a:lnTo>
                <a:lnTo>
                  <a:pt x="137160" y="14478"/>
                </a:lnTo>
                <a:lnTo>
                  <a:pt x="140207" y="13716"/>
                </a:lnTo>
                <a:lnTo>
                  <a:pt x="143255" y="12192"/>
                </a:lnTo>
                <a:lnTo>
                  <a:pt x="146304" y="11430"/>
                </a:lnTo>
                <a:lnTo>
                  <a:pt x="148589" y="9905"/>
                </a:lnTo>
                <a:lnTo>
                  <a:pt x="160781" y="3810"/>
                </a:lnTo>
                <a:lnTo>
                  <a:pt x="163067" y="3048"/>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452" name="object 452"/>
          <p:cNvSpPr/>
          <p:nvPr/>
        </p:nvSpPr>
        <p:spPr>
          <a:xfrm>
            <a:off x="3300536" y="5864227"/>
            <a:ext cx="56725" cy="29956"/>
          </a:xfrm>
          <a:custGeom>
            <a:avLst/>
            <a:gdLst/>
            <a:ahLst/>
            <a:cxnLst/>
            <a:rect l="l" t="t" r="r" b="b"/>
            <a:pathLst>
              <a:path w="56514" h="29845">
                <a:moveTo>
                  <a:pt x="56387" y="29717"/>
                </a:moveTo>
                <a:lnTo>
                  <a:pt x="55626" y="27432"/>
                </a:lnTo>
                <a:lnTo>
                  <a:pt x="55626" y="22860"/>
                </a:lnTo>
                <a:lnTo>
                  <a:pt x="51816" y="22860"/>
                </a:lnTo>
                <a:lnTo>
                  <a:pt x="47243" y="19812"/>
                </a:lnTo>
                <a:lnTo>
                  <a:pt x="31241" y="12954"/>
                </a:lnTo>
                <a:lnTo>
                  <a:pt x="26670" y="10667"/>
                </a:lnTo>
                <a:lnTo>
                  <a:pt x="10667" y="3810"/>
                </a:lnTo>
                <a:lnTo>
                  <a:pt x="9906" y="3048"/>
                </a:lnTo>
                <a:lnTo>
                  <a:pt x="8382" y="2286"/>
                </a:lnTo>
                <a:lnTo>
                  <a:pt x="7620" y="1524"/>
                </a:lnTo>
                <a:lnTo>
                  <a:pt x="6095" y="1524"/>
                </a:lnTo>
                <a:lnTo>
                  <a:pt x="3048" y="0"/>
                </a:lnTo>
                <a:lnTo>
                  <a:pt x="761" y="0"/>
                </a:lnTo>
                <a:lnTo>
                  <a:pt x="0" y="2286"/>
                </a:lnTo>
                <a:lnTo>
                  <a:pt x="3810" y="3810"/>
                </a:lnTo>
                <a:lnTo>
                  <a:pt x="7620" y="6096"/>
                </a:lnTo>
                <a:lnTo>
                  <a:pt x="10667" y="7619"/>
                </a:lnTo>
                <a:lnTo>
                  <a:pt x="14478" y="9143"/>
                </a:lnTo>
                <a:lnTo>
                  <a:pt x="17526" y="11430"/>
                </a:lnTo>
                <a:lnTo>
                  <a:pt x="21335" y="12954"/>
                </a:lnTo>
                <a:lnTo>
                  <a:pt x="24384" y="14478"/>
                </a:lnTo>
                <a:lnTo>
                  <a:pt x="32004" y="17525"/>
                </a:lnTo>
                <a:lnTo>
                  <a:pt x="35051" y="19050"/>
                </a:lnTo>
                <a:lnTo>
                  <a:pt x="38861" y="20574"/>
                </a:lnTo>
                <a:lnTo>
                  <a:pt x="41910" y="22860"/>
                </a:lnTo>
                <a:lnTo>
                  <a:pt x="45720" y="24384"/>
                </a:lnTo>
                <a:lnTo>
                  <a:pt x="48767" y="25908"/>
                </a:lnTo>
                <a:lnTo>
                  <a:pt x="52578" y="27432"/>
                </a:lnTo>
                <a:lnTo>
                  <a:pt x="56387" y="29717"/>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453" name="object 453"/>
          <p:cNvSpPr/>
          <p:nvPr/>
        </p:nvSpPr>
        <p:spPr>
          <a:xfrm>
            <a:off x="3502451" y="5865757"/>
            <a:ext cx="77758" cy="178461"/>
          </a:xfrm>
          <a:custGeom>
            <a:avLst/>
            <a:gdLst/>
            <a:ahLst/>
            <a:cxnLst/>
            <a:rect l="l" t="t" r="r" b="b"/>
            <a:pathLst>
              <a:path w="77469" h="177800">
                <a:moveTo>
                  <a:pt x="762" y="69341"/>
                </a:moveTo>
                <a:lnTo>
                  <a:pt x="762" y="16001"/>
                </a:lnTo>
                <a:lnTo>
                  <a:pt x="0" y="24383"/>
                </a:lnTo>
                <a:lnTo>
                  <a:pt x="0" y="51053"/>
                </a:lnTo>
                <a:lnTo>
                  <a:pt x="762" y="69341"/>
                </a:lnTo>
                <a:close/>
              </a:path>
              <a:path w="77469" h="177800">
                <a:moveTo>
                  <a:pt x="76962" y="133350"/>
                </a:moveTo>
                <a:lnTo>
                  <a:pt x="75438" y="45719"/>
                </a:lnTo>
                <a:lnTo>
                  <a:pt x="75438" y="1523"/>
                </a:lnTo>
                <a:lnTo>
                  <a:pt x="73152" y="762"/>
                </a:lnTo>
                <a:lnTo>
                  <a:pt x="28193" y="762"/>
                </a:lnTo>
                <a:lnTo>
                  <a:pt x="23622" y="1523"/>
                </a:lnTo>
                <a:lnTo>
                  <a:pt x="19050" y="1523"/>
                </a:lnTo>
                <a:lnTo>
                  <a:pt x="14478" y="762"/>
                </a:lnTo>
                <a:lnTo>
                  <a:pt x="5334" y="762"/>
                </a:lnTo>
                <a:lnTo>
                  <a:pt x="762" y="0"/>
                </a:lnTo>
                <a:lnTo>
                  <a:pt x="762" y="106679"/>
                </a:lnTo>
                <a:lnTo>
                  <a:pt x="1524" y="124967"/>
                </a:lnTo>
                <a:lnTo>
                  <a:pt x="1524" y="177545"/>
                </a:lnTo>
                <a:lnTo>
                  <a:pt x="76200" y="177545"/>
                </a:lnTo>
                <a:lnTo>
                  <a:pt x="76962" y="133350"/>
                </a:lnTo>
                <a:close/>
              </a:path>
              <a:path w="77469" h="177800">
                <a:moveTo>
                  <a:pt x="1524" y="177545"/>
                </a:moveTo>
                <a:lnTo>
                  <a:pt x="1524" y="160019"/>
                </a:lnTo>
                <a:lnTo>
                  <a:pt x="762" y="177545"/>
                </a:lnTo>
                <a:lnTo>
                  <a:pt x="1524" y="177545"/>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54" name="object 454"/>
          <p:cNvSpPr/>
          <p:nvPr/>
        </p:nvSpPr>
        <p:spPr>
          <a:xfrm>
            <a:off x="3300536" y="5870345"/>
            <a:ext cx="26769" cy="49714"/>
          </a:xfrm>
          <a:custGeom>
            <a:avLst/>
            <a:gdLst/>
            <a:ahLst/>
            <a:cxnLst/>
            <a:rect l="l" t="t" r="r" b="b"/>
            <a:pathLst>
              <a:path w="26669" h="49529">
                <a:moveTo>
                  <a:pt x="26670" y="49529"/>
                </a:moveTo>
                <a:lnTo>
                  <a:pt x="25907" y="40386"/>
                </a:lnTo>
                <a:lnTo>
                  <a:pt x="25907" y="12191"/>
                </a:lnTo>
                <a:lnTo>
                  <a:pt x="22098" y="10667"/>
                </a:lnTo>
                <a:lnTo>
                  <a:pt x="3810" y="1523"/>
                </a:lnTo>
                <a:lnTo>
                  <a:pt x="0" y="0"/>
                </a:lnTo>
                <a:lnTo>
                  <a:pt x="0" y="36575"/>
                </a:lnTo>
                <a:lnTo>
                  <a:pt x="3048" y="38100"/>
                </a:lnTo>
                <a:lnTo>
                  <a:pt x="6857" y="40386"/>
                </a:lnTo>
                <a:lnTo>
                  <a:pt x="9906" y="41909"/>
                </a:lnTo>
                <a:lnTo>
                  <a:pt x="13716" y="43434"/>
                </a:lnTo>
                <a:lnTo>
                  <a:pt x="19811" y="46481"/>
                </a:lnTo>
                <a:lnTo>
                  <a:pt x="23622" y="48006"/>
                </a:lnTo>
                <a:lnTo>
                  <a:pt x="26670" y="49529"/>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55" name="object 455"/>
          <p:cNvSpPr/>
          <p:nvPr/>
        </p:nvSpPr>
        <p:spPr>
          <a:xfrm>
            <a:off x="3428264" y="5868816"/>
            <a:ext cx="52901" cy="28681"/>
          </a:xfrm>
          <a:custGeom>
            <a:avLst/>
            <a:gdLst/>
            <a:ahLst/>
            <a:cxnLst/>
            <a:rect l="l" t="t" r="r" b="b"/>
            <a:pathLst>
              <a:path w="52705" h="28575">
                <a:moveTo>
                  <a:pt x="52578" y="4571"/>
                </a:moveTo>
                <a:lnTo>
                  <a:pt x="52578" y="1524"/>
                </a:lnTo>
                <a:lnTo>
                  <a:pt x="51816" y="1524"/>
                </a:lnTo>
                <a:lnTo>
                  <a:pt x="51816" y="762"/>
                </a:lnTo>
                <a:lnTo>
                  <a:pt x="48768" y="2286"/>
                </a:lnTo>
                <a:lnTo>
                  <a:pt x="44957" y="3047"/>
                </a:lnTo>
                <a:lnTo>
                  <a:pt x="23622" y="13715"/>
                </a:lnTo>
                <a:lnTo>
                  <a:pt x="19812" y="14477"/>
                </a:lnTo>
                <a:lnTo>
                  <a:pt x="16763" y="16002"/>
                </a:lnTo>
                <a:lnTo>
                  <a:pt x="13716" y="16764"/>
                </a:lnTo>
                <a:lnTo>
                  <a:pt x="10668" y="18288"/>
                </a:lnTo>
                <a:lnTo>
                  <a:pt x="6857" y="19050"/>
                </a:lnTo>
                <a:lnTo>
                  <a:pt x="3809" y="20574"/>
                </a:lnTo>
                <a:lnTo>
                  <a:pt x="762" y="21336"/>
                </a:lnTo>
                <a:lnTo>
                  <a:pt x="0" y="28194"/>
                </a:lnTo>
                <a:lnTo>
                  <a:pt x="3047" y="27432"/>
                </a:lnTo>
                <a:lnTo>
                  <a:pt x="5333" y="26670"/>
                </a:lnTo>
                <a:lnTo>
                  <a:pt x="8381" y="25908"/>
                </a:lnTo>
                <a:lnTo>
                  <a:pt x="12953" y="22860"/>
                </a:lnTo>
                <a:lnTo>
                  <a:pt x="16001" y="22097"/>
                </a:lnTo>
                <a:lnTo>
                  <a:pt x="18287" y="21336"/>
                </a:lnTo>
                <a:lnTo>
                  <a:pt x="20574" y="19812"/>
                </a:lnTo>
                <a:lnTo>
                  <a:pt x="24383" y="18288"/>
                </a:lnTo>
                <a:lnTo>
                  <a:pt x="28956" y="16764"/>
                </a:lnTo>
                <a:lnTo>
                  <a:pt x="32766" y="14477"/>
                </a:lnTo>
                <a:lnTo>
                  <a:pt x="36576" y="12953"/>
                </a:lnTo>
                <a:lnTo>
                  <a:pt x="40386" y="10667"/>
                </a:lnTo>
                <a:lnTo>
                  <a:pt x="44957" y="8382"/>
                </a:lnTo>
                <a:lnTo>
                  <a:pt x="48768" y="6858"/>
                </a:lnTo>
                <a:lnTo>
                  <a:pt x="52578" y="4571"/>
                </a:lnTo>
                <a:close/>
              </a:path>
              <a:path w="52705" h="28575">
                <a:moveTo>
                  <a:pt x="52578" y="762"/>
                </a:moveTo>
                <a:lnTo>
                  <a:pt x="51816" y="0"/>
                </a:lnTo>
                <a:lnTo>
                  <a:pt x="51816" y="762"/>
                </a:lnTo>
                <a:lnTo>
                  <a:pt x="52578" y="76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456" name="object 456"/>
          <p:cNvSpPr/>
          <p:nvPr/>
        </p:nvSpPr>
        <p:spPr>
          <a:xfrm>
            <a:off x="3510865" y="5877994"/>
            <a:ext cx="60549" cy="56725"/>
          </a:xfrm>
          <a:custGeom>
            <a:avLst/>
            <a:gdLst/>
            <a:ahLst/>
            <a:cxnLst/>
            <a:rect l="l" t="t" r="r" b="b"/>
            <a:pathLst>
              <a:path w="60325" h="56514">
                <a:moveTo>
                  <a:pt x="59435" y="55625"/>
                </a:moveTo>
                <a:lnTo>
                  <a:pt x="59435" y="13716"/>
                </a:lnTo>
                <a:lnTo>
                  <a:pt x="58673" y="761"/>
                </a:lnTo>
                <a:lnTo>
                  <a:pt x="36576" y="761"/>
                </a:lnTo>
                <a:lnTo>
                  <a:pt x="33528" y="0"/>
                </a:lnTo>
                <a:lnTo>
                  <a:pt x="761" y="0"/>
                </a:lnTo>
                <a:lnTo>
                  <a:pt x="0" y="8381"/>
                </a:lnTo>
                <a:lnTo>
                  <a:pt x="761" y="8381"/>
                </a:lnTo>
                <a:lnTo>
                  <a:pt x="761" y="53339"/>
                </a:lnTo>
                <a:lnTo>
                  <a:pt x="5334" y="54101"/>
                </a:lnTo>
                <a:lnTo>
                  <a:pt x="10667" y="54863"/>
                </a:lnTo>
                <a:lnTo>
                  <a:pt x="16001" y="54863"/>
                </a:lnTo>
                <a:lnTo>
                  <a:pt x="21335" y="55625"/>
                </a:lnTo>
                <a:lnTo>
                  <a:pt x="36576" y="55625"/>
                </a:lnTo>
                <a:lnTo>
                  <a:pt x="41910" y="56387"/>
                </a:lnTo>
                <a:lnTo>
                  <a:pt x="51054" y="56387"/>
                </a:lnTo>
                <a:lnTo>
                  <a:pt x="52578" y="55625"/>
                </a:lnTo>
                <a:lnTo>
                  <a:pt x="59435" y="55625"/>
                </a:lnTo>
                <a:close/>
              </a:path>
              <a:path w="60325" h="56514">
                <a:moveTo>
                  <a:pt x="761" y="52577"/>
                </a:moveTo>
                <a:lnTo>
                  <a:pt x="761" y="49529"/>
                </a:lnTo>
                <a:lnTo>
                  <a:pt x="0" y="50291"/>
                </a:lnTo>
                <a:lnTo>
                  <a:pt x="0" y="52577"/>
                </a:lnTo>
                <a:lnTo>
                  <a:pt x="761" y="52577"/>
                </a:lnTo>
                <a:close/>
              </a:path>
              <a:path w="60325" h="56514">
                <a:moveTo>
                  <a:pt x="60198" y="54101"/>
                </a:moveTo>
                <a:lnTo>
                  <a:pt x="59435" y="41147"/>
                </a:lnTo>
                <a:lnTo>
                  <a:pt x="59435" y="54863"/>
                </a:lnTo>
                <a:lnTo>
                  <a:pt x="60198" y="5410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57" name="object 457"/>
          <p:cNvSpPr/>
          <p:nvPr/>
        </p:nvSpPr>
        <p:spPr>
          <a:xfrm>
            <a:off x="3458856" y="5877229"/>
            <a:ext cx="21670" cy="44615"/>
          </a:xfrm>
          <a:custGeom>
            <a:avLst/>
            <a:gdLst/>
            <a:ahLst/>
            <a:cxnLst/>
            <a:rect l="l" t="t" r="r" b="b"/>
            <a:pathLst>
              <a:path w="21589" h="44450">
                <a:moveTo>
                  <a:pt x="21336" y="33528"/>
                </a:moveTo>
                <a:lnTo>
                  <a:pt x="21336" y="0"/>
                </a:lnTo>
                <a:lnTo>
                  <a:pt x="19050" y="762"/>
                </a:lnTo>
                <a:lnTo>
                  <a:pt x="16763" y="2285"/>
                </a:lnTo>
                <a:lnTo>
                  <a:pt x="13715" y="3809"/>
                </a:lnTo>
                <a:lnTo>
                  <a:pt x="6096" y="6858"/>
                </a:lnTo>
                <a:lnTo>
                  <a:pt x="3048" y="8382"/>
                </a:lnTo>
                <a:lnTo>
                  <a:pt x="0" y="10667"/>
                </a:lnTo>
                <a:lnTo>
                  <a:pt x="0" y="44195"/>
                </a:lnTo>
                <a:lnTo>
                  <a:pt x="3048" y="42671"/>
                </a:lnTo>
                <a:lnTo>
                  <a:pt x="5333" y="41148"/>
                </a:lnTo>
                <a:lnTo>
                  <a:pt x="8381" y="39623"/>
                </a:lnTo>
                <a:lnTo>
                  <a:pt x="10667" y="38862"/>
                </a:lnTo>
                <a:lnTo>
                  <a:pt x="13715" y="37337"/>
                </a:lnTo>
                <a:lnTo>
                  <a:pt x="16001" y="35813"/>
                </a:lnTo>
                <a:lnTo>
                  <a:pt x="19050" y="35051"/>
                </a:lnTo>
                <a:lnTo>
                  <a:pt x="21336" y="33528"/>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58" name="object 458"/>
          <p:cNvSpPr/>
          <p:nvPr/>
        </p:nvSpPr>
        <p:spPr>
          <a:xfrm>
            <a:off x="3514690" y="5880289"/>
            <a:ext cx="14022" cy="24857"/>
          </a:xfrm>
          <a:custGeom>
            <a:avLst/>
            <a:gdLst/>
            <a:ahLst/>
            <a:cxnLst/>
            <a:rect l="l" t="t" r="r" b="b"/>
            <a:pathLst>
              <a:path w="13969" h="24764">
                <a:moveTo>
                  <a:pt x="13716" y="761"/>
                </a:moveTo>
                <a:lnTo>
                  <a:pt x="12191" y="0"/>
                </a:lnTo>
                <a:lnTo>
                  <a:pt x="2285" y="0"/>
                </a:lnTo>
                <a:lnTo>
                  <a:pt x="0" y="761"/>
                </a:lnTo>
                <a:lnTo>
                  <a:pt x="0" y="24383"/>
                </a:lnTo>
                <a:lnTo>
                  <a:pt x="762" y="22097"/>
                </a:lnTo>
                <a:lnTo>
                  <a:pt x="2285" y="19811"/>
                </a:lnTo>
                <a:lnTo>
                  <a:pt x="5333" y="16763"/>
                </a:lnTo>
                <a:lnTo>
                  <a:pt x="6095" y="16763"/>
                </a:lnTo>
                <a:lnTo>
                  <a:pt x="6857" y="16001"/>
                </a:lnTo>
                <a:lnTo>
                  <a:pt x="8381" y="16001"/>
                </a:lnTo>
                <a:lnTo>
                  <a:pt x="9143" y="15239"/>
                </a:lnTo>
                <a:lnTo>
                  <a:pt x="9143" y="11429"/>
                </a:lnTo>
                <a:lnTo>
                  <a:pt x="9906" y="7619"/>
                </a:lnTo>
                <a:lnTo>
                  <a:pt x="11430" y="3809"/>
                </a:lnTo>
                <a:lnTo>
                  <a:pt x="13716" y="761"/>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59" name="object 459"/>
          <p:cNvSpPr/>
          <p:nvPr/>
        </p:nvSpPr>
        <p:spPr>
          <a:xfrm>
            <a:off x="3533811" y="5880289"/>
            <a:ext cx="7011" cy="3824"/>
          </a:xfrm>
          <a:custGeom>
            <a:avLst/>
            <a:gdLst/>
            <a:ahLst/>
            <a:cxnLst/>
            <a:rect l="l" t="t" r="r" b="b"/>
            <a:pathLst>
              <a:path w="6985" h="3810">
                <a:moveTo>
                  <a:pt x="6857" y="0"/>
                </a:moveTo>
                <a:lnTo>
                  <a:pt x="0" y="0"/>
                </a:lnTo>
                <a:lnTo>
                  <a:pt x="4572" y="2285"/>
                </a:lnTo>
                <a:lnTo>
                  <a:pt x="5333" y="3809"/>
                </a:lnTo>
                <a:lnTo>
                  <a:pt x="6095" y="3047"/>
                </a:lnTo>
                <a:lnTo>
                  <a:pt x="6095" y="761"/>
                </a:lnTo>
                <a:lnTo>
                  <a:pt x="6857"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0" name="object 460"/>
          <p:cNvSpPr/>
          <p:nvPr/>
        </p:nvSpPr>
        <p:spPr>
          <a:xfrm>
            <a:off x="3545283" y="5881818"/>
            <a:ext cx="21670" cy="21670"/>
          </a:xfrm>
          <a:custGeom>
            <a:avLst/>
            <a:gdLst/>
            <a:ahLst/>
            <a:cxnLst/>
            <a:rect l="l" t="t" r="r" b="b"/>
            <a:pathLst>
              <a:path w="21589" h="21589">
                <a:moveTo>
                  <a:pt x="21335" y="21336"/>
                </a:moveTo>
                <a:lnTo>
                  <a:pt x="21335" y="0"/>
                </a:lnTo>
                <a:lnTo>
                  <a:pt x="0" y="0"/>
                </a:lnTo>
                <a:lnTo>
                  <a:pt x="761" y="762"/>
                </a:lnTo>
                <a:lnTo>
                  <a:pt x="761" y="2286"/>
                </a:lnTo>
                <a:lnTo>
                  <a:pt x="1523" y="3048"/>
                </a:lnTo>
                <a:lnTo>
                  <a:pt x="1523" y="4572"/>
                </a:lnTo>
                <a:lnTo>
                  <a:pt x="3809" y="1524"/>
                </a:lnTo>
                <a:lnTo>
                  <a:pt x="5333" y="1524"/>
                </a:lnTo>
                <a:lnTo>
                  <a:pt x="6857" y="762"/>
                </a:lnTo>
                <a:lnTo>
                  <a:pt x="9905" y="762"/>
                </a:lnTo>
                <a:lnTo>
                  <a:pt x="12191" y="1524"/>
                </a:lnTo>
                <a:lnTo>
                  <a:pt x="15239" y="3048"/>
                </a:lnTo>
                <a:lnTo>
                  <a:pt x="16763" y="7620"/>
                </a:lnTo>
                <a:lnTo>
                  <a:pt x="16763" y="15494"/>
                </a:lnTo>
                <a:lnTo>
                  <a:pt x="18287" y="16002"/>
                </a:lnTo>
                <a:lnTo>
                  <a:pt x="19050" y="17526"/>
                </a:lnTo>
                <a:lnTo>
                  <a:pt x="20573" y="19812"/>
                </a:lnTo>
                <a:lnTo>
                  <a:pt x="21335" y="21336"/>
                </a:lnTo>
                <a:close/>
              </a:path>
              <a:path w="21589" h="21589">
                <a:moveTo>
                  <a:pt x="16763" y="15494"/>
                </a:moveTo>
                <a:lnTo>
                  <a:pt x="16763" y="10667"/>
                </a:lnTo>
                <a:lnTo>
                  <a:pt x="16001" y="13716"/>
                </a:lnTo>
                <a:lnTo>
                  <a:pt x="14477" y="15240"/>
                </a:lnTo>
                <a:lnTo>
                  <a:pt x="16001" y="15240"/>
                </a:lnTo>
                <a:lnTo>
                  <a:pt x="16763" y="15494"/>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1" name="object 461"/>
          <p:cNvSpPr/>
          <p:nvPr/>
        </p:nvSpPr>
        <p:spPr>
          <a:xfrm>
            <a:off x="3542223" y="5882583"/>
            <a:ext cx="1912" cy="5736"/>
          </a:xfrm>
          <a:custGeom>
            <a:avLst/>
            <a:gdLst/>
            <a:ahLst/>
            <a:cxnLst/>
            <a:rect l="l" t="t" r="r" b="b"/>
            <a:pathLst>
              <a:path w="1905" h="5714">
                <a:moveTo>
                  <a:pt x="1524" y="4572"/>
                </a:moveTo>
                <a:lnTo>
                  <a:pt x="1524" y="762"/>
                </a:lnTo>
                <a:lnTo>
                  <a:pt x="762" y="0"/>
                </a:lnTo>
                <a:lnTo>
                  <a:pt x="0" y="1524"/>
                </a:lnTo>
                <a:lnTo>
                  <a:pt x="0" y="4572"/>
                </a:lnTo>
                <a:lnTo>
                  <a:pt x="762" y="5334"/>
                </a:lnTo>
                <a:lnTo>
                  <a:pt x="1524" y="457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2" name="object 462"/>
          <p:cNvSpPr/>
          <p:nvPr/>
        </p:nvSpPr>
        <p:spPr>
          <a:xfrm>
            <a:off x="3330364" y="5884113"/>
            <a:ext cx="28044" cy="49714"/>
          </a:xfrm>
          <a:custGeom>
            <a:avLst/>
            <a:gdLst/>
            <a:ahLst/>
            <a:cxnLst/>
            <a:rect l="l" t="t" r="r" b="b"/>
            <a:pathLst>
              <a:path w="27939" h="49529">
                <a:moveTo>
                  <a:pt x="27432" y="49529"/>
                </a:moveTo>
                <a:lnTo>
                  <a:pt x="27432" y="40385"/>
                </a:lnTo>
                <a:lnTo>
                  <a:pt x="26670" y="31241"/>
                </a:lnTo>
                <a:lnTo>
                  <a:pt x="26670" y="12953"/>
                </a:lnTo>
                <a:lnTo>
                  <a:pt x="19050" y="9143"/>
                </a:lnTo>
                <a:lnTo>
                  <a:pt x="18288" y="9143"/>
                </a:lnTo>
                <a:lnTo>
                  <a:pt x="16764" y="7620"/>
                </a:lnTo>
                <a:lnTo>
                  <a:pt x="15240" y="7620"/>
                </a:lnTo>
                <a:lnTo>
                  <a:pt x="12954" y="6857"/>
                </a:lnTo>
                <a:lnTo>
                  <a:pt x="11430" y="5333"/>
                </a:lnTo>
                <a:lnTo>
                  <a:pt x="9143" y="4571"/>
                </a:lnTo>
                <a:lnTo>
                  <a:pt x="7620" y="3809"/>
                </a:lnTo>
                <a:lnTo>
                  <a:pt x="5334" y="3047"/>
                </a:lnTo>
                <a:lnTo>
                  <a:pt x="3810" y="1523"/>
                </a:lnTo>
                <a:lnTo>
                  <a:pt x="1524" y="761"/>
                </a:lnTo>
                <a:lnTo>
                  <a:pt x="0" y="0"/>
                </a:lnTo>
                <a:lnTo>
                  <a:pt x="0" y="28193"/>
                </a:lnTo>
                <a:lnTo>
                  <a:pt x="762" y="37337"/>
                </a:lnTo>
                <a:lnTo>
                  <a:pt x="3810" y="39623"/>
                </a:lnTo>
                <a:lnTo>
                  <a:pt x="7620" y="41147"/>
                </a:lnTo>
                <a:lnTo>
                  <a:pt x="10668" y="41909"/>
                </a:lnTo>
                <a:lnTo>
                  <a:pt x="13716" y="44195"/>
                </a:lnTo>
                <a:lnTo>
                  <a:pt x="17526" y="44957"/>
                </a:lnTo>
                <a:lnTo>
                  <a:pt x="20574" y="46481"/>
                </a:lnTo>
                <a:lnTo>
                  <a:pt x="24384" y="48005"/>
                </a:lnTo>
                <a:lnTo>
                  <a:pt x="27432" y="49529"/>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3" name="object 463"/>
          <p:cNvSpPr/>
          <p:nvPr/>
        </p:nvSpPr>
        <p:spPr>
          <a:xfrm>
            <a:off x="3526926" y="5884113"/>
            <a:ext cx="15297" cy="24220"/>
          </a:xfrm>
          <a:custGeom>
            <a:avLst/>
            <a:gdLst/>
            <a:ahLst/>
            <a:cxnLst/>
            <a:rect l="l" t="t" r="r" b="b"/>
            <a:pathLst>
              <a:path w="15239" h="24129">
                <a:moveTo>
                  <a:pt x="15239" y="23621"/>
                </a:moveTo>
                <a:lnTo>
                  <a:pt x="15239" y="15240"/>
                </a:lnTo>
                <a:lnTo>
                  <a:pt x="14478" y="12191"/>
                </a:lnTo>
                <a:lnTo>
                  <a:pt x="13715" y="10667"/>
                </a:lnTo>
                <a:lnTo>
                  <a:pt x="12954" y="8381"/>
                </a:lnTo>
                <a:lnTo>
                  <a:pt x="12954" y="6095"/>
                </a:lnTo>
                <a:lnTo>
                  <a:pt x="12192" y="4571"/>
                </a:lnTo>
                <a:lnTo>
                  <a:pt x="9143" y="1523"/>
                </a:lnTo>
                <a:lnTo>
                  <a:pt x="6096" y="0"/>
                </a:lnTo>
                <a:lnTo>
                  <a:pt x="3809" y="0"/>
                </a:lnTo>
                <a:lnTo>
                  <a:pt x="762" y="3047"/>
                </a:lnTo>
                <a:lnTo>
                  <a:pt x="0" y="5333"/>
                </a:lnTo>
                <a:lnTo>
                  <a:pt x="0" y="6857"/>
                </a:lnTo>
                <a:lnTo>
                  <a:pt x="762" y="9143"/>
                </a:lnTo>
                <a:lnTo>
                  <a:pt x="1524" y="9905"/>
                </a:lnTo>
                <a:lnTo>
                  <a:pt x="3048" y="9905"/>
                </a:lnTo>
                <a:lnTo>
                  <a:pt x="3048" y="6857"/>
                </a:lnTo>
                <a:lnTo>
                  <a:pt x="3809" y="6095"/>
                </a:lnTo>
                <a:lnTo>
                  <a:pt x="4571" y="4571"/>
                </a:lnTo>
                <a:lnTo>
                  <a:pt x="5333" y="3809"/>
                </a:lnTo>
                <a:lnTo>
                  <a:pt x="6858" y="3047"/>
                </a:lnTo>
                <a:lnTo>
                  <a:pt x="7620" y="2285"/>
                </a:lnTo>
                <a:lnTo>
                  <a:pt x="9143" y="3047"/>
                </a:lnTo>
                <a:lnTo>
                  <a:pt x="9906" y="3047"/>
                </a:lnTo>
                <a:lnTo>
                  <a:pt x="11430" y="4571"/>
                </a:lnTo>
                <a:lnTo>
                  <a:pt x="11430" y="17144"/>
                </a:lnTo>
                <a:lnTo>
                  <a:pt x="12192" y="17525"/>
                </a:lnTo>
                <a:lnTo>
                  <a:pt x="15239" y="23621"/>
                </a:lnTo>
                <a:close/>
              </a:path>
              <a:path w="15239" h="24129">
                <a:moveTo>
                  <a:pt x="8382" y="6095"/>
                </a:moveTo>
                <a:lnTo>
                  <a:pt x="6096" y="6095"/>
                </a:lnTo>
                <a:lnTo>
                  <a:pt x="4571" y="6857"/>
                </a:lnTo>
                <a:lnTo>
                  <a:pt x="3048" y="6857"/>
                </a:lnTo>
                <a:lnTo>
                  <a:pt x="3048" y="9905"/>
                </a:lnTo>
                <a:lnTo>
                  <a:pt x="3809" y="10667"/>
                </a:lnTo>
                <a:lnTo>
                  <a:pt x="5333" y="9905"/>
                </a:lnTo>
                <a:lnTo>
                  <a:pt x="6096" y="9143"/>
                </a:lnTo>
                <a:lnTo>
                  <a:pt x="6858" y="7620"/>
                </a:lnTo>
                <a:lnTo>
                  <a:pt x="8382" y="6095"/>
                </a:lnTo>
                <a:close/>
              </a:path>
              <a:path w="15239" h="24129">
                <a:moveTo>
                  <a:pt x="10668" y="16763"/>
                </a:moveTo>
                <a:lnTo>
                  <a:pt x="10668" y="9905"/>
                </a:lnTo>
                <a:lnTo>
                  <a:pt x="9143" y="10667"/>
                </a:lnTo>
                <a:lnTo>
                  <a:pt x="8382" y="12191"/>
                </a:lnTo>
                <a:lnTo>
                  <a:pt x="8382" y="12953"/>
                </a:lnTo>
                <a:lnTo>
                  <a:pt x="6858" y="13715"/>
                </a:lnTo>
                <a:lnTo>
                  <a:pt x="9906" y="15240"/>
                </a:lnTo>
                <a:lnTo>
                  <a:pt x="10668" y="16763"/>
                </a:lnTo>
                <a:close/>
              </a:path>
              <a:path w="15239" h="24129">
                <a:moveTo>
                  <a:pt x="11430" y="17144"/>
                </a:moveTo>
                <a:lnTo>
                  <a:pt x="11430" y="6095"/>
                </a:lnTo>
                <a:lnTo>
                  <a:pt x="10668" y="6857"/>
                </a:lnTo>
                <a:lnTo>
                  <a:pt x="9906" y="8381"/>
                </a:lnTo>
                <a:lnTo>
                  <a:pt x="10668" y="9905"/>
                </a:lnTo>
                <a:lnTo>
                  <a:pt x="10668" y="16763"/>
                </a:lnTo>
                <a:lnTo>
                  <a:pt x="11430" y="17144"/>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4" name="object 464"/>
          <p:cNvSpPr/>
          <p:nvPr/>
        </p:nvSpPr>
        <p:spPr>
          <a:xfrm>
            <a:off x="3545283" y="5885643"/>
            <a:ext cx="14658" cy="21033"/>
          </a:xfrm>
          <a:custGeom>
            <a:avLst/>
            <a:gdLst/>
            <a:ahLst/>
            <a:cxnLst/>
            <a:rect l="l" t="t" r="r" b="b"/>
            <a:pathLst>
              <a:path w="14605" h="20954">
                <a:moveTo>
                  <a:pt x="14477" y="5333"/>
                </a:moveTo>
                <a:lnTo>
                  <a:pt x="12191" y="761"/>
                </a:lnTo>
                <a:lnTo>
                  <a:pt x="11429" y="761"/>
                </a:lnTo>
                <a:lnTo>
                  <a:pt x="9905" y="0"/>
                </a:lnTo>
                <a:lnTo>
                  <a:pt x="7619" y="0"/>
                </a:lnTo>
                <a:lnTo>
                  <a:pt x="6095" y="1523"/>
                </a:lnTo>
                <a:lnTo>
                  <a:pt x="4571" y="1523"/>
                </a:lnTo>
                <a:lnTo>
                  <a:pt x="3809" y="3047"/>
                </a:lnTo>
                <a:lnTo>
                  <a:pt x="1523" y="6857"/>
                </a:lnTo>
                <a:lnTo>
                  <a:pt x="761" y="10667"/>
                </a:lnTo>
                <a:lnTo>
                  <a:pt x="761" y="16001"/>
                </a:lnTo>
                <a:lnTo>
                  <a:pt x="0" y="20573"/>
                </a:lnTo>
                <a:lnTo>
                  <a:pt x="1523" y="17526"/>
                </a:lnTo>
                <a:lnTo>
                  <a:pt x="3809" y="16001"/>
                </a:lnTo>
                <a:lnTo>
                  <a:pt x="5333" y="13716"/>
                </a:lnTo>
                <a:lnTo>
                  <a:pt x="5333" y="6857"/>
                </a:lnTo>
                <a:lnTo>
                  <a:pt x="6095" y="4571"/>
                </a:lnTo>
                <a:lnTo>
                  <a:pt x="6857" y="3047"/>
                </a:lnTo>
                <a:lnTo>
                  <a:pt x="11429" y="3047"/>
                </a:lnTo>
                <a:lnTo>
                  <a:pt x="12191" y="4571"/>
                </a:lnTo>
                <a:lnTo>
                  <a:pt x="12953" y="4571"/>
                </a:lnTo>
                <a:lnTo>
                  <a:pt x="12953" y="8381"/>
                </a:lnTo>
                <a:lnTo>
                  <a:pt x="14477" y="5333"/>
                </a:lnTo>
                <a:close/>
              </a:path>
              <a:path w="14605" h="20954">
                <a:moveTo>
                  <a:pt x="12953" y="8381"/>
                </a:moveTo>
                <a:lnTo>
                  <a:pt x="12953" y="4571"/>
                </a:lnTo>
                <a:lnTo>
                  <a:pt x="12191" y="5333"/>
                </a:lnTo>
                <a:lnTo>
                  <a:pt x="12191" y="6096"/>
                </a:lnTo>
                <a:lnTo>
                  <a:pt x="11429" y="6857"/>
                </a:lnTo>
                <a:lnTo>
                  <a:pt x="10667" y="6096"/>
                </a:lnTo>
                <a:lnTo>
                  <a:pt x="9143" y="6096"/>
                </a:lnTo>
                <a:lnTo>
                  <a:pt x="7619" y="7619"/>
                </a:lnTo>
                <a:lnTo>
                  <a:pt x="8381" y="8381"/>
                </a:lnTo>
                <a:lnTo>
                  <a:pt x="8381" y="9143"/>
                </a:lnTo>
                <a:lnTo>
                  <a:pt x="9143" y="9905"/>
                </a:lnTo>
                <a:lnTo>
                  <a:pt x="11429" y="9905"/>
                </a:lnTo>
                <a:lnTo>
                  <a:pt x="12953" y="8381"/>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5" name="object 465"/>
          <p:cNvSpPr/>
          <p:nvPr/>
        </p:nvSpPr>
        <p:spPr>
          <a:xfrm>
            <a:off x="3359427" y="5887936"/>
            <a:ext cx="66286" cy="7648"/>
          </a:xfrm>
          <a:custGeom>
            <a:avLst/>
            <a:gdLst/>
            <a:ahLst/>
            <a:cxnLst/>
            <a:rect l="l" t="t" r="r" b="b"/>
            <a:pathLst>
              <a:path w="66039" h="7620">
                <a:moveTo>
                  <a:pt x="65532" y="6095"/>
                </a:moveTo>
                <a:lnTo>
                  <a:pt x="65532" y="1524"/>
                </a:lnTo>
                <a:lnTo>
                  <a:pt x="63246" y="762"/>
                </a:lnTo>
                <a:lnTo>
                  <a:pt x="10668" y="762"/>
                </a:lnTo>
                <a:lnTo>
                  <a:pt x="8382" y="0"/>
                </a:lnTo>
                <a:lnTo>
                  <a:pt x="0" y="0"/>
                </a:lnTo>
                <a:lnTo>
                  <a:pt x="0" y="3047"/>
                </a:lnTo>
                <a:lnTo>
                  <a:pt x="762" y="4571"/>
                </a:lnTo>
                <a:lnTo>
                  <a:pt x="762" y="6095"/>
                </a:lnTo>
                <a:lnTo>
                  <a:pt x="38100" y="6095"/>
                </a:lnTo>
                <a:lnTo>
                  <a:pt x="41910" y="6858"/>
                </a:lnTo>
                <a:lnTo>
                  <a:pt x="61722" y="6858"/>
                </a:lnTo>
                <a:lnTo>
                  <a:pt x="64770" y="7620"/>
                </a:lnTo>
                <a:lnTo>
                  <a:pt x="65532" y="6095"/>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466" name="object 466"/>
          <p:cNvSpPr/>
          <p:nvPr/>
        </p:nvSpPr>
        <p:spPr>
          <a:xfrm>
            <a:off x="3428264" y="5888701"/>
            <a:ext cx="28681" cy="47165"/>
          </a:xfrm>
          <a:custGeom>
            <a:avLst/>
            <a:gdLst/>
            <a:ahLst/>
            <a:cxnLst/>
            <a:rect l="l" t="t" r="r" b="b"/>
            <a:pathLst>
              <a:path w="28575" h="46989">
                <a:moveTo>
                  <a:pt x="28193" y="0"/>
                </a:moveTo>
                <a:lnTo>
                  <a:pt x="20574" y="3048"/>
                </a:lnTo>
                <a:lnTo>
                  <a:pt x="14478" y="6096"/>
                </a:lnTo>
                <a:lnTo>
                  <a:pt x="10668" y="7620"/>
                </a:lnTo>
                <a:lnTo>
                  <a:pt x="7619" y="9143"/>
                </a:lnTo>
                <a:lnTo>
                  <a:pt x="3809" y="10668"/>
                </a:lnTo>
                <a:lnTo>
                  <a:pt x="762" y="11429"/>
                </a:lnTo>
                <a:lnTo>
                  <a:pt x="762" y="19812"/>
                </a:lnTo>
                <a:lnTo>
                  <a:pt x="0" y="28955"/>
                </a:lnTo>
                <a:lnTo>
                  <a:pt x="0" y="37337"/>
                </a:lnTo>
                <a:lnTo>
                  <a:pt x="762" y="46482"/>
                </a:lnTo>
                <a:lnTo>
                  <a:pt x="6857" y="43433"/>
                </a:lnTo>
                <a:lnTo>
                  <a:pt x="10668" y="41909"/>
                </a:lnTo>
                <a:lnTo>
                  <a:pt x="13716" y="40385"/>
                </a:lnTo>
                <a:lnTo>
                  <a:pt x="17526" y="38862"/>
                </a:lnTo>
                <a:lnTo>
                  <a:pt x="23622" y="35814"/>
                </a:lnTo>
                <a:lnTo>
                  <a:pt x="27431" y="34290"/>
                </a:lnTo>
                <a:lnTo>
                  <a:pt x="27431" y="8382"/>
                </a:lnTo>
                <a:lnTo>
                  <a:pt x="28193"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7" name="object 467"/>
          <p:cNvSpPr/>
          <p:nvPr/>
        </p:nvSpPr>
        <p:spPr>
          <a:xfrm>
            <a:off x="3360192" y="5897879"/>
            <a:ext cx="31868" cy="36967"/>
          </a:xfrm>
          <a:custGeom>
            <a:avLst/>
            <a:gdLst/>
            <a:ahLst/>
            <a:cxnLst/>
            <a:rect l="l" t="t" r="r" b="b"/>
            <a:pathLst>
              <a:path w="31750" h="36829">
                <a:moveTo>
                  <a:pt x="31242" y="23621"/>
                </a:moveTo>
                <a:lnTo>
                  <a:pt x="31242" y="6096"/>
                </a:lnTo>
                <a:lnTo>
                  <a:pt x="30480" y="0"/>
                </a:lnTo>
                <a:lnTo>
                  <a:pt x="0" y="0"/>
                </a:lnTo>
                <a:lnTo>
                  <a:pt x="0" y="9144"/>
                </a:lnTo>
                <a:lnTo>
                  <a:pt x="762" y="17526"/>
                </a:lnTo>
                <a:lnTo>
                  <a:pt x="762" y="26670"/>
                </a:lnTo>
                <a:lnTo>
                  <a:pt x="1524" y="35814"/>
                </a:lnTo>
                <a:lnTo>
                  <a:pt x="13716" y="36491"/>
                </a:lnTo>
                <a:lnTo>
                  <a:pt x="13716" y="25146"/>
                </a:lnTo>
                <a:lnTo>
                  <a:pt x="16764" y="22097"/>
                </a:lnTo>
                <a:lnTo>
                  <a:pt x="19812" y="20574"/>
                </a:lnTo>
                <a:lnTo>
                  <a:pt x="22098" y="20574"/>
                </a:lnTo>
                <a:lnTo>
                  <a:pt x="24384" y="19812"/>
                </a:lnTo>
                <a:lnTo>
                  <a:pt x="25908" y="19812"/>
                </a:lnTo>
                <a:lnTo>
                  <a:pt x="28194" y="20574"/>
                </a:lnTo>
                <a:lnTo>
                  <a:pt x="29718" y="20574"/>
                </a:lnTo>
                <a:lnTo>
                  <a:pt x="31242" y="23621"/>
                </a:lnTo>
                <a:close/>
              </a:path>
              <a:path w="31750" h="36829">
                <a:moveTo>
                  <a:pt x="15240" y="36576"/>
                </a:moveTo>
                <a:lnTo>
                  <a:pt x="15240" y="31241"/>
                </a:lnTo>
                <a:lnTo>
                  <a:pt x="14478" y="29718"/>
                </a:lnTo>
                <a:lnTo>
                  <a:pt x="13716" y="27432"/>
                </a:lnTo>
                <a:lnTo>
                  <a:pt x="13716" y="36491"/>
                </a:lnTo>
                <a:lnTo>
                  <a:pt x="15240" y="3657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8" name="object 468"/>
          <p:cNvSpPr/>
          <p:nvPr/>
        </p:nvSpPr>
        <p:spPr>
          <a:xfrm>
            <a:off x="3394611" y="5897880"/>
            <a:ext cx="29956" cy="37604"/>
          </a:xfrm>
          <a:custGeom>
            <a:avLst/>
            <a:gdLst/>
            <a:ahLst/>
            <a:cxnLst/>
            <a:rect l="l" t="t" r="r" b="b"/>
            <a:pathLst>
              <a:path w="29844" h="37464">
                <a:moveTo>
                  <a:pt x="29717" y="37338"/>
                </a:moveTo>
                <a:lnTo>
                  <a:pt x="29717" y="1524"/>
                </a:lnTo>
                <a:lnTo>
                  <a:pt x="26669" y="1524"/>
                </a:lnTo>
                <a:lnTo>
                  <a:pt x="25145" y="762"/>
                </a:lnTo>
                <a:lnTo>
                  <a:pt x="3809" y="762"/>
                </a:lnTo>
                <a:lnTo>
                  <a:pt x="2285" y="0"/>
                </a:lnTo>
                <a:lnTo>
                  <a:pt x="0" y="0"/>
                </a:lnTo>
                <a:lnTo>
                  <a:pt x="761" y="9144"/>
                </a:lnTo>
                <a:lnTo>
                  <a:pt x="761" y="26670"/>
                </a:lnTo>
                <a:lnTo>
                  <a:pt x="1523" y="35052"/>
                </a:lnTo>
                <a:lnTo>
                  <a:pt x="2285" y="36576"/>
                </a:lnTo>
                <a:lnTo>
                  <a:pt x="6095" y="37338"/>
                </a:lnTo>
                <a:lnTo>
                  <a:pt x="29717" y="37338"/>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69" name="object 469"/>
          <p:cNvSpPr/>
          <p:nvPr/>
        </p:nvSpPr>
        <p:spPr>
          <a:xfrm>
            <a:off x="3514690" y="5900939"/>
            <a:ext cx="26769" cy="29956"/>
          </a:xfrm>
          <a:custGeom>
            <a:avLst/>
            <a:gdLst/>
            <a:ahLst/>
            <a:cxnLst/>
            <a:rect l="l" t="t" r="r" b="b"/>
            <a:pathLst>
              <a:path w="26669" h="29845">
                <a:moveTo>
                  <a:pt x="21335" y="29717"/>
                </a:moveTo>
                <a:lnTo>
                  <a:pt x="21335" y="17526"/>
                </a:lnTo>
                <a:lnTo>
                  <a:pt x="20574" y="19812"/>
                </a:lnTo>
                <a:lnTo>
                  <a:pt x="19050" y="22098"/>
                </a:lnTo>
                <a:lnTo>
                  <a:pt x="16763" y="23622"/>
                </a:lnTo>
                <a:lnTo>
                  <a:pt x="14477" y="24384"/>
                </a:lnTo>
                <a:lnTo>
                  <a:pt x="12953" y="25146"/>
                </a:lnTo>
                <a:lnTo>
                  <a:pt x="9143" y="25146"/>
                </a:lnTo>
                <a:lnTo>
                  <a:pt x="7620" y="24384"/>
                </a:lnTo>
                <a:lnTo>
                  <a:pt x="6857" y="24384"/>
                </a:lnTo>
                <a:lnTo>
                  <a:pt x="3810" y="22860"/>
                </a:lnTo>
                <a:lnTo>
                  <a:pt x="3047" y="22860"/>
                </a:lnTo>
                <a:lnTo>
                  <a:pt x="2285" y="21336"/>
                </a:lnTo>
                <a:lnTo>
                  <a:pt x="762" y="20574"/>
                </a:lnTo>
                <a:lnTo>
                  <a:pt x="0" y="19050"/>
                </a:lnTo>
                <a:lnTo>
                  <a:pt x="0" y="28956"/>
                </a:lnTo>
                <a:lnTo>
                  <a:pt x="12953" y="28956"/>
                </a:lnTo>
                <a:lnTo>
                  <a:pt x="16001" y="29717"/>
                </a:lnTo>
                <a:lnTo>
                  <a:pt x="21335" y="29717"/>
                </a:lnTo>
                <a:close/>
              </a:path>
              <a:path w="26669" h="29845">
                <a:moveTo>
                  <a:pt x="26670" y="23622"/>
                </a:moveTo>
                <a:lnTo>
                  <a:pt x="26670" y="21336"/>
                </a:lnTo>
                <a:lnTo>
                  <a:pt x="25907" y="16764"/>
                </a:lnTo>
                <a:lnTo>
                  <a:pt x="24383" y="12191"/>
                </a:lnTo>
                <a:lnTo>
                  <a:pt x="23622" y="7620"/>
                </a:lnTo>
                <a:lnTo>
                  <a:pt x="20574" y="3810"/>
                </a:lnTo>
                <a:lnTo>
                  <a:pt x="19812" y="2286"/>
                </a:lnTo>
                <a:lnTo>
                  <a:pt x="16763" y="762"/>
                </a:lnTo>
                <a:lnTo>
                  <a:pt x="15239" y="762"/>
                </a:lnTo>
                <a:lnTo>
                  <a:pt x="13716" y="0"/>
                </a:lnTo>
                <a:lnTo>
                  <a:pt x="9143" y="0"/>
                </a:lnTo>
                <a:lnTo>
                  <a:pt x="7620" y="762"/>
                </a:lnTo>
                <a:lnTo>
                  <a:pt x="3047" y="5334"/>
                </a:lnTo>
                <a:lnTo>
                  <a:pt x="3047" y="6858"/>
                </a:lnTo>
                <a:lnTo>
                  <a:pt x="2285" y="7620"/>
                </a:lnTo>
                <a:lnTo>
                  <a:pt x="2285" y="12954"/>
                </a:lnTo>
                <a:lnTo>
                  <a:pt x="3810" y="17526"/>
                </a:lnTo>
                <a:lnTo>
                  <a:pt x="4572" y="19050"/>
                </a:lnTo>
                <a:lnTo>
                  <a:pt x="6095" y="19812"/>
                </a:lnTo>
                <a:lnTo>
                  <a:pt x="6095" y="9143"/>
                </a:lnTo>
                <a:lnTo>
                  <a:pt x="7620" y="6858"/>
                </a:lnTo>
                <a:lnTo>
                  <a:pt x="9906" y="4572"/>
                </a:lnTo>
                <a:lnTo>
                  <a:pt x="15239" y="4572"/>
                </a:lnTo>
                <a:lnTo>
                  <a:pt x="18287" y="6858"/>
                </a:lnTo>
                <a:lnTo>
                  <a:pt x="20574" y="9906"/>
                </a:lnTo>
                <a:lnTo>
                  <a:pt x="21335" y="13716"/>
                </a:lnTo>
                <a:lnTo>
                  <a:pt x="21335" y="29717"/>
                </a:lnTo>
                <a:lnTo>
                  <a:pt x="25907" y="29717"/>
                </a:lnTo>
                <a:lnTo>
                  <a:pt x="25907" y="25146"/>
                </a:lnTo>
                <a:lnTo>
                  <a:pt x="26670" y="23622"/>
                </a:lnTo>
                <a:close/>
              </a:path>
              <a:path w="26669" h="29845">
                <a:moveTo>
                  <a:pt x="12953" y="22860"/>
                </a:moveTo>
                <a:lnTo>
                  <a:pt x="12953" y="17526"/>
                </a:lnTo>
                <a:lnTo>
                  <a:pt x="8381" y="17526"/>
                </a:lnTo>
                <a:lnTo>
                  <a:pt x="7620" y="16002"/>
                </a:lnTo>
                <a:lnTo>
                  <a:pt x="6095" y="13716"/>
                </a:lnTo>
                <a:lnTo>
                  <a:pt x="6095" y="19812"/>
                </a:lnTo>
                <a:lnTo>
                  <a:pt x="8381" y="22098"/>
                </a:lnTo>
                <a:lnTo>
                  <a:pt x="9906" y="22098"/>
                </a:lnTo>
                <a:lnTo>
                  <a:pt x="10668" y="22860"/>
                </a:lnTo>
                <a:lnTo>
                  <a:pt x="12953" y="22860"/>
                </a:lnTo>
                <a:close/>
              </a:path>
              <a:path w="26669" h="29845">
                <a:moveTo>
                  <a:pt x="19050" y="14478"/>
                </a:moveTo>
                <a:lnTo>
                  <a:pt x="18287" y="12191"/>
                </a:lnTo>
                <a:lnTo>
                  <a:pt x="17525" y="10667"/>
                </a:lnTo>
                <a:lnTo>
                  <a:pt x="16001" y="9143"/>
                </a:lnTo>
                <a:lnTo>
                  <a:pt x="14477" y="8382"/>
                </a:lnTo>
                <a:lnTo>
                  <a:pt x="12191" y="8382"/>
                </a:lnTo>
                <a:lnTo>
                  <a:pt x="9143" y="9906"/>
                </a:lnTo>
                <a:lnTo>
                  <a:pt x="9143" y="12191"/>
                </a:lnTo>
                <a:lnTo>
                  <a:pt x="10668" y="15240"/>
                </a:lnTo>
                <a:lnTo>
                  <a:pt x="12191" y="16002"/>
                </a:lnTo>
                <a:lnTo>
                  <a:pt x="12953" y="16764"/>
                </a:lnTo>
                <a:lnTo>
                  <a:pt x="12953" y="22860"/>
                </a:lnTo>
                <a:lnTo>
                  <a:pt x="17525" y="18288"/>
                </a:lnTo>
                <a:lnTo>
                  <a:pt x="18287" y="16764"/>
                </a:lnTo>
                <a:lnTo>
                  <a:pt x="19050" y="14478"/>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70" name="object 470"/>
          <p:cNvSpPr/>
          <p:nvPr/>
        </p:nvSpPr>
        <p:spPr>
          <a:xfrm>
            <a:off x="3546047" y="5901704"/>
            <a:ext cx="21670" cy="29956"/>
          </a:xfrm>
          <a:custGeom>
            <a:avLst/>
            <a:gdLst/>
            <a:ahLst/>
            <a:cxnLst/>
            <a:rect l="l" t="t" r="r" b="b"/>
            <a:pathLst>
              <a:path w="21589" h="29845">
                <a:moveTo>
                  <a:pt x="19050" y="11429"/>
                </a:moveTo>
                <a:lnTo>
                  <a:pt x="19050" y="5334"/>
                </a:lnTo>
                <a:lnTo>
                  <a:pt x="17526" y="3048"/>
                </a:lnTo>
                <a:lnTo>
                  <a:pt x="16764" y="1524"/>
                </a:lnTo>
                <a:lnTo>
                  <a:pt x="15239" y="762"/>
                </a:lnTo>
                <a:lnTo>
                  <a:pt x="14478" y="762"/>
                </a:lnTo>
                <a:lnTo>
                  <a:pt x="12954" y="0"/>
                </a:lnTo>
                <a:lnTo>
                  <a:pt x="11430" y="762"/>
                </a:lnTo>
                <a:lnTo>
                  <a:pt x="6858" y="762"/>
                </a:lnTo>
                <a:lnTo>
                  <a:pt x="4571" y="3048"/>
                </a:lnTo>
                <a:lnTo>
                  <a:pt x="3048" y="5334"/>
                </a:lnTo>
                <a:lnTo>
                  <a:pt x="2286" y="8381"/>
                </a:lnTo>
                <a:lnTo>
                  <a:pt x="762" y="10667"/>
                </a:lnTo>
                <a:lnTo>
                  <a:pt x="0" y="15240"/>
                </a:lnTo>
                <a:lnTo>
                  <a:pt x="0" y="28955"/>
                </a:lnTo>
                <a:lnTo>
                  <a:pt x="3048" y="28955"/>
                </a:lnTo>
                <a:lnTo>
                  <a:pt x="3048" y="14478"/>
                </a:lnTo>
                <a:lnTo>
                  <a:pt x="3809" y="11429"/>
                </a:lnTo>
                <a:lnTo>
                  <a:pt x="6096" y="7620"/>
                </a:lnTo>
                <a:lnTo>
                  <a:pt x="9143" y="5334"/>
                </a:lnTo>
                <a:lnTo>
                  <a:pt x="10668" y="4572"/>
                </a:lnTo>
                <a:lnTo>
                  <a:pt x="11430" y="3810"/>
                </a:lnTo>
                <a:lnTo>
                  <a:pt x="12954" y="3810"/>
                </a:lnTo>
                <a:lnTo>
                  <a:pt x="14478" y="4572"/>
                </a:lnTo>
                <a:lnTo>
                  <a:pt x="16764" y="9144"/>
                </a:lnTo>
                <a:lnTo>
                  <a:pt x="16764" y="16002"/>
                </a:lnTo>
                <a:lnTo>
                  <a:pt x="19050" y="11429"/>
                </a:lnTo>
                <a:close/>
              </a:path>
              <a:path w="21589" h="29845">
                <a:moveTo>
                  <a:pt x="21336" y="28955"/>
                </a:moveTo>
                <a:lnTo>
                  <a:pt x="21336" y="15240"/>
                </a:lnTo>
                <a:lnTo>
                  <a:pt x="18288" y="19812"/>
                </a:lnTo>
                <a:lnTo>
                  <a:pt x="16002" y="21336"/>
                </a:lnTo>
                <a:lnTo>
                  <a:pt x="13715" y="22098"/>
                </a:lnTo>
                <a:lnTo>
                  <a:pt x="10668" y="22098"/>
                </a:lnTo>
                <a:lnTo>
                  <a:pt x="9906" y="22860"/>
                </a:lnTo>
                <a:lnTo>
                  <a:pt x="5333" y="21336"/>
                </a:lnTo>
                <a:lnTo>
                  <a:pt x="3809" y="20574"/>
                </a:lnTo>
                <a:lnTo>
                  <a:pt x="3048" y="18287"/>
                </a:lnTo>
                <a:lnTo>
                  <a:pt x="3048" y="28955"/>
                </a:lnTo>
                <a:lnTo>
                  <a:pt x="7620" y="28955"/>
                </a:lnTo>
                <a:lnTo>
                  <a:pt x="10668" y="29717"/>
                </a:lnTo>
                <a:lnTo>
                  <a:pt x="12954" y="29717"/>
                </a:lnTo>
                <a:lnTo>
                  <a:pt x="16002" y="28955"/>
                </a:lnTo>
                <a:lnTo>
                  <a:pt x="21336" y="28955"/>
                </a:lnTo>
                <a:close/>
              </a:path>
              <a:path w="21589" h="29845">
                <a:moveTo>
                  <a:pt x="13715" y="11429"/>
                </a:moveTo>
                <a:lnTo>
                  <a:pt x="13715" y="9144"/>
                </a:lnTo>
                <a:lnTo>
                  <a:pt x="12954" y="8381"/>
                </a:lnTo>
                <a:lnTo>
                  <a:pt x="11430" y="8381"/>
                </a:lnTo>
                <a:lnTo>
                  <a:pt x="9906" y="9144"/>
                </a:lnTo>
                <a:lnTo>
                  <a:pt x="9143" y="10667"/>
                </a:lnTo>
                <a:lnTo>
                  <a:pt x="7620" y="12192"/>
                </a:lnTo>
                <a:lnTo>
                  <a:pt x="6858" y="14478"/>
                </a:lnTo>
                <a:lnTo>
                  <a:pt x="6858" y="16002"/>
                </a:lnTo>
                <a:lnTo>
                  <a:pt x="10668" y="19812"/>
                </a:lnTo>
                <a:lnTo>
                  <a:pt x="10668" y="14478"/>
                </a:lnTo>
                <a:lnTo>
                  <a:pt x="13715" y="11429"/>
                </a:lnTo>
                <a:close/>
              </a:path>
              <a:path w="21589" h="29845">
                <a:moveTo>
                  <a:pt x="16764" y="16002"/>
                </a:moveTo>
                <a:lnTo>
                  <a:pt x="16764" y="11429"/>
                </a:lnTo>
                <a:lnTo>
                  <a:pt x="15239" y="14478"/>
                </a:lnTo>
                <a:lnTo>
                  <a:pt x="14478" y="15240"/>
                </a:lnTo>
                <a:lnTo>
                  <a:pt x="12192" y="16002"/>
                </a:lnTo>
                <a:lnTo>
                  <a:pt x="11430" y="15240"/>
                </a:lnTo>
                <a:lnTo>
                  <a:pt x="10668" y="15240"/>
                </a:lnTo>
                <a:lnTo>
                  <a:pt x="10668" y="19812"/>
                </a:lnTo>
                <a:lnTo>
                  <a:pt x="12954" y="19050"/>
                </a:lnTo>
                <a:lnTo>
                  <a:pt x="14478" y="17526"/>
                </a:lnTo>
                <a:lnTo>
                  <a:pt x="16764" y="1600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71" name="object 471"/>
          <p:cNvSpPr/>
          <p:nvPr/>
        </p:nvSpPr>
        <p:spPr>
          <a:xfrm>
            <a:off x="3299771" y="5910117"/>
            <a:ext cx="29956" cy="48439"/>
          </a:xfrm>
          <a:custGeom>
            <a:avLst/>
            <a:gdLst/>
            <a:ahLst/>
            <a:cxnLst/>
            <a:rect l="l" t="t" r="r" b="b"/>
            <a:pathLst>
              <a:path w="29844" h="48260">
                <a:moveTo>
                  <a:pt x="29718" y="48006"/>
                </a:moveTo>
                <a:lnTo>
                  <a:pt x="28194" y="30480"/>
                </a:lnTo>
                <a:lnTo>
                  <a:pt x="28194" y="21336"/>
                </a:lnTo>
                <a:lnTo>
                  <a:pt x="27432" y="12954"/>
                </a:lnTo>
                <a:lnTo>
                  <a:pt x="24384" y="11430"/>
                </a:lnTo>
                <a:lnTo>
                  <a:pt x="20573" y="9906"/>
                </a:lnTo>
                <a:lnTo>
                  <a:pt x="14478" y="6858"/>
                </a:lnTo>
                <a:lnTo>
                  <a:pt x="10668" y="4572"/>
                </a:lnTo>
                <a:lnTo>
                  <a:pt x="7619" y="3047"/>
                </a:lnTo>
                <a:lnTo>
                  <a:pt x="3810" y="1524"/>
                </a:lnTo>
                <a:lnTo>
                  <a:pt x="762" y="0"/>
                </a:lnTo>
                <a:lnTo>
                  <a:pt x="0" y="8382"/>
                </a:lnTo>
                <a:lnTo>
                  <a:pt x="0" y="17526"/>
                </a:lnTo>
                <a:lnTo>
                  <a:pt x="1523" y="34290"/>
                </a:lnTo>
                <a:lnTo>
                  <a:pt x="4572" y="35814"/>
                </a:lnTo>
                <a:lnTo>
                  <a:pt x="8382" y="37338"/>
                </a:lnTo>
                <a:lnTo>
                  <a:pt x="12192" y="39624"/>
                </a:lnTo>
                <a:lnTo>
                  <a:pt x="15240" y="41147"/>
                </a:lnTo>
                <a:lnTo>
                  <a:pt x="19050" y="42672"/>
                </a:lnTo>
                <a:lnTo>
                  <a:pt x="22097" y="44958"/>
                </a:lnTo>
                <a:lnTo>
                  <a:pt x="29718" y="4800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72" name="object 472"/>
          <p:cNvSpPr/>
          <p:nvPr/>
        </p:nvSpPr>
        <p:spPr>
          <a:xfrm>
            <a:off x="3459621" y="5913942"/>
            <a:ext cx="21670" cy="45253"/>
          </a:xfrm>
          <a:custGeom>
            <a:avLst/>
            <a:gdLst/>
            <a:ahLst/>
            <a:cxnLst/>
            <a:rect l="l" t="t" r="r" b="b"/>
            <a:pathLst>
              <a:path w="21589" h="45085">
                <a:moveTo>
                  <a:pt x="21336" y="35052"/>
                </a:moveTo>
                <a:lnTo>
                  <a:pt x="21336" y="10667"/>
                </a:lnTo>
                <a:lnTo>
                  <a:pt x="20574" y="5333"/>
                </a:lnTo>
                <a:lnTo>
                  <a:pt x="20574" y="0"/>
                </a:lnTo>
                <a:lnTo>
                  <a:pt x="18288" y="1524"/>
                </a:lnTo>
                <a:lnTo>
                  <a:pt x="15239" y="3047"/>
                </a:lnTo>
                <a:lnTo>
                  <a:pt x="12954" y="4572"/>
                </a:lnTo>
                <a:lnTo>
                  <a:pt x="9906" y="5333"/>
                </a:lnTo>
                <a:lnTo>
                  <a:pt x="7620" y="6857"/>
                </a:lnTo>
                <a:lnTo>
                  <a:pt x="4571" y="8382"/>
                </a:lnTo>
                <a:lnTo>
                  <a:pt x="2286" y="9144"/>
                </a:lnTo>
                <a:lnTo>
                  <a:pt x="0" y="10667"/>
                </a:lnTo>
                <a:lnTo>
                  <a:pt x="0" y="44957"/>
                </a:lnTo>
                <a:lnTo>
                  <a:pt x="2286" y="44195"/>
                </a:lnTo>
                <a:lnTo>
                  <a:pt x="5334" y="42672"/>
                </a:lnTo>
                <a:lnTo>
                  <a:pt x="7620" y="41909"/>
                </a:lnTo>
                <a:lnTo>
                  <a:pt x="10668" y="39624"/>
                </a:lnTo>
                <a:lnTo>
                  <a:pt x="12954" y="38862"/>
                </a:lnTo>
                <a:lnTo>
                  <a:pt x="19050" y="35813"/>
                </a:lnTo>
                <a:lnTo>
                  <a:pt x="21336" y="3505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73" name="object 473"/>
          <p:cNvSpPr/>
          <p:nvPr/>
        </p:nvSpPr>
        <p:spPr>
          <a:xfrm>
            <a:off x="3376254" y="5920059"/>
            <a:ext cx="11472" cy="5099"/>
          </a:xfrm>
          <a:custGeom>
            <a:avLst/>
            <a:gdLst/>
            <a:ahLst/>
            <a:cxnLst/>
            <a:rect l="l" t="t" r="r" b="b"/>
            <a:pathLst>
              <a:path w="11430" h="5079">
                <a:moveTo>
                  <a:pt x="11429" y="2286"/>
                </a:moveTo>
                <a:lnTo>
                  <a:pt x="11429" y="762"/>
                </a:lnTo>
                <a:lnTo>
                  <a:pt x="10668" y="0"/>
                </a:lnTo>
                <a:lnTo>
                  <a:pt x="9906" y="0"/>
                </a:lnTo>
                <a:lnTo>
                  <a:pt x="8382" y="762"/>
                </a:lnTo>
                <a:lnTo>
                  <a:pt x="6857" y="762"/>
                </a:lnTo>
                <a:lnTo>
                  <a:pt x="5334" y="1524"/>
                </a:lnTo>
                <a:lnTo>
                  <a:pt x="3810" y="1524"/>
                </a:lnTo>
                <a:lnTo>
                  <a:pt x="3047" y="2286"/>
                </a:lnTo>
                <a:lnTo>
                  <a:pt x="0" y="3810"/>
                </a:lnTo>
                <a:lnTo>
                  <a:pt x="1523" y="3810"/>
                </a:lnTo>
                <a:lnTo>
                  <a:pt x="2285" y="4572"/>
                </a:lnTo>
                <a:lnTo>
                  <a:pt x="6096" y="4572"/>
                </a:lnTo>
                <a:lnTo>
                  <a:pt x="9144" y="3048"/>
                </a:lnTo>
                <a:lnTo>
                  <a:pt x="10668" y="3048"/>
                </a:lnTo>
                <a:lnTo>
                  <a:pt x="10668" y="2286"/>
                </a:lnTo>
                <a:lnTo>
                  <a:pt x="11429" y="228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474" name="object 474"/>
          <p:cNvSpPr/>
          <p:nvPr/>
        </p:nvSpPr>
        <p:spPr>
          <a:xfrm>
            <a:off x="3331894" y="5925413"/>
            <a:ext cx="26769" cy="40154"/>
          </a:xfrm>
          <a:custGeom>
            <a:avLst/>
            <a:gdLst/>
            <a:ahLst/>
            <a:cxnLst/>
            <a:rect l="l" t="t" r="r" b="b"/>
            <a:pathLst>
              <a:path w="26669" h="40004">
                <a:moveTo>
                  <a:pt x="26669" y="16764"/>
                </a:moveTo>
                <a:lnTo>
                  <a:pt x="26669" y="14477"/>
                </a:lnTo>
                <a:lnTo>
                  <a:pt x="25908" y="12953"/>
                </a:lnTo>
                <a:lnTo>
                  <a:pt x="25908" y="12192"/>
                </a:lnTo>
                <a:lnTo>
                  <a:pt x="19812" y="9144"/>
                </a:lnTo>
                <a:lnTo>
                  <a:pt x="16002" y="7620"/>
                </a:lnTo>
                <a:lnTo>
                  <a:pt x="9906" y="4572"/>
                </a:lnTo>
                <a:lnTo>
                  <a:pt x="6096" y="3047"/>
                </a:lnTo>
                <a:lnTo>
                  <a:pt x="0" y="0"/>
                </a:lnTo>
                <a:lnTo>
                  <a:pt x="0" y="17526"/>
                </a:lnTo>
                <a:lnTo>
                  <a:pt x="762" y="25907"/>
                </a:lnTo>
                <a:lnTo>
                  <a:pt x="762" y="35052"/>
                </a:lnTo>
                <a:lnTo>
                  <a:pt x="11430" y="39319"/>
                </a:lnTo>
                <a:lnTo>
                  <a:pt x="11430" y="20573"/>
                </a:lnTo>
                <a:lnTo>
                  <a:pt x="12192" y="19050"/>
                </a:lnTo>
                <a:lnTo>
                  <a:pt x="16764" y="16764"/>
                </a:lnTo>
                <a:lnTo>
                  <a:pt x="17525" y="16002"/>
                </a:lnTo>
                <a:lnTo>
                  <a:pt x="25146" y="16002"/>
                </a:lnTo>
                <a:lnTo>
                  <a:pt x="26669" y="16764"/>
                </a:lnTo>
                <a:close/>
              </a:path>
              <a:path w="26669" h="40004">
                <a:moveTo>
                  <a:pt x="13716" y="34289"/>
                </a:moveTo>
                <a:lnTo>
                  <a:pt x="13716" y="32003"/>
                </a:lnTo>
                <a:lnTo>
                  <a:pt x="12954" y="29717"/>
                </a:lnTo>
                <a:lnTo>
                  <a:pt x="12954" y="27432"/>
                </a:lnTo>
                <a:lnTo>
                  <a:pt x="11430" y="22859"/>
                </a:lnTo>
                <a:lnTo>
                  <a:pt x="11430" y="39319"/>
                </a:lnTo>
                <a:lnTo>
                  <a:pt x="12192" y="39623"/>
                </a:lnTo>
                <a:lnTo>
                  <a:pt x="12192" y="38100"/>
                </a:lnTo>
                <a:lnTo>
                  <a:pt x="12954" y="35814"/>
                </a:lnTo>
                <a:lnTo>
                  <a:pt x="13716" y="34289"/>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75" name="object 475"/>
          <p:cNvSpPr/>
          <p:nvPr/>
        </p:nvSpPr>
        <p:spPr>
          <a:xfrm>
            <a:off x="3378548" y="5924648"/>
            <a:ext cx="14022" cy="10198"/>
          </a:xfrm>
          <a:custGeom>
            <a:avLst/>
            <a:gdLst/>
            <a:ahLst/>
            <a:cxnLst/>
            <a:rect l="l" t="t" r="r" b="b"/>
            <a:pathLst>
              <a:path w="13969" h="10160">
                <a:moveTo>
                  <a:pt x="13716" y="9906"/>
                </a:moveTo>
                <a:lnTo>
                  <a:pt x="12954" y="6857"/>
                </a:lnTo>
                <a:lnTo>
                  <a:pt x="12192" y="5334"/>
                </a:lnTo>
                <a:lnTo>
                  <a:pt x="10668" y="3047"/>
                </a:lnTo>
                <a:lnTo>
                  <a:pt x="9906" y="0"/>
                </a:lnTo>
                <a:lnTo>
                  <a:pt x="8382" y="762"/>
                </a:lnTo>
                <a:lnTo>
                  <a:pt x="7620" y="1523"/>
                </a:lnTo>
                <a:lnTo>
                  <a:pt x="6096" y="1523"/>
                </a:lnTo>
                <a:lnTo>
                  <a:pt x="5334" y="2285"/>
                </a:lnTo>
                <a:lnTo>
                  <a:pt x="3810" y="3047"/>
                </a:lnTo>
                <a:lnTo>
                  <a:pt x="0" y="3047"/>
                </a:lnTo>
                <a:lnTo>
                  <a:pt x="0" y="9906"/>
                </a:lnTo>
                <a:lnTo>
                  <a:pt x="13716" y="990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476" name="object 476"/>
          <p:cNvSpPr/>
          <p:nvPr/>
        </p:nvSpPr>
        <p:spPr>
          <a:xfrm>
            <a:off x="3431322" y="5926178"/>
            <a:ext cx="24857" cy="36967"/>
          </a:xfrm>
          <a:custGeom>
            <a:avLst/>
            <a:gdLst/>
            <a:ahLst/>
            <a:cxnLst/>
            <a:rect l="l" t="t" r="r" b="b"/>
            <a:pathLst>
              <a:path w="24764" h="36829">
                <a:moveTo>
                  <a:pt x="24383" y="35052"/>
                </a:moveTo>
                <a:lnTo>
                  <a:pt x="24383" y="0"/>
                </a:lnTo>
                <a:lnTo>
                  <a:pt x="15239" y="4571"/>
                </a:lnTo>
                <a:lnTo>
                  <a:pt x="12192" y="5333"/>
                </a:lnTo>
                <a:lnTo>
                  <a:pt x="3048" y="9905"/>
                </a:lnTo>
                <a:lnTo>
                  <a:pt x="0" y="10667"/>
                </a:lnTo>
                <a:lnTo>
                  <a:pt x="1524" y="10667"/>
                </a:lnTo>
                <a:lnTo>
                  <a:pt x="3048" y="11430"/>
                </a:lnTo>
                <a:lnTo>
                  <a:pt x="3809" y="11430"/>
                </a:lnTo>
                <a:lnTo>
                  <a:pt x="5333" y="12191"/>
                </a:lnTo>
                <a:lnTo>
                  <a:pt x="6096" y="12953"/>
                </a:lnTo>
                <a:lnTo>
                  <a:pt x="6858" y="12953"/>
                </a:lnTo>
                <a:lnTo>
                  <a:pt x="8382" y="13715"/>
                </a:lnTo>
                <a:lnTo>
                  <a:pt x="9143" y="15240"/>
                </a:lnTo>
                <a:lnTo>
                  <a:pt x="9143" y="19050"/>
                </a:lnTo>
                <a:lnTo>
                  <a:pt x="9906" y="22097"/>
                </a:lnTo>
                <a:lnTo>
                  <a:pt x="10668" y="25908"/>
                </a:lnTo>
                <a:lnTo>
                  <a:pt x="12954" y="28194"/>
                </a:lnTo>
                <a:lnTo>
                  <a:pt x="14478" y="31241"/>
                </a:lnTo>
                <a:lnTo>
                  <a:pt x="17526" y="34290"/>
                </a:lnTo>
                <a:lnTo>
                  <a:pt x="22098" y="36576"/>
                </a:lnTo>
                <a:lnTo>
                  <a:pt x="24383" y="3505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77" name="object 477"/>
          <p:cNvSpPr/>
          <p:nvPr/>
        </p:nvSpPr>
        <p:spPr>
          <a:xfrm>
            <a:off x="3361723" y="5936121"/>
            <a:ext cx="13385" cy="12747"/>
          </a:xfrm>
          <a:custGeom>
            <a:avLst/>
            <a:gdLst/>
            <a:ahLst/>
            <a:cxnLst/>
            <a:rect l="l" t="t" r="r" b="b"/>
            <a:pathLst>
              <a:path w="13335" h="12700">
                <a:moveTo>
                  <a:pt x="12953" y="3047"/>
                </a:moveTo>
                <a:lnTo>
                  <a:pt x="12953" y="762"/>
                </a:lnTo>
                <a:lnTo>
                  <a:pt x="0" y="0"/>
                </a:lnTo>
                <a:lnTo>
                  <a:pt x="0" y="3809"/>
                </a:lnTo>
                <a:lnTo>
                  <a:pt x="762" y="6096"/>
                </a:lnTo>
                <a:lnTo>
                  <a:pt x="762" y="12191"/>
                </a:lnTo>
                <a:lnTo>
                  <a:pt x="2285" y="12191"/>
                </a:lnTo>
                <a:lnTo>
                  <a:pt x="3810" y="11430"/>
                </a:lnTo>
                <a:lnTo>
                  <a:pt x="4572" y="11430"/>
                </a:lnTo>
                <a:lnTo>
                  <a:pt x="6095" y="10668"/>
                </a:lnTo>
                <a:lnTo>
                  <a:pt x="7620" y="9144"/>
                </a:lnTo>
                <a:lnTo>
                  <a:pt x="9143" y="8382"/>
                </a:lnTo>
                <a:lnTo>
                  <a:pt x="9906" y="6858"/>
                </a:lnTo>
                <a:lnTo>
                  <a:pt x="11430" y="6096"/>
                </a:lnTo>
                <a:lnTo>
                  <a:pt x="12953" y="3047"/>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78" name="object 478"/>
          <p:cNvSpPr/>
          <p:nvPr/>
        </p:nvSpPr>
        <p:spPr>
          <a:xfrm>
            <a:off x="3374724" y="5936886"/>
            <a:ext cx="17846" cy="25494"/>
          </a:xfrm>
          <a:custGeom>
            <a:avLst/>
            <a:gdLst/>
            <a:ahLst/>
            <a:cxnLst/>
            <a:rect l="l" t="t" r="r" b="b"/>
            <a:pathLst>
              <a:path w="17780" h="25400">
                <a:moveTo>
                  <a:pt x="17526" y="22097"/>
                </a:moveTo>
                <a:lnTo>
                  <a:pt x="17526" y="762"/>
                </a:lnTo>
                <a:lnTo>
                  <a:pt x="3047" y="0"/>
                </a:lnTo>
                <a:lnTo>
                  <a:pt x="2286" y="2285"/>
                </a:lnTo>
                <a:lnTo>
                  <a:pt x="1524" y="3809"/>
                </a:lnTo>
                <a:lnTo>
                  <a:pt x="762" y="6096"/>
                </a:lnTo>
                <a:lnTo>
                  <a:pt x="0" y="7620"/>
                </a:lnTo>
                <a:lnTo>
                  <a:pt x="762" y="9906"/>
                </a:lnTo>
                <a:lnTo>
                  <a:pt x="1524" y="12953"/>
                </a:lnTo>
                <a:lnTo>
                  <a:pt x="3047" y="14477"/>
                </a:lnTo>
                <a:lnTo>
                  <a:pt x="3809" y="16764"/>
                </a:lnTo>
                <a:lnTo>
                  <a:pt x="6858" y="21335"/>
                </a:lnTo>
                <a:lnTo>
                  <a:pt x="9143" y="22859"/>
                </a:lnTo>
                <a:lnTo>
                  <a:pt x="11430" y="25146"/>
                </a:lnTo>
                <a:lnTo>
                  <a:pt x="12953" y="24384"/>
                </a:lnTo>
                <a:lnTo>
                  <a:pt x="14477" y="24384"/>
                </a:lnTo>
                <a:lnTo>
                  <a:pt x="16002" y="22859"/>
                </a:lnTo>
                <a:lnTo>
                  <a:pt x="17526" y="2209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479" name="object 479"/>
          <p:cNvSpPr/>
          <p:nvPr/>
        </p:nvSpPr>
        <p:spPr>
          <a:xfrm>
            <a:off x="3399200" y="5937652"/>
            <a:ext cx="24857" cy="9560"/>
          </a:xfrm>
          <a:custGeom>
            <a:avLst/>
            <a:gdLst/>
            <a:ahLst/>
            <a:cxnLst/>
            <a:rect l="l" t="t" r="r" b="b"/>
            <a:pathLst>
              <a:path w="24764" h="9525">
                <a:moveTo>
                  <a:pt x="24384" y="0"/>
                </a:moveTo>
                <a:lnTo>
                  <a:pt x="21336" y="0"/>
                </a:lnTo>
                <a:lnTo>
                  <a:pt x="18287" y="761"/>
                </a:lnTo>
                <a:lnTo>
                  <a:pt x="6095" y="761"/>
                </a:lnTo>
                <a:lnTo>
                  <a:pt x="3047" y="0"/>
                </a:lnTo>
                <a:lnTo>
                  <a:pt x="0" y="0"/>
                </a:lnTo>
                <a:lnTo>
                  <a:pt x="2286" y="1523"/>
                </a:lnTo>
                <a:lnTo>
                  <a:pt x="5334" y="4571"/>
                </a:lnTo>
                <a:lnTo>
                  <a:pt x="9906" y="7619"/>
                </a:lnTo>
                <a:lnTo>
                  <a:pt x="11430" y="8381"/>
                </a:lnTo>
                <a:lnTo>
                  <a:pt x="13715" y="9143"/>
                </a:lnTo>
                <a:lnTo>
                  <a:pt x="16001" y="9143"/>
                </a:lnTo>
                <a:lnTo>
                  <a:pt x="16763" y="7619"/>
                </a:lnTo>
                <a:lnTo>
                  <a:pt x="18287" y="5333"/>
                </a:lnTo>
                <a:lnTo>
                  <a:pt x="19050" y="3809"/>
                </a:lnTo>
                <a:lnTo>
                  <a:pt x="19812" y="1523"/>
                </a:lnTo>
                <a:lnTo>
                  <a:pt x="22097" y="1523"/>
                </a:lnTo>
                <a:lnTo>
                  <a:pt x="22859" y="761"/>
                </a:lnTo>
                <a:lnTo>
                  <a:pt x="24384"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80" name="object 480"/>
          <p:cNvSpPr/>
          <p:nvPr/>
        </p:nvSpPr>
        <p:spPr>
          <a:xfrm>
            <a:off x="3396140" y="5938416"/>
            <a:ext cx="5736" cy="17209"/>
          </a:xfrm>
          <a:custGeom>
            <a:avLst/>
            <a:gdLst/>
            <a:ahLst/>
            <a:cxnLst/>
            <a:rect l="l" t="t" r="r" b="b"/>
            <a:pathLst>
              <a:path w="5714" h="17145">
                <a:moveTo>
                  <a:pt x="5334" y="6858"/>
                </a:moveTo>
                <a:lnTo>
                  <a:pt x="5334" y="6096"/>
                </a:lnTo>
                <a:lnTo>
                  <a:pt x="4572" y="4572"/>
                </a:lnTo>
                <a:lnTo>
                  <a:pt x="2285" y="3048"/>
                </a:lnTo>
                <a:lnTo>
                  <a:pt x="761" y="1523"/>
                </a:lnTo>
                <a:lnTo>
                  <a:pt x="0" y="0"/>
                </a:lnTo>
                <a:lnTo>
                  <a:pt x="0" y="16763"/>
                </a:lnTo>
                <a:lnTo>
                  <a:pt x="1523" y="15240"/>
                </a:lnTo>
                <a:lnTo>
                  <a:pt x="3048" y="12191"/>
                </a:lnTo>
                <a:lnTo>
                  <a:pt x="3810" y="9905"/>
                </a:lnTo>
                <a:lnTo>
                  <a:pt x="3810" y="8382"/>
                </a:lnTo>
                <a:lnTo>
                  <a:pt x="5334" y="685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481" name="object 481"/>
          <p:cNvSpPr/>
          <p:nvPr/>
        </p:nvSpPr>
        <p:spPr>
          <a:xfrm>
            <a:off x="3428264" y="5939945"/>
            <a:ext cx="8923" cy="5099"/>
          </a:xfrm>
          <a:custGeom>
            <a:avLst/>
            <a:gdLst/>
            <a:ahLst/>
            <a:cxnLst/>
            <a:rect l="l" t="t" r="r" b="b"/>
            <a:pathLst>
              <a:path w="8889" h="5079">
                <a:moveTo>
                  <a:pt x="8381" y="2286"/>
                </a:moveTo>
                <a:lnTo>
                  <a:pt x="6857" y="1524"/>
                </a:lnTo>
                <a:lnTo>
                  <a:pt x="4572" y="762"/>
                </a:lnTo>
                <a:lnTo>
                  <a:pt x="3047" y="0"/>
                </a:lnTo>
                <a:lnTo>
                  <a:pt x="762" y="0"/>
                </a:lnTo>
                <a:lnTo>
                  <a:pt x="762" y="762"/>
                </a:lnTo>
                <a:lnTo>
                  <a:pt x="0" y="2286"/>
                </a:lnTo>
                <a:lnTo>
                  <a:pt x="0" y="3048"/>
                </a:lnTo>
                <a:lnTo>
                  <a:pt x="762" y="4572"/>
                </a:lnTo>
                <a:lnTo>
                  <a:pt x="2286" y="4572"/>
                </a:lnTo>
                <a:lnTo>
                  <a:pt x="4572" y="3810"/>
                </a:lnTo>
                <a:lnTo>
                  <a:pt x="6095" y="3048"/>
                </a:lnTo>
                <a:lnTo>
                  <a:pt x="8381" y="2286"/>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82" name="object 482"/>
          <p:cNvSpPr/>
          <p:nvPr/>
        </p:nvSpPr>
        <p:spPr>
          <a:xfrm>
            <a:off x="3421379" y="5940710"/>
            <a:ext cx="3187" cy="3187"/>
          </a:xfrm>
          <a:custGeom>
            <a:avLst/>
            <a:gdLst/>
            <a:ahLst/>
            <a:cxnLst/>
            <a:rect l="l" t="t" r="r" b="b"/>
            <a:pathLst>
              <a:path w="3175" h="3175">
                <a:moveTo>
                  <a:pt x="3048" y="3048"/>
                </a:moveTo>
                <a:lnTo>
                  <a:pt x="3048" y="0"/>
                </a:lnTo>
                <a:lnTo>
                  <a:pt x="2286" y="0"/>
                </a:lnTo>
                <a:lnTo>
                  <a:pt x="1524" y="762"/>
                </a:lnTo>
                <a:lnTo>
                  <a:pt x="0" y="762"/>
                </a:lnTo>
                <a:lnTo>
                  <a:pt x="0" y="1524"/>
                </a:lnTo>
                <a:lnTo>
                  <a:pt x="762" y="2286"/>
                </a:lnTo>
                <a:lnTo>
                  <a:pt x="2286" y="2286"/>
                </a:lnTo>
                <a:lnTo>
                  <a:pt x="3048" y="304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83" name="object 483"/>
          <p:cNvSpPr/>
          <p:nvPr/>
        </p:nvSpPr>
        <p:spPr>
          <a:xfrm>
            <a:off x="3516983" y="5946828"/>
            <a:ext cx="50989" cy="22945"/>
          </a:xfrm>
          <a:custGeom>
            <a:avLst/>
            <a:gdLst/>
            <a:ahLst/>
            <a:cxnLst/>
            <a:rect l="l" t="t" r="r" b="b"/>
            <a:pathLst>
              <a:path w="50800" h="22860">
                <a:moveTo>
                  <a:pt x="50292" y="22097"/>
                </a:moveTo>
                <a:lnTo>
                  <a:pt x="50292" y="9906"/>
                </a:lnTo>
                <a:lnTo>
                  <a:pt x="49530" y="3809"/>
                </a:lnTo>
                <a:lnTo>
                  <a:pt x="49530" y="762"/>
                </a:lnTo>
                <a:lnTo>
                  <a:pt x="48768" y="0"/>
                </a:lnTo>
                <a:lnTo>
                  <a:pt x="28194" y="0"/>
                </a:lnTo>
                <a:lnTo>
                  <a:pt x="25908" y="762"/>
                </a:lnTo>
                <a:lnTo>
                  <a:pt x="6095" y="762"/>
                </a:lnTo>
                <a:lnTo>
                  <a:pt x="3048" y="0"/>
                </a:lnTo>
                <a:lnTo>
                  <a:pt x="0" y="0"/>
                </a:lnTo>
                <a:lnTo>
                  <a:pt x="0" y="19050"/>
                </a:lnTo>
                <a:lnTo>
                  <a:pt x="762" y="22097"/>
                </a:lnTo>
                <a:lnTo>
                  <a:pt x="3810" y="22859"/>
                </a:lnTo>
                <a:lnTo>
                  <a:pt x="35052" y="22859"/>
                </a:lnTo>
                <a:lnTo>
                  <a:pt x="38862" y="22097"/>
                </a:lnTo>
                <a:lnTo>
                  <a:pt x="50292" y="2209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84" name="object 484"/>
          <p:cNvSpPr/>
          <p:nvPr/>
        </p:nvSpPr>
        <p:spPr>
          <a:xfrm>
            <a:off x="3346426" y="5943769"/>
            <a:ext cx="10198" cy="5099"/>
          </a:xfrm>
          <a:custGeom>
            <a:avLst/>
            <a:gdLst/>
            <a:ahLst/>
            <a:cxnLst/>
            <a:rect l="l" t="t" r="r" b="b"/>
            <a:pathLst>
              <a:path w="10160" h="5079">
                <a:moveTo>
                  <a:pt x="9906" y="762"/>
                </a:moveTo>
                <a:lnTo>
                  <a:pt x="8381" y="0"/>
                </a:lnTo>
                <a:lnTo>
                  <a:pt x="6095" y="0"/>
                </a:lnTo>
                <a:lnTo>
                  <a:pt x="4571" y="762"/>
                </a:lnTo>
                <a:lnTo>
                  <a:pt x="3047" y="762"/>
                </a:lnTo>
                <a:lnTo>
                  <a:pt x="2285" y="1523"/>
                </a:lnTo>
                <a:lnTo>
                  <a:pt x="762" y="2285"/>
                </a:lnTo>
                <a:lnTo>
                  <a:pt x="0" y="3047"/>
                </a:lnTo>
                <a:lnTo>
                  <a:pt x="0" y="4571"/>
                </a:lnTo>
                <a:lnTo>
                  <a:pt x="762" y="4571"/>
                </a:lnTo>
                <a:lnTo>
                  <a:pt x="2285" y="3809"/>
                </a:lnTo>
                <a:lnTo>
                  <a:pt x="3810" y="3809"/>
                </a:lnTo>
                <a:lnTo>
                  <a:pt x="5333" y="3047"/>
                </a:lnTo>
                <a:lnTo>
                  <a:pt x="6095" y="3047"/>
                </a:lnTo>
                <a:lnTo>
                  <a:pt x="7620" y="2285"/>
                </a:lnTo>
                <a:lnTo>
                  <a:pt x="8381" y="1523"/>
                </a:lnTo>
                <a:lnTo>
                  <a:pt x="9906" y="762"/>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485" name="object 485"/>
          <p:cNvSpPr/>
          <p:nvPr/>
        </p:nvSpPr>
        <p:spPr>
          <a:xfrm>
            <a:off x="3418320" y="5944534"/>
            <a:ext cx="6374" cy="24220"/>
          </a:xfrm>
          <a:custGeom>
            <a:avLst/>
            <a:gdLst/>
            <a:ahLst/>
            <a:cxnLst/>
            <a:rect l="l" t="t" r="r" b="b"/>
            <a:pathLst>
              <a:path w="6350" h="24129">
                <a:moveTo>
                  <a:pt x="6095" y="23622"/>
                </a:moveTo>
                <a:lnTo>
                  <a:pt x="6095" y="2285"/>
                </a:lnTo>
                <a:lnTo>
                  <a:pt x="4572" y="2285"/>
                </a:lnTo>
                <a:lnTo>
                  <a:pt x="3809" y="1523"/>
                </a:lnTo>
                <a:lnTo>
                  <a:pt x="2286" y="761"/>
                </a:lnTo>
                <a:lnTo>
                  <a:pt x="1524" y="0"/>
                </a:lnTo>
                <a:lnTo>
                  <a:pt x="1524" y="761"/>
                </a:lnTo>
                <a:lnTo>
                  <a:pt x="762" y="2285"/>
                </a:lnTo>
                <a:lnTo>
                  <a:pt x="762" y="3047"/>
                </a:lnTo>
                <a:lnTo>
                  <a:pt x="0" y="3809"/>
                </a:lnTo>
                <a:lnTo>
                  <a:pt x="5334" y="6857"/>
                </a:lnTo>
                <a:lnTo>
                  <a:pt x="5334" y="21335"/>
                </a:lnTo>
                <a:lnTo>
                  <a:pt x="6095" y="23622"/>
                </a:lnTo>
                <a:close/>
              </a:path>
              <a:path w="6350" h="24129">
                <a:moveTo>
                  <a:pt x="5334" y="21335"/>
                </a:moveTo>
                <a:lnTo>
                  <a:pt x="5334" y="9144"/>
                </a:lnTo>
                <a:lnTo>
                  <a:pt x="4572" y="11429"/>
                </a:lnTo>
                <a:lnTo>
                  <a:pt x="3809" y="14477"/>
                </a:lnTo>
                <a:lnTo>
                  <a:pt x="3047" y="16764"/>
                </a:lnTo>
                <a:lnTo>
                  <a:pt x="5334" y="21335"/>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86" name="object 486"/>
          <p:cNvSpPr/>
          <p:nvPr/>
        </p:nvSpPr>
        <p:spPr>
          <a:xfrm>
            <a:off x="3519279" y="5949888"/>
            <a:ext cx="45890" cy="17209"/>
          </a:xfrm>
          <a:custGeom>
            <a:avLst/>
            <a:gdLst/>
            <a:ahLst/>
            <a:cxnLst/>
            <a:rect l="l" t="t" r="r" b="b"/>
            <a:pathLst>
              <a:path w="45719" h="17145">
                <a:moveTo>
                  <a:pt x="45719" y="16764"/>
                </a:moveTo>
                <a:lnTo>
                  <a:pt x="45719" y="8382"/>
                </a:lnTo>
                <a:lnTo>
                  <a:pt x="44958" y="3810"/>
                </a:lnTo>
                <a:lnTo>
                  <a:pt x="44958" y="0"/>
                </a:lnTo>
                <a:lnTo>
                  <a:pt x="29717" y="0"/>
                </a:lnTo>
                <a:lnTo>
                  <a:pt x="26669" y="762"/>
                </a:lnTo>
                <a:lnTo>
                  <a:pt x="3048" y="762"/>
                </a:lnTo>
                <a:lnTo>
                  <a:pt x="0" y="0"/>
                </a:lnTo>
                <a:lnTo>
                  <a:pt x="0" y="3810"/>
                </a:lnTo>
                <a:lnTo>
                  <a:pt x="761" y="7620"/>
                </a:lnTo>
                <a:lnTo>
                  <a:pt x="761" y="16002"/>
                </a:lnTo>
                <a:lnTo>
                  <a:pt x="9143" y="16002"/>
                </a:lnTo>
                <a:lnTo>
                  <a:pt x="11429" y="16764"/>
                </a:lnTo>
                <a:lnTo>
                  <a:pt x="45719" y="16764"/>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87" name="object 487"/>
          <p:cNvSpPr/>
          <p:nvPr/>
        </p:nvSpPr>
        <p:spPr>
          <a:xfrm>
            <a:off x="3429027" y="5946063"/>
            <a:ext cx="12747" cy="26131"/>
          </a:xfrm>
          <a:custGeom>
            <a:avLst/>
            <a:gdLst/>
            <a:ahLst/>
            <a:cxnLst/>
            <a:rect l="l" t="t" r="r" b="b"/>
            <a:pathLst>
              <a:path w="12700" h="26035">
                <a:moveTo>
                  <a:pt x="12191" y="10668"/>
                </a:moveTo>
                <a:lnTo>
                  <a:pt x="11429" y="7620"/>
                </a:lnTo>
                <a:lnTo>
                  <a:pt x="9906" y="5333"/>
                </a:lnTo>
                <a:lnTo>
                  <a:pt x="8381" y="2285"/>
                </a:lnTo>
                <a:lnTo>
                  <a:pt x="8381" y="0"/>
                </a:lnTo>
                <a:lnTo>
                  <a:pt x="7619" y="0"/>
                </a:lnTo>
                <a:lnTo>
                  <a:pt x="6095" y="762"/>
                </a:lnTo>
                <a:lnTo>
                  <a:pt x="4571" y="762"/>
                </a:lnTo>
                <a:lnTo>
                  <a:pt x="3047" y="1524"/>
                </a:lnTo>
                <a:lnTo>
                  <a:pt x="0" y="1524"/>
                </a:lnTo>
                <a:lnTo>
                  <a:pt x="0" y="25908"/>
                </a:lnTo>
                <a:lnTo>
                  <a:pt x="762" y="25908"/>
                </a:lnTo>
                <a:lnTo>
                  <a:pt x="2285" y="24383"/>
                </a:lnTo>
                <a:lnTo>
                  <a:pt x="3810" y="23621"/>
                </a:lnTo>
                <a:lnTo>
                  <a:pt x="5333" y="22098"/>
                </a:lnTo>
                <a:lnTo>
                  <a:pt x="6095" y="20574"/>
                </a:lnTo>
                <a:lnTo>
                  <a:pt x="7619" y="19050"/>
                </a:lnTo>
                <a:lnTo>
                  <a:pt x="8381" y="17526"/>
                </a:lnTo>
                <a:lnTo>
                  <a:pt x="9906" y="16002"/>
                </a:lnTo>
                <a:lnTo>
                  <a:pt x="10668" y="13715"/>
                </a:lnTo>
                <a:lnTo>
                  <a:pt x="12191" y="1066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488" name="object 488"/>
          <p:cNvSpPr/>
          <p:nvPr/>
        </p:nvSpPr>
        <p:spPr>
          <a:xfrm>
            <a:off x="3403023" y="5946064"/>
            <a:ext cx="7011" cy="7648"/>
          </a:xfrm>
          <a:custGeom>
            <a:avLst/>
            <a:gdLst/>
            <a:ahLst/>
            <a:cxnLst/>
            <a:rect l="l" t="t" r="r" b="b"/>
            <a:pathLst>
              <a:path w="6985" h="7620">
                <a:moveTo>
                  <a:pt x="6858" y="7620"/>
                </a:moveTo>
                <a:lnTo>
                  <a:pt x="5333" y="3048"/>
                </a:lnTo>
                <a:lnTo>
                  <a:pt x="3809" y="1524"/>
                </a:lnTo>
                <a:lnTo>
                  <a:pt x="1524" y="0"/>
                </a:lnTo>
                <a:lnTo>
                  <a:pt x="762" y="762"/>
                </a:lnTo>
                <a:lnTo>
                  <a:pt x="762" y="1524"/>
                </a:lnTo>
                <a:lnTo>
                  <a:pt x="0" y="2285"/>
                </a:lnTo>
                <a:lnTo>
                  <a:pt x="0" y="3048"/>
                </a:lnTo>
                <a:lnTo>
                  <a:pt x="1524" y="4571"/>
                </a:lnTo>
                <a:lnTo>
                  <a:pt x="3809" y="5333"/>
                </a:lnTo>
                <a:lnTo>
                  <a:pt x="5333" y="6858"/>
                </a:lnTo>
                <a:lnTo>
                  <a:pt x="6858"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89" name="object 489"/>
          <p:cNvSpPr/>
          <p:nvPr/>
        </p:nvSpPr>
        <p:spPr>
          <a:xfrm>
            <a:off x="3368606" y="5946828"/>
            <a:ext cx="5736" cy="7648"/>
          </a:xfrm>
          <a:custGeom>
            <a:avLst/>
            <a:gdLst/>
            <a:ahLst/>
            <a:cxnLst/>
            <a:rect l="l" t="t" r="r" b="b"/>
            <a:pathLst>
              <a:path w="5714" h="7620">
                <a:moveTo>
                  <a:pt x="5334" y="4571"/>
                </a:moveTo>
                <a:lnTo>
                  <a:pt x="5334" y="2286"/>
                </a:lnTo>
                <a:lnTo>
                  <a:pt x="4572" y="1523"/>
                </a:lnTo>
                <a:lnTo>
                  <a:pt x="3810" y="0"/>
                </a:lnTo>
                <a:lnTo>
                  <a:pt x="3048" y="1523"/>
                </a:lnTo>
                <a:lnTo>
                  <a:pt x="2286" y="1523"/>
                </a:lnTo>
                <a:lnTo>
                  <a:pt x="0" y="3809"/>
                </a:lnTo>
                <a:lnTo>
                  <a:pt x="0" y="7620"/>
                </a:lnTo>
                <a:lnTo>
                  <a:pt x="1524" y="7620"/>
                </a:lnTo>
                <a:lnTo>
                  <a:pt x="3048" y="6858"/>
                </a:lnTo>
                <a:lnTo>
                  <a:pt x="5334" y="457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90" name="object 490"/>
          <p:cNvSpPr/>
          <p:nvPr/>
        </p:nvSpPr>
        <p:spPr>
          <a:xfrm>
            <a:off x="3301301" y="5947593"/>
            <a:ext cx="29318" cy="40154"/>
          </a:xfrm>
          <a:custGeom>
            <a:avLst/>
            <a:gdLst/>
            <a:ahLst/>
            <a:cxnLst/>
            <a:rect l="l" t="t" r="r" b="b"/>
            <a:pathLst>
              <a:path w="29210" h="40004">
                <a:moveTo>
                  <a:pt x="28956" y="38861"/>
                </a:moveTo>
                <a:lnTo>
                  <a:pt x="28956" y="32766"/>
                </a:lnTo>
                <a:lnTo>
                  <a:pt x="28194" y="26669"/>
                </a:lnTo>
                <a:lnTo>
                  <a:pt x="28194" y="14478"/>
                </a:lnTo>
                <a:lnTo>
                  <a:pt x="24384" y="12954"/>
                </a:lnTo>
                <a:lnTo>
                  <a:pt x="21336" y="11429"/>
                </a:lnTo>
                <a:lnTo>
                  <a:pt x="17526" y="9144"/>
                </a:lnTo>
                <a:lnTo>
                  <a:pt x="13716" y="7619"/>
                </a:lnTo>
                <a:lnTo>
                  <a:pt x="10668" y="6096"/>
                </a:lnTo>
                <a:lnTo>
                  <a:pt x="6858" y="3809"/>
                </a:lnTo>
                <a:lnTo>
                  <a:pt x="3048" y="2285"/>
                </a:lnTo>
                <a:lnTo>
                  <a:pt x="0" y="0"/>
                </a:lnTo>
                <a:lnTo>
                  <a:pt x="0" y="9905"/>
                </a:lnTo>
                <a:lnTo>
                  <a:pt x="762" y="19811"/>
                </a:lnTo>
                <a:lnTo>
                  <a:pt x="762" y="29717"/>
                </a:lnTo>
                <a:lnTo>
                  <a:pt x="1524" y="39624"/>
                </a:lnTo>
                <a:lnTo>
                  <a:pt x="22098" y="39624"/>
                </a:lnTo>
                <a:lnTo>
                  <a:pt x="25146" y="38861"/>
                </a:lnTo>
                <a:lnTo>
                  <a:pt x="28956" y="38861"/>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91" name="object 491"/>
          <p:cNvSpPr/>
          <p:nvPr/>
        </p:nvSpPr>
        <p:spPr>
          <a:xfrm>
            <a:off x="3346427" y="5947593"/>
            <a:ext cx="12747" cy="25494"/>
          </a:xfrm>
          <a:custGeom>
            <a:avLst/>
            <a:gdLst/>
            <a:ahLst/>
            <a:cxnLst/>
            <a:rect l="l" t="t" r="r" b="b"/>
            <a:pathLst>
              <a:path w="12700" h="25400">
                <a:moveTo>
                  <a:pt x="1523" y="19812"/>
                </a:moveTo>
                <a:lnTo>
                  <a:pt x="1523" y="11429"/>
                </a:lnTo>
                <a:lnTo>
                  <a:pt x="0" y="19050"/>
                </a:lnTo>
                <a:lnTo>
                  <a:pt x="1523" y="19812"/>
                </a:lnTo>
                <a:close/>
              </a:path>
              <a:path w="12700" h="25400">
                <a:moveTo>
                  <a:pt x="12191" y="25146"/>
                </a:moveTo>
                <a:lnTo>
                  <a:pt x="12191" y="10667"/>
                </a:lnTo>
                <a:lnTo>
                  <a:pt x="10667" y="0"/>
                </a:lnTo>
                <a:lnTo>
                  <a:pt x="9143" y="761"/>
                </a:lnTo>
                <a:lnTo>
                  <a:pt x="8381" y="1524"/>
                </a:lnTo>
                <a:lnTo>
                  <a:pt x="6857" y="2285"/>
                </a:lnTo>
                <a:lnTo>
                  <a:pt x="6095" y="2285"/>
                </a:lnTo>
                <a:lnTo>
                  <a:pt x="4571" y="3047"/>
                </a:lnTo>
                <a:lnTo>
                  <a:pt x="3047" y="3047"/>
                </a:lnTo>
                <a:lnTo>
                  <a:pt x="1523" y="3809"/>
                </a:lnTo>
                <a:lnTo>
                  <a:pt x="762" y="3809"/>
                </a:lnTo>
                <a:lnTo>
                  <a:pt x="1523" y="7619"/>
                </a:lnTo>
                <a:lnTo>
                  <a:pt x="1523" y="19812"/>
                </a:lnTo>
                <a:lnTo>
                  <a:pt x="12191" y="25146"/>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492" name="object 492"/>
          <p:cNvSpPr/>
          <p:nvPr/>
        </p:nvSpPr>
        <p:spPr>
          <a:xfrm>
            <a:off x="3503981" y="5947593"/>
            <a:ext cx="11472" cy="13385"/>
          </a:xfrm>
          <a:custGeom>
            <a:avLst/>
            <a:gdLst/>
            <a:ahLst/>
            <a:cxnLst/>
            <a:rect l="l" t="t" r="r" b="b"/>
            <a:pathLst>
              <a:path w="11430" h="13335">
                <a:moveTo>
                  <a:pt x="11430" y="8381"/>
                </a:moveTo>
                <a:lnTo>
                  <a:pt x="11430" y="6858"/>
                </a:lnTo>
                <a:lnTo>
                  <a:pt x="10668" y="4572"/>
                </a:lnTo>
                <a:lnTo>
                  <a:pt x="9143" y="1524"/>
                </a:lnTo>
                <a:lnTo>
                  <a:pt x="7619" y="0"/>
                </a:lnTo>
                <a:lnTo>
                  <a:pt x="3048" y="0"/>
                </a:lnTo>
                <a:lnTo>
                  <a:pt x="0" y="3047"/>
                </a:lnTo>
                <a:lnTo>
                  <a:pt x="0" y="6096"/>
                </a:lnTo>
                <a:lnTo>
                  <a:pt x="1524" y="8381"/>
                </a:lnTo>
                <a:lnTo>
                  <a:pt x="2286" y="10667"/>
                </a:lnTo>
                <a:lnTo>
                  <a:pt x="3810" y="12191"/>
                </a:lnTo>
                <a:lnTo>
                  <a:pt x="6858" y="12954"/>
                </a:lnTo>
                <a:lnTo>
                  <a:pt x="7619" y="12191"/>
                </a:lnTo>
                <a:lnTo>
                  <a:pt x="9143" y="12191"/>
                </a:lnTo>
                <a:lnTo>
                  <a:pt x="10668" y="10667"/>
                </a:lnTo>
                <a:lnTo>
                  <a:pt x="11430" y="838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493" name="object 493"/>
          <p:cNvSpPr/>
          <p:nvPr/>
        </p:nvSpPr>
        <p:spPr>
          <a:xfrm>
            <a:off x="3399200" y="5949124"/>
            <a:ext cx="21670" cy="25494"/>
          </a:xfrm>
          <a:custGeom>
            <a:avLst/>
            <a:gdLst/>
            <a:ahLst/>
            <a:cxnLst/>
            <a:rect l="l" t="t" r="r" b="b"/>
            <a:pathLst>
              <a:path w="21589" h="25400">
                <a:moveTo>
                  <a:pt x="9143" y="25145"/>
                </a:moveTo>
                <a:lnTo>
                  <a:pt x="9143" y="15239"/>
                </a:lnTo>
                <a:lnTo>
                  <a:pt x="7619" y="16001"/>
                </a:lnTo>
                <a:lnTo>
                  <a:pt x="5334" y="16763"/>
                </a:lnTo>
                <a:lnTo>
                  <a:pt x="3809" y="16763"/>
                </a:lnTo>
                <a:lnTo>
                  <a:pt x="3047" y="16001"/>
                </a:lnTo>
                <a:lnTo>
                  <a:pt x="1524" y="16001"/>
                </a:lnTo>
                <a:lnTo>
                  <a:pt x="762" y="14477"/>
                </a:lnTo>
                <a:lnTo>
                  <a:pt x="0" y="13715"/>
                </a:lnTo>
                <a:lnTo>
                  <a:pt x="762" y="16763"/>
                </a:lnTo>
                <a:lnTo>
                  <a:pt x="1524" y="19050"/>
                </a:lnTo>
                <a:lnTo>
                  <a:pt x="1524" y="24383"/>
                </a:lnTo>
                <a:lnTo>
                  <a:pt x="3047" y="25145"/>
                </a:lnTo>
                <a:lnTo>
                  <a:pt x="9143" y="25145"/>
                </a:lnTo>
                <a:close/>
              </a:path>
              <a:path w="21589" h="25400">
                <a:moveTo>
                  <a:pt x="13715" y="22097"/>
                </a:moveTo>
                <a:lnTo>
                  <a:pt x="13715" y="5333"/>
                </a:lnTo>
                <a:lnTo>
                  <a:pt x="12953" y="6857"/>
                </a:lnTo>
                <a:lnTo>
                  <a:pt x="11430" y="7620"/>
                </a:lnTo>
                <a:lnTo>
                  <a:pt x="9906" y="6857"/>
                </a:lnTo>
                <a:lnTo>
                  <a:pt x="8382" y="6857"/>
                </a:lnTo>
                <a:lnTo>
                  <a:pt x="6857" y="6095"/>
                </a:lnTo>
                <a:lnTo>
                  <a:pt x="7619" y="8381"/>
                </a:lnTo>
                <a:lnTo>
                  <a:pt x="8382" y="9905"/>
                </a:lnTo>
                <a:lnTo>
                  <a:pt x="9143" y="12191"/>
                </a:lnTo>
                <a:lnTo>
                  <a:pt x="9143" y="25145"/>
                </a:lnTo>
                <a:lnTo>
                  <a:pt x="12192" y="25145"/>
                </a:lnTo>
                <a:lnTo>
                  <a:pt x="13715" y="22097"/>
                </a:lnTo>
                <a:close/>
              </a:path>
              <a:path w="21589" h="25400">
                <a:moveTo>
                  <a:pt x="21336" y="5333"/>
                </a:moveTo>
                <a:lnTo>
                  <a:pt x="21336" y="3047"/>
                </a:lnTo>
                <a:lnTo>
                  <a:pt x="20574" y="3047"/>
                </a:lnTo>
                <a:lnTo>
                  <a:pt x="19050" y="2285"/>
                </a:lnTo>
                <a:lnTo>
                  <a:pt x="18287" y="2285"/>
                </a:lnTo>
                <a:lnTo>
                  <a:pt x="16763" y="1523"/>
                </a:lnTo>
                <a:lnTo>
                  <a:pt x="15239" y="1523"/>
                </a:lnTo>
                <a:lnTo>
                  <a:pt x="14478" y="761"/>
                </a:lnTo>
                <a:lnTo>
                  <a:pt x="12953" y="761"/>
                </a:lnTo>
                <a:lnTo>
                  <a:pt x="12192" y="0"/>
                </a:lnTo>
                <a:lnTo>
                  <a:pt x="12953" y="1523"/>
                </a:lnTo>
                <a:lnTo>
                  <a:pt x="13715" y="3809"/>
                </a:lnTo>
                <a:lnTo>
                  <a:pt x="13715" y="22097"/>
                </a:lnTo>
                <a:lnTo>
                  <a:pt x="16001" y="19050"/>
                </a:lnTo>
                <a:lnTo>
                  <a:pt x="17525" y="16001"/>
                </a:lnTo>
                <a:lnTo>
                  <a:pt x="19050" y="12191"/>
                </a:lnTo>
                <a:lnTo>
                  <a:pt x="19050" y="9905"/>
                </a:lnTo>
                <a:lnTo>
                  <a:pt x="20574" y="7620"/>
                </a:lnTo>
                <a:lnTo>
                  <a:pt x="21336" y="533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494" name="object 494"/>
          <p:cNvSpPr/>
          <p:nvPr/>
        </p:nvSpPr>
        <p:spPr>
          <a:xfrm>
            <a:off x="3362487" y="5951417"/>
            <a:ext cx="6374" cy="10198"/>
          </a:xfrm>
          <a:custGeom>
            <a:avLst/>
            <a:gdLst/>
            <a:ahLst/>
            <a:cxnLst/>
            <a:rect l="l" t="t" r="r" b="b"/>
            <a:pathLst>
              <a:path w="6350" h="10160">
                <a:moveTo>
                  <a:pt x="6095" y="7620"/>
                </a:moveTo>
                <a:lnTo>
                  <a:pt x="6095" y="6096"/>
                </a:lnTo>
                <a:lnTo>
                  <a:pt x="4571" y="6096"/>
                </a:lnTo>
                <a:lnTo>
                  <a:pt x="3810" y="5334"/>
                </a:lnTo>
                <a:lnTo>
                  <a:pt x="3048" y="3810"/>
                </a:lnTo>
                <a:lnTo>
                  <a:pt x="3048" y="0"/>
                </a:lnTo>
                <a:lnTo>
                  <a:pt x="762" y="0"/>
                </a:lnTo>
                <a:lnTo>
                  <a:pt x="0" y="762"/>
                </a:lnTo>
                <a:lnTo>
                  <a:pt x="0" y="5334"/>
                </a:lnTo>
                <a:lnTo>
                  <a:pt x="3048" y="8382"/>
                </a:lnTo>
                <a:lnTo>
                  <a:pt x="3048" y="3810"/>
                </a:lnTo>
                <a:lnTo>
                  <a:pt x="3810" y="2286"/>
                </a:lnTo>
                <a:lnTo>
                  <a:pt x="3810" y="9144"/>
                </a:lnTo>
                <a:lnTo>
                  <a:pt x="5333" y="9906"/>
                </a:lnTo>
                <a:lnTo>
                  <a:pt x="5333" y="9144"/>
                </a:lnTo>
                <a:lnTo>
                  <a:pt x="6095" y="762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495" name="object 495"/>
          <p:cNvSpPr/>
          <p:nvPr/>
        </p:nvSpPr>
        <p:spPr>
          <a:xfrm>
            <a:off x="3507041" y="5950652"/>
            <a:ext cx="5099" cy="6374"/>
          </a:xfrm>
          <a:custGeom>
            <a:avLst/>
            <a:gdLst/>
            <a:ahLst/>
            <a:cxnLst/>
            <a:rect l="l" t="t" r="r" b="b"/>
            <a:pathLst>
              <a:path w="5080" h="6350">
                <a:moveTo>
                  <a:pt x="4571" y="5334"/>
                </a:moveTo>
                <a:lnTo>
                  <a:pt x="4571" y="1524"/>
                </a:lnTo>
                <a:lnTo>
                  <a:pt x="1523" y="0"/>
                </a:lnTo>
                <a:lnTo>
                  <a:pt x="0" y="0"/>
                </a:lnTo>
                <a:lnTo>
                  <a:pt x="0" y="2286"/>
                </a:lnTo>
                <a:lnTo>
                  <a:pt x="1523" y="5334"/>
                </a:lnTo>
                <a:lnTo>
                  <a:pt x="2285" y="6096"/>
                </a:lnTo>
                <a:lnTo>
                  <a:pt x="3809" y="6096"/>
                </a:lnTo>
                <a:lnTo>
                  <a:pt x="3809" y="5334"/>
                </a:lnTo>
                <a:lnTo>
                  <a:pt x="4571" y="533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496" name="object 496"/>
          <p:cNvSpPr/>
          <p:nvPr/>
        </p:nvSpPr>
        <p:spPr>
          <a:xfrm>
            <a:off x="3459621" y="5952183"/>
            <a:ext cx="21670" cy="40791"/>
          </a:xfrm>
          <a:custGeom>
            <a:avLst/>
            <a:gdLst/>
            <a:ahLst/>
            <a:cxnLst/>
            <a:rect l="l" t="t" r="r" b="b"/>
            <a:pathLst>
              <a:path w="21589" h="40639">
                <a:moveTo>
                  <a:pt x="21336" y="0"/>
                </a:moveTo>
                <a:lnTo>
                  <a:pt x="19050" y="762"/>
                </a:lnTo>
                <a:lnTo>
                  <a:pt x="16002" y="2286"/>
                </a:lnTo>
                <a:lnTo>
                  <a:pt x="13715" y="3809"/>
                </a:lnTo>
                <a:lnTo>
                  <a:pt x="10668" y="5333"/>
                </a:lnTo>
                <a:lnTo>
                  <a:pt x="8382" y="6095"/>
                </a:lnTo>
                <a:lnTo>
                  <a:pt x="5334" y="7619"/>
                </a:lnTo>
                <a:lnTo>
                  <a:pt x="3048" y="9144"/>
                </a:lnTo>
                <a:lnTo>
                  <a:pt x="0" y="10667"/>
                </a:lnTo>
                <a:lnTo>
                  <a:pt x="762" y="17525"/>
                </a:lnTo>
                <a:lnTo>
                  <a:pt x="762" y="23622"/>
                </a:lnTo>
                <a:lnTo>
                  <a:pt x="1524" y="30479"/>
                </a:lnTo>
                <a:lnTo>
                  <a:pt x="1524" y="37337"/>
                </a:lnTo>
                <a:lnTo>
                  <a:pt x="3810" y="38100"/>
                </a:lnTo>
                <a:lnTo>
                  <a:pt x="9144" y="38100"/>
                </a:lnTo>
                <a:lnTo>
                  <a:pt x="11430" y="38862"/>
                </a:lnTo>
                <a:lnTo>
                  <a:pt x="13715" y="38862"/>
                </a:lnTo>
                <a:lnTo>
                  <a:pt x="16002" y="39624"/>
                </a:lnTo>
                <a:lnTo>
                  <a:pt x="18288" y="39624"/>
                </a:lnTo>
                <a:lnTo>
                  <a:pt x="20574" y="40386"/>
                </a:lnTo>
                <a:lnTo>
                  <a:pt x="20574" y="9906"/>
                </a:lnTo>
                <a:lnTo>
                  <a:pt x="21336" y="0"/>
                </a:lnTo>
                <a:close/>
              </a:path>
              <a:path w="21589" h="40639">
                <a:moveTo>
                  <a:pt x="21336" y="30479"/>
                </a:moveTo>
                <a:lnTo>
                  <a:pt x="20574" y="19812"/>
                </a:lnTo>
                <a:lnTo>
                  <a:pt x="20574" y="40386"/>
                </a:lnTo>
                <a:lnTo>
                  <a:pt x="21336" y="30479"/>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497" name="object 497"/>
          <p:cNvSpPr/>
          <p:nvPr/>
        </p:nvSpPr>
        <p:spPr>
          <a:xfrm>
            <a:off x="3370135" y="5953712"/>
            <a:ext cx="6374" cy="9560"/>
          </a:xfrm>
          <a:custGeom>
            <a:avLst/>
            <a:gdLst/>
            <a:ahLst/>
            <a:cxnLst/>
            <a:rect l="l" t="t" r="r" b="b"/>
            <a:pathLst>
              <a:path w="6350" h="9525">
                <a:moveTo>
                  <a:pt x="6096" y="3048"/>
                </a:moveTo>
                <a:lnTo>
                  <a:pt x="6096" y="762"/>
                </a:lnTo>
                <a:lnTo>
                  <a:pt x="5334" y="0"/>
                </a:lnTo>
                <a:lnTo>
                  <a:pt x="1524" y="3809"/>
                </a:lnTo>
                <a:lnTo>
                  <a:pt x="762" y="6095"/>
                </a:lnTo>
                <a:lnTo>
                  <a:pt x="0" y="9143"/>
                </a:lnTo>
                <a:lnTo>
                  <a:pt x="3048" y="7620"/>
                </a:lnTo>
                <a:lnTo>
                  <a:pt x="4572" y="6095"/>
                </a:lnTo>
                <a:lnTo>
                  <a:pt x="6096" y="304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98" name="object 498"/>
          <p:cNvSpPr/>
          <p:nvPr/>
        </p:nvSpPr>
        <p:spPr>
          <a:xfrm>
            <a:off x="3399200" y="5953712"/>
            <a:ext cx="7011" cy="9560"/>
          </a:xfrm>
          <a:custGeom>
            <a:avLst/>
            <a:gdLst/>
            <a:ahLst/>
            <a:cxnLst/>
            <a:rect l="l" t="t" r="r" b="b"/>
            <a:pathLst>
              <a:path w="6985" h="9525">
                <a:moveTo>
                  <a:pt x="6857" y="9143"/>
                </a:moveTo>
                <a:lnTo>
                  <a:pt x="6095" y="6095"/>
                </a:lnTo>
                <a:lnTo>
                  <a:pt x="4572" y="3809"/>
                </a:lnTo>
                <a:lnTo>
                  <a:pt x="3047" y="2285"/>
                </a:lnTo>
                <a:lnTo>
                  <a:pt x="1524" y="0"/>
                </a:lnTo>
                <a:lnTo>
                  <a:pt x="0" y="3048"/>
                </a:lnTo>
                <a:lnTo>
                  <a:pt x="0" y="5333"/>
                </a:lnTo>
                <a:lnTo>
                  <a:pt x="1524" y="6095"/>
                </a:lnTo>
                <a:lnTo>
                  <a:pt x="1524" y="6858"/>
                </a:lnTo>
                <a:lnTo>
                  <a:pt x="3809" y="9143"/>
                </a:lnTo>
                <a:lnTo>
                  <a:pt x="6857" y="9143"/>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499" name="object 499"/>
          <p:cNvSpPr/>
          <p:nvPr/>
        </p:nvSpPr>
        <p:spPr>
          <a:xfrm>
            <a:off x="3377783" y="5958301"/>
            <a:ext cx="1275" cy="1275"/>
          </a:xfrm>
          <a:custGeom>
            <a:avLst/>
            <a:gdLst/>
            <a:ahLst/>
            <a:cxnLst/>
            <a:rect l="l" t="t" r="r" b="b"/>
            <a:pathLst>
              <a:path w="1269" h="1270">
                <a:moveTo>
                  <a:pt x="762" y="762"/>
                </a:moveTo>
                <a:lnTo>
                  <a:pt x="762" y="0"/>
                </a:lnTo>
                <a:lnTo>
                  <a:pt x="0" y="762"/>
                </a:lnTo>
                <a:lnTo>
                  <a:pt x="762" y="76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00" name="object 500"/>
          <p:cNvSpPr/>
          <p:nvPr/>
        </p:nvSpPr>
        <p:spPr>
          <a:xfrm>
            <a:off x="3437442" y="5959066"/>
            <a:ext cx="12747" cy="10835"/>
          </a:xfrm>
          <a:custGeom>
            <a:avLst/>
            <a:gdLst/>
            <a:ahLst/>
            <a:cxnLst/>
            <a:rect l="l" t="t" r="r" b="b"/>
            <a:pathLst>
              <a:path w="12700" h="10795">
                <a:moveTo>
                  <a:pt x="12192" y="5334"/>
                </a:moveTo>
                <a:lnTo>
                  <a:pt x="10668" y="4572"/>
                </a:lnTo>
                <a:lnTo>
                  <a:pt x="9143" y="3048"/>
                </a:lnTo>
                <a:lnTo>
                  <a:pt x="7619" y="2286"/>
                </a:lnTo>
                <a:lnTo>
                  <a:pt x="6095" y="0"/>
                </a:lnTo>
                <a:lnTo>
                  <a:pt x="3047" y="6096"/>
                </a:lnTo>
                <a:lnTo>
                  <a:pt x="0" y="10667"/>
                </a:lnTo>
                <a:lnTo>
                  <a:pt x="1524" y="10667"/>
                </a:lnTo>
                <a:lnTo>
                  <a:pt x="12192" y="533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01" name="object 501"/>
          <p:cNvSpPr/>
          <p:nvPr/>
        </p:nvSpPr>
        <p:spPr>
          <a:xfrm>
            <a:off x="3377784" y="5961362"/>
            <a:ext cx="5736" cy="7011"/>
          </a:xfrm>
          <a:custGeom>
            <a:avLst/>
            <a:gdLst/>
            <a:ahLst/>
            <a:cxnLst/>
            <a:rect l="l" t="t" r="r" b="b"/>
            <a:pathLst>
              <a:path w="5714" h="6985">
                <a:moveTo>
                  <a:pt x="5334" y="2285"/>
                </a:moveTo>
                <a:lnTo>
                  <a:pt x="3048" y="0"/>
                </a:lnTo>
                <a:lnTo>
                  <a:pt x="2286" y="0"/>
                </a:lnTo>
                <a:lnTo>
                  <a:pt x="1524" y="762"/>
                </a:lnTo>
                <a:lnTo>
                  <a:pt x="0" y="3809"/>
                </a:lnTo>
                <a:lnTo>
                  <a:pt x="762" y="6095"/>
                </a:lnTo>
                <a:lnTo>
                  <a:pt x="1524" y="6095"/>
                </a:lnTo>
                <a:lnTo>
                  <a:pt x="1524" y="6858"/>
                </a:lnTo>
                <a:lnTo>
                  <a:pt x="3048" y="6858"/>
                </a:lnTo>
                <a:lnTo>
                  <a:pt x="3810" y="6095"/>
                </a:lnTo>
                <a:lnTo>
                  <a:pt x="4572" y="4571"/>
                </a:lnTo>
                <a:lnTo>
                  <a:pt x="4572" y="3047"/>
                </a:lnTo>
                <a:lnTo>
                  <a:pt x="5334" y="2285"/>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02" name="object 502"/>
          <p:cNvSpPr/>
          <p:nvPr/>
        </p:nvSpPr>
        <p:spPr>
          <a:xfrm>
            <a:off x="3396140" y="5962126"/>
            <a:ext cx="2549" cy="10198"/>
          </a:xfrm>
          <a:custGeom>
            <a:avLst/>
            <a:gdLst/>
            <a:ahLst/>
            <a:cxnLst/>
            <a:rect l="l" t="t" r="r" b="b"/>
            <a:pathLst>
              <a:path w="2539" h="10160">
                <a:moveTo>
                  <a:pt x="2285" y="9905"/>
                </a:moveTo>
                <a:lnTo>
                  <a:pt x="2285" y="6857"/>
                </a:lnTo>
                <a:lnTo>
                  <a:pt x="0" y="0"/>
                </a:lnTo>
                <a:lnTo>
                  <a:pt x="0" y="8381"/>
                </a:lnTo>
                <a:lnTo>
                  <a:pt x="761" y="9143"/>
                </a:lnTo>
                <a:lnTo>
                  <a:pt x="1523" y="9143"/>
                </a:lnTo>
                <a:lnTo>
                  <a:pt x="1523" y="9905"/>
                </a:lnTo>
                <a:lnTo>
                  <a:pt x="2285" y="9905"/>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03" name="object 503"/>
          <p:cNvSpPr/>
          <p:nvPr/>
        </p:nvSpPr>
        <p:spPr>
          <a:xfrm>
            <a:off x="3373196" y="5963655"/>
            <a:ext cx="2549" cy="2549"/>
          </a:xfrm>
          <a:custGeom>
            <a:avLst/>
            <a:gdLst/>
            <a:ahLst/>
            <a:cxnLst/>
            <a:rect l="l" t="t" r="r" b="b"/>
            <a:pathLst>
              <a:path w="2539" h="2539">
                <a:moveTo>
                  <a:pt x="2285" y="2285"/>
                </a:moveTo>
                <a:lnTo>
                  <a:pt x="2285" y="0"/>
                </a:lnTo>
                <a:lnTo>
                  <a:pt x="1523" y="0"/>
                </a:lnTo>
                <a:lnTo>
                  <a:pt x="0" y="1523"/>
                </a:lnTo>
                <a:lnTo>
                  <a:pt x="2285" y="228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04" name="object 504"/>
          <p:cNvSpPr/>
          <p:nvPr/>
        </p:nvSpPr>
        <p:spPr>
          <a:xfrm>
            <a:off x="3362487" y="5962890"/>
            <a:ext cx="3187" cy="10198"/>
          </a:xfrm>
          <a:custGeom>
            <a:avLst/>
            <a:gdLst/>
            <a:ahLst/>
            <a:cxnLst/>
            <a:rect l="l" t="t" r="r" b="b"/>
            <a:pathLst>
              <a:path w="3175" h="10160">
                <a:moveTo>
                  <a:pt x="3048" y="2285"/>
                </a:moveTo>
                <a:lnTo>
                  <a:pt x="2285" y="1523"/>
                </a:lnTo>
                <a:lnTo>
                  <a:pt x="1523" y="1523"/>
                </a:lnTo>
                <a:lnTo>
                  <a:pt x="0" y="0"/>
                </a:lnTo>
                <a:lnTo>
                  <a:pt x="0" y="7619"/>
                </a:lnTo>
                <a:lnTo>
                  <a:pt x="762" y="9906"/>
                </a:lnTo>
                <a:lnTo>
                  <a:pt x="2285" y="6857"/>
                </a:lnTo>
                <a:lnTo>
                  <a:pt x="2285" y="4571"/>
                </a:lnTo>
                <a:lnTo>
                  <a:pt x="3048" y="2285"/>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05" name="object 505"/>
          <p:cNvSpPr/>
          <p:nvPr/>
        </p:nvSpPr>
        <p:spPr>
          <a:xfrm>
            <a:off x="3332660" y="5963654"/>
            <a:ext cx="9560" cy="10198"/>
          </a:xfrm>
          <a:custGeom>
            <a:avLst/>
            <a:gdLst/>
            <a:ahLst/>
            <a:cxnLst/>
            <a:rect l="l" t="t" r="r" b="b"/>
            <a:pathLst>
              <a:path w="9525" h="10160">
                <a:moveTo>
                  <a:pt x="9143" y="4572"/>
                </a:moveTo>
                <a:lnTo>
                  <a:pt x="8381" y="3809"/>
                </a:lnTo>
                <a:lnTo>
                  <a:pt x="7619" y="3809"/>
                </a:lnTo>
                <a:lnTo>
                  <a:pt x="4572" y="2285"/>
                </a:lnTo>
                <a:lnTo>
                  <a:pt x="3047" y="761"/>
                </a:lnTo>
                <a:lnTo>
                  <a:pt x="1524" y="761"/>
                </a:lnTo>
                <a:lnTo>
                  <a:pt x="0" y="0"/>
                </a:lnTo>
                <a:lnTo>
                  <a:pt x="762" y="9906"/>
                </a:lnTo>
                <a:lnTo>
                  <a:pt x="1524" y="9906"/>
                </a:lnTo>
                <a:lnTo>
                  <a:pt x="3809" y="8382"/>
                </a:lnTo>
                <a:lnTo>
                  <a:pt x="5333" y="6857"/>
                </a:lnTo>
                <a:lnTo>
                  <a:pt x="7619" y="6095"/>
                </a:lnTo>
                <a:lnTo>
                  <a:pt x="9143" y="457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06" name="object 506"/>
          <p:cNvSpPr/>
          <p:nvPr/>
        </p:nvSpPr>
        <p:spPr>
          <a:xfrm>
            <a:off x="3415261" y="5964419"/>
            <a:ext cx="9560" cy="10198"/>
          </a:xfrm>
          <a:custGeom>
            <a:avLst/>
            <a:gdLst/>
            <a:ahLst/>
            <a:cxnLst/>
            <a:rect l="l" t="t" r="r" b="b"/>
            <a:pathLst>
              <a:path w="9525" h="10160">
                <a:moveTo>
                  <a:pt x="9143" y="8382"/>
                </a:moveTo>
                <a:lnTo>
                  <a:pt x="8382" y="6095"/>
                </a:lnTo>
                <a:lnTo>
                  <a:pt x="6857" y="4571"/>
                </a:lnTo>
                <a:lnTo>
                  <a:pt x="5334" y="2286"/>
                </a:lnTo>
                <a:lnTo>
                  <a:pt x="4572" y="0"/>
                </a:lnTo>
                <a:lnTo>
                  <a:pt x="3810" y="2286"/>
                </a:lnTo>
                <a:lnTo>
                  <a:pt x="2285" y="4571"/>
                </a:lnTo>
                <a:lnTo>
                  <a:pt x="1523" y="7620"/>
                </a:lnTo>
                <a:lnTo>
                  <a:pt x="0" y="9905"/>
                </a:lnTo>
                <a:lnTo>
                  <a:pt x="6857" y="9905"/>
                </a:lnTo>
                <a:lnTo>
                  <a:pt x="7620" y="9144"/>
                </a:lnTo>
                <a:lnTo>
                  <a:pt x="8382" y="9144"/>
                </a:lnTo>
                <a:lnTo>
                  <a:pt x="9143" y="8382"/>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07" name="object 507"/>
          <p:cNvSpPr/>
          <p:nvPr/>
        </p:nvSpPr>
        <p:spPr>
          <a:xfrm>
            <a:off x="3385433" y="5965949"/>
            <a:ext cx="5099" cy="7648"/>
          </a:xfrm>
          <a:custGeom>
            <a:avLst/>
            <a:gdLst/>
            <a:ahLst/>
            <a:cxnLst/>
            <a:rect l="l" t="t" r="r" b="b"/>
            <a:pathLst>
              <a:path w="5080" h="7620">
                <a:moveTo>
                  <a:pt x="4571" y="7620"/>
                </a:moveTo>
                <a:lnTo>
                  <a:pt x="4571" y="3809"/>
                </a:lnTo>
                <a:lnTo>
                  <a:pt x="3048" y="1523"/>
                </a:lnTo>
                <a:lnTo>
                  <a:pt x="2285" y="0"/>
                </a:lnTo>
                <a:lnTo>
                  <a:pt x="761" y="1523"/>
                </a:lnTo>
                <a:lnTo>
                  <a:pt x="761" y="3809"/>
                </a:lnTo>
                <a:lnTo>
                  <a:pt x="0" y="5334"/>
                </a:lnTo>
                <a:lnTo>
                  <a:pt x="0" y="7620"/>
                </a:lnTo>
                <a:lnTo>
                  <a:pt x="4571"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08" name="object 508"/>
          <p:cNvSpPr/>
          <p:nvPr/>
        </p:nvSpPr>
        <p:spPr>
          <a:xfrm>
            <a:off x="3429028" y="5965950"/>
            <a:ext cx="25494" cy="24857"/>
          </a:xfrm>
          <a:custGeom>
            <a:avLst/>
            <a:gdLst/>
            <a:ahLst/>
            <a:cxnLst/>
            <a:rect l="l" t="t" r="r" b="b"/>
            <a:pathLst>
              <a:path w="25400" h="24764">
                <a:moveTo>
                  <a:pt x="5333" y="22383"/>
                </a:moveTo>
                <a:lnTo>
                  <a:pt x="5333" y="14478"/>
                </a:lnTo>
                <a:lnTo>
                  <a:pt x="3810" y="19050"/>
                </a:lnTo>
                <a:lnTo>
                  <a:pt x="2285" y="20573"/>
                </a:lnTo>
                <a:lnTo>
                  <a:pt x="0" y="22097"/>
                </a:lnTo>
                <a:lnTo>
                  <a:pt x="0" y="24384"/>
                </a:lnTo>
                <a:lnTo>
                  <a:pt x="5333" y="22383"/>
                </a:lnTo>
                <a:close/>
              </a:path>
              <a:path w="25400" h="24764">
                <a:moveTo>
                  <a:pt x="25145" y="0"/>
                </a:moveTo>
                <a:lnTo>
                  <a:pt x="24383" y="0"/>
                </a:lnTo>
                <a:lnTo>
                  <a:pt x="21335" y="1523"/>
                </a:lnTo>
                <a:lnTo>
                  <a:pt x="19050" y="2286"/>
                </a:lnTo>
                <a:lnTo>
                  <a:pt x="16764" y="3809"/>
                </a:lnTo>
                <a:lnTo>
                  <a:pt x="13716" y="5334"/>
                </a:lnTo>
                <a:lnTo>
                  <a:pt x="11429" y="6096"/>
                </a:lnTo>
                <a:lnTo>
                  <a:pt x="8381" y="7620"/>
                </a:lnTo>
                <a:lnTo>
                  <a:pt x="6095" y="8381"/>
                </a:lnTo>
                <a:lnTo>
                  <a:pt x="3047" y="9906"/>
                </a:lnTo>
                <a:lnTo>
                  <a:pt x="3810" y="10667"/>
                </a:lnTo>
                <a:lnTo>
                  <a:pt x="5333" y="13716"/>
                </a:lnTo>
                <a:lnTo>
                  <a:pt x="5333" y="22383"/>
                </a:lnTo>
                <a:lnTo>
                  <a:pt x="6095" y="22097"/>
                </a:lnTo>
                <a:lnTo>
                  <a:pt x="9906" y="21336"/>
                </a:lnTo>
                <a:lnTo>
                  <a:pt x="16001" y="16764"/>
                </a:lnTo>
                <a:lnTo>
                  <a:pt x="20574" y="10667"/>
                </a:lnTo>
                <a:lnTo>
                  <a:pt x="22860" y="6858"/>
                </a:lnTo>
                <a:lnTo>
                  <a:pt x="24383" y="3047"/>
                </a:lnTo>
                <a:lnTo>
                  <a:pt x="25145" y="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09" name="object 509"/>
          <p:cNvSpPr/>
          <p:nvPr/>
        </p:nvSpPr>
        <p:spPr>
          <a:xfrm>
            <a:off x="3366312" y="5969009"/>
            <a:ext cx="2549" cy="3824"/>
          </a:xfrm>
          <a:custGeom>
            <a:avLst/>
            <a:gdLst/>
            <a:ahLst/>
            <a:cxnLst/>
            <a:rect l="l" t="t" r="r" b="b"/>
            <a:pathLst>
              <a:path w="2539" h="3810">
                <a:moveTo>
                  <a:pt x="2285" y="3048"/>
                </a:moveTo>
                <a:lnTo>
                  <a:pt x="2285" y="0"/>
                </a:lnTo>
                <a:lnTo>
                  <a:pt x="1523" y="0"/>
                </a:lnTo>
                <a:lnTo>
                  <a:pt x="0" y="3810"/>
                </a:lnTo>
                <a:lnTo>
                  <a:pt x="761" y="3810"/>
                </a:lnTo>
                <a:lnTo>
                  <a:pt x="1523" y="3048"/>
                </a:lnTo>
                <a:lnTo>
                  <a:pt x="2285" y="3048"/>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10" name="object 510"/>
          <p:cNvSpPr/>
          <p:nvPr/>
        </p:nvSpPr>
        <p:spPr>
          <a:xfrm>
            <a:off x="3370901" y="5969008"/>
            <a:ext cx="7648" cy="5099"/>
          </a:xfrm>
          <a:custGeom>
            <a:avLst/>
            <a:gdLst/>
            <a:ahLst/>
            <a:cxnLst/>
            <a:rect l="l" t="t" r="r" b="b"/>
            <a:pathLst>
              <a:path w="7619" h="5079">
                <a:moveTo>
                  <a:pt x="7619" y="2286"/>
                </a:moveTo>
                <a:lnTo>
                  <a:pt x="5333" y="1523"/>
                </a:lnTo>
                <a:lnTo>
                  <a:pt x="3809" y="1523"/>
                </a:lnTo>
                <a:lnTo>
                  <a:pt x="2286" y="762"/>
                </a:lnTo>
                <a:lnTo>
                  <a:pt x="0" y="0"/>
                </a:lnTo>
                <a:lnTo>
                  <a:pt x="762" y="3810"/>
                </a:lnTo>
                <a:lnTo>
                  <a:pt x="6857" y="4572"/>
                </a:lnTo>
                <a:lnTo>
                  <a:pt x="7619" y="2286"/>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11" name="object 511"/>
          <p:cNvSpPr/>
          <p:nvPr/>
        </p:nvSpPr>
        <p:spPr>
          <a:xfrm>
            <a:off x="3345661" y="5969774"/>
            <a:ext cx="13385" cy="10835"/>
          </a:xfrm>
          <a:custGeom>
            <a:avLst/>
            <a:gdLst/>
            <a:ahLst/>
            <a:cxnLst/>
            <a:rect l="l" t="t" r="r" b="b"/>
            <a:pathLst>
              <a:path w="13335" h="10795">
                <a:moveTo>
                  <a:pt x="12953" y="9906"/>
                </a:moveTo>
                <a:lnTo>
                  <a:pt x="12953" y="6096"/>
                </a:lnTo>
                <a:lnTo>
                  <a:pt x="6858" y="3048"/>
                </a:lnTo>
                <a:lnTo>
                  <a:pt x="5333" y="1524"/>
                </a:lnTo>
                <a:lnTo>
                  <a:pt x="3809" y="761"/>
                </a:lnTo>
                <a:lnTo>
                  <a:pt x="1524" y="761"/>
                </a:lnTo>
                <a:lnTo>
                  <a:pt x="0" y="0"/>
                </a:lnTo>
                <a:lnTo>
                  <a:pt x="1524" y="3048"/>
                </a:lnTo>
                <a:lnTo>
                  <a:pt x="3048" y="4572"/>
                </a:lnTo>
                <a:lnTo>
                  <a:pt x="3809" y="6096"/>
                </a:lnTo>
                <a:lnTo>
                  <a:pt x="6096" y="7620"/>
                </a:lnTo>
                <a:lnTo>
                  <a:pt x="7620" y="9144"/>
                </a:lnTo>
                <a:lnTo>
                  <a:pt x="10668" y="10668"/>
                </a:lnTo>
                <a:lnTo>
                  <a:pt x="11430" y="10668"/>
                </a:lnTo>
                <a:lnTo>
                  <a:pt x="12953" y="9906"/>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12" name="object 512"/>
          <p:cNvSpPr/>
          <p:nvPr/>
        </p:nvSpPr>
        <p:spPr>
          <a:xfrm>
            <a:off x="3380844" y="5969773"/>
            <a:ext cx="2549" cy="3824"/>
          </a:xfrm>
          <a:custGeom>
            <a:avLst/>
            <a:gdLst/>
            <a:ahLst/>
            <a:cxnLst/>
            <a:rect l="l" t="t" r="r" b="b"/>
            <a:pathLst>
              <a:path w="2539" h="3810">
                <a:moveTo>
                  <a:pt x="1524" y="3810"/>
                </a:moveTo>
                <a:lnTo>
                  <a:pt x="1524" y="1524"/>
                </a:lnTo>
                <a:lnTo>
                  <a:pt x="0" y="1524"/>
                </a:lnTo>
                <a:lnTo>
                  <a:pt x="0" y="3810"/>
                </a:lnTo>
                <a:lnTo>
                  <a:pt x="1524" y="3810"/>
                </a:lnTo>
                <a:close/>
              </a:path>
              <a:path w="2539" h="3810">
                <a:moveTo>
                  <a:pt x="2285" y="0"/>
                </a:moveTo>
                <a:lnTo>
                  <a:pt x="1524" y="761"/>
                </a:lnTo>
                <a:lnTo>
                  <a:pt x="1524" y="1524"/>
                </a:lnTo>
                <a:lnTo>
                  <a:pt x="2285"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13" name="object 513"/>
          <p:cNvSpPr/>
          <p:nvPr/>
        </p:nvSpPr>
        <p:spPr>
          <a:xfrm>
            <a:off x="3516219" y="5976657"/>
            <a:ext cx="51626" cy="22945"/>
          </a:xfrm>
          <a:custGeom>
            <a:avLst/>
            <a:gdLst/>
            <a:ahLst/>
            <a:cxnLst/>
            <a:rect l="l" t="t" r="r" b="b"/>
            <a:pathLst>
              <a:path w="51435" h="22860">
                <a:moveTo>
                  <a:pt x="51053" y="22098"/>
                </a:moveTo>
                <a:lnTo>
                  <a:pt x="51053" y="3810"/>
                </a:lnTo>
                <a:lnTo>
                  <a:pt x="49529" y="2285"/>
                </a:lnTo>
                <a:lnTo>
                  <a:pt x="38100" y="2285"/>
                </a:lnTo>
                <a:lnTo>
                  <a:pt x="35813" y="1523"/>
                </a:lnTo>
                <a:lnTo>
                  <a:pt x="26669" y="1523"/>
                </a:lnTo>
                <a:lnTo>
                  <a:pt x="22859" y="761"/>
                </a:lnTo>
                <a:lnTo>
                  <a:pt x="11429" y="761"/>
                </a:lnTo>
                <a:lnTo>
                  <a:pt x="7619" y="0"/>
                </a:lnTo>
                <a:lnTo>
                  <a:pt x="0" y="0"/>
                </a:lnTo>
                <a:lnTo>
                  <a:pt x="761" y="4572"/>
                </a:lnTo>
                <a:lnTo>
                  <a:pt x="761" y="20573"/>
                </a:lnTo>
                <a:lnTo>
                  <a:pt x="1523" y="21335"/>
                </a:lnTo>
                <a:lnTo>
                  <a:pt x="3048" y="21335"/>
                </a:lnTo>
                <a:lnTo>
                  <a:pt x="7619" y="22098"/>
                </a:lnTo>
                <a:lnTo>
                  <a:pt x="39623" y="22098"/>
                </a:lnTo>
                <a:lnTo>
                  <a:pt x="41148" y="22860"/>
                </a:lnTo>
                <a:lnTo>
                  <a:pt x="46481" y="22860"/>
                </a:lnTo>
                <a:lnTo>
                  <a:pt x="48006" y="22098"/>
                </a:lnTo>
                <a:lnTo>
                  <a:pt x="51053" y="22098"/>
                </a:lnTo>
                <a:close/>
              </a:path>
              <a:path w="51435" h="22860">
                <a:moveTo>
                  <a:pt x="761" y="20573"/>
                </a:moveTo>
                <a:lnTo>
                  <a:pt x="761" y="9144"/>
                </a:lnTo>
                <a:lnTo>
                  <a:pt x="0" y="13716"/>
                </a:lnTo>
                <a:lnTo>
                  <a:pt x="0" y="19811"/>
                </a:lnTo>
                <a:lnTo>
                  <a:pt x="761" y="2057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14" name="object 514"/>
          <p:cNvSpPr/>
          <p:nvPr/>
        </p:nvSpPr>
        <p:spPr>
          <a:xfrm>
            <a:off x="3392316" y="5970539"/>
            <a:ext cx="1275" cy="3187"/>
          </a:xfrm>
          <a:custGeom>
            <a:avLst/>
            <a:gdLst/>
            <a:ahLst/>
            <a:cxnLst/>
            <a:rect l="l" t="t" r="r" b="b"/>
            <a:pathLst>
              <a:path w="1269" h="3175">
                <a:moveTo>
                  <a:pt x="761" y="3048"/>
                </a:moveTo>
                <a:lnTo>
                  <a:pt x="761" y="762"/>
                </a:lnTo>
                <a:lnTo>
                  <a:pt x="0" y="0"/>
                </a:lnTo>
                <a:lnTo>
                  <a:pt x="761" y="304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15" name="object 515"/>
          <p:cNvSpPr/>
          <p:nvPr/>
        </p:nvSpPr>
        <p:spPr>
          <a:xfrm>
            <a:off x="3444324" y="5969773"/>
            <a:ext cx="14022" cy="20396"/>
          </a:xfrm>
          <a:custGeom>
            <a:avLst/>
            <a:gdLst/>
            <a:ahLst/>
            <a:cxnLst/>
            <a:rect l="l" t="t" r="r" b="b"/>
            <a:pathLst>
              <a:path w="13969" h="20320">
                <a:moveTo>
                  <a:pt x="13716" y="19050"/>
                </a:moveTo>
                <a:lnTo>
                  <a:pt x="13716" y="14478"/>
                </a:lnTo>
                <a:lnTo>
                  <a:pt x="12192" y="5334"/>
                </a:lnTo>
                <a:lnTo>
                  <a:pt x="12192" y="0"/>
                </a:lnTo>
                <a:lnTo>
                  <a:pt x="11429" y="3048"/>
                </a:lnTo>
                <a:lnTo>
                  <a:pt x="9905" y="5334"/>
                </a:lnTo>
                <a:lnTo>
                  <a:pt x="9143" y="7620"/>
                </a:lnTo>
                <a:lnTo>
                  <a:pt x="7620" y="10668"/>
                </a:lnTo>
                <a:lnTo>
                  <a:pt x="6095" y="12192"/>
                </a:lnTo>
                <a:lnTo>
                  <a:pt x="3810" y="15240"/>
                </a:lnTo>
                <a:lnTo>
                  <a:pt x="0" y="19050"/>
                </a:lnTo>
                <a:lnTo>
                  <a:pt x="4572" y="19811"/>
                </a:lnTo>
                <a:lnTo>
                  <a:pt x="5334" y="19050"/>
                </a:lnTo>
                <a:lnTo>
                  <a:pt x="13716" y="1905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16" name="object 516"/>
          <p:cNvSpPr/>
          <p:nvPr/>
        </p:nvSpPr>
        <p:spPr>
          <a:xfrm>
            <a:off x="3341838" y="5971304"/>
            <a:ext cx="3187" cy="3824"/>
          </a:xfrm>
          <a:custGeom>
            <a:avLst/>
            <a:gdLst/>
            <a:ahLst/>
            <a:cxnLst/>
            <a:rect l="l" t="t" r="r" b="b"/>
            <a:pathLst>
              <a:path w="3175" h="3810">
                <a:moveTo>
                  <a:pt x="3047" y="2286"/>
                </a:moveTo>
                <a:lnTo>
                  <a:pt x="1524" y="0"/>
                </a:lnTo>
                <a:lnTo>
                  <a:pt x="1524" y="762"/>
                </a:lnTo>
                <a:lnTo>
                  <a:pt x="762" y="762"/>
                </a:lnTo>
                <a:lnTo>
                  <a:pt x="0" y="1524"/>
                </a:lnTo>
                <a:lnTo>
                  <a:pt x="0" y="3809"/>
                </a:lnTo>
                <a:lnTo>
                  <a:pt x="762" y="3047"/>
                </a:lnTo>
                <a:lnTo>
                  <a:pt x="2286" y="3047"/>
                </a:lnTo>
                <a:lnTo>
                  <a:pt x="3047" y="228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17" name="object 517"/>
          <p:cNvSpPr/>
          <p:nvPr/>
        </p:nvSpPr>
        <p:spPr>
          <a:xfrm>
            <a:off x="3519279" y="5979717"/>
            <a:ext cx="45890" cy="16571"/>
          </a:xfrm>
          <a:custGeom>
            <a:avLst/>
            <a:gdLst/>
            <a:ahLst/>
            <a:cxnLst/>
            <a:rect l="l" t="t" r="r" b="b"/>
            <a:pathLst>
              <a:path w="45719" h="16510">
                <a:moveTo>
                  <a:pt x="45719" y="16001"/>
                </a:moveTo>
                <a:lnTo>
                  <a:pt x="44958" y="1523"/>
                </a:lnTo>
                <a:lnTo>
                  <a:pt x="38861" y="1523"/>
                </a:lnTo>
                <a:lnTo>
                  <a:pt x="36575" y="2285"/>
                </a:lnTo>
                <a:lnTo>
                  <a:pt x="33527" y="1523"/>
                </a:lnTo>
                <a:lnTo>
                  <a:pt x="14477" y="1523"/>
                </a:lnTo>
                <a:lnTo>
                  <a:pt x="11429" y="761"/>
                </a:lnTo>
                <a:lnTo>
                  <a:pt x="3048" y="761"/>
                </a:lnTo>
                <a:lnTo>
                  <a:pt x="0" y="0"/>
                </a:lnTo>
                <a:lnTo>
                  <a:pt x="0" y="15240"/>
                </a:lnTo>
                <a:lnTo>
                  <a:pt x="8381" y="15240"/>
                </a:lnTo>
                <a:lnTo>
                  <a:pt x="10667" y="16001"/>
                </a:lnTo>
                <a:lnTo>
                  <a:pt x="45719" y="1600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18" name="object 518"/>
          <p:cNvSpPr/>
          <p:nvPr/>
        </p:nvSpPr>
        <p:spPr>
          <a:xfrm>
            <a:off x="3334189" y="5974363"/>
            <a:ext cx="24857" cy="24857"/>
          </a:xfrm>
          <a:custGeom>
            <a:avLst/>
            <a:gdLst/>
            <a:ahLst/>
            <a:cxnLst/>
            <a:rect l="l" t="t" r="r" b="b"/>
            <a:pathLst>
              <a:path w="24764" h="24764">
                <a:moveTo>
                  <a:pt x="24383" y="24384"/>
                </a:moveTo>
                <a:lnTo>
                  <a:pt x="24383" y="14477"/>
                </a:lnTo>
                <a:lnTo>
                  <a:pt x="22859" y="14477"/>
                </a:lnTo>
                <a:lnTo>
                  <a:pt x="21335" y="12954"/>
                </a:lnTo>
                <a:lnTo>
                  <a:pt x="21335" y="12191"/>
                </a:lnTo>
                <a:lnTo>
                  <a:pt x="20573" y="11430"/>
                </a:lnTo>
                <a:lnTo>
                  <a:pt x="19812" y="12954"/>
                </a:lnTo>
                <a:lnTo>
                  <a:pt x="19050" y="13715"/>
                </a:lnTo>
                <a:lnTo>
                  <a:pt x="17525" y="13715"/>
                </a:lnTo>
                <a:lnTo>
                  <a:pt x="16002" y="14477"/>
                </a:lnTo>
                <a:lnTo>
                  <a:pt x="14477" y="13715"/>
                </a:lnTo>
                <a:lnTo>
                  <a:pt x="14477" y="12191"/>
                </a:lnTo>
                <a:lnTo>
                  <a:pt x="13715" y="10668"/>
                </a:lnTo>
                <a:lnTo>
                  <a:pt x="13715" y="9144"/>
                </a:lnTo>
                <a:lnTo>
                  <a:pt x="12954" y="9906"/>
                </a:lnTo>
                <a:lnTo>
                  <a:pt x="9906" y="9906"/>
                </a:lnTo>
                <a:lnTo>
                  <a:pt x="9906" y="8382"/>
                </a:lnTo>
                <a:lnTo>
                  <a:pt x="9143" y="6858"/>
                </a:lnTo>
                <a:lnTo>
                  <a:pt x="9143" y="3809"/>
                </a:lnTo>
                <a:lnTo>
                  <a:pt x="6095" y="3809"/>
                </a:lnTo>
                <a:lnTo>
                  <a:pt x="5333" y="3047"/>
                </a:lnTo>
                <a:lnTo>
                  <a:pt x="5333" y="0"/>
                </a:lnTo>
                <a:lnTo>
                  <a:pt x="3809" y="762"/>
                </a:lnTo>
                <a:lnTo>
                  <a:pt x="3048" y="762"/>
                </a:lnTo>
                <a:lnTo>
                  <a:pt x="0" y="2286"/>
                </a:lnTo>
                <a:lnTo>
                  <a:pt x="1523" y="5334"/>
                </a:lnTo>
                <a:lnTo>
                  <a:pt x="3809" y="8382"/>
                </a:lnTo>
                <a:lnTo>
                  <a:pt x="6857" y="14477"/>
                </a:lnTo>
                <a:lnTo>
                  <a:pt x="7619" y="15239"/>
                </a:lnTo>
                <a:lnTo>
                  <a:pt x="8381" y="16764"/>
                </a:lnTo>
                <a:lnTo>
                  <a:pt x="9143" y="17526"/>
                </a:lnTo>
                <a:lnTo>
                  <a:pt x="9906" y="17526"/>
                </a:lnTo>
                <a:lnTo>
                  <a:pt x="12192" y="19050"/>
                </a:lnTo>
                <a:lnTo>
                  <a:pt x="13715" y="20574"/>
                </a:lnTo>
                <a:lnTo>
                  <a:pt x="15239" y="21336"/>
                </a:lnTo>
                <a:lnTo>
                  <a:pt x="16763" y="22859"/>
                </a:lnTo>
                <a:lnTo>
                  <a:pt x="18287" y="23621"/>
                </a:lnTo>
                <a:lnTo>
                  <a:pt x="20573" y="23621"/>
                </a:lnTo>
                <a:lnTo>
                  <a:pt x="22098" y="24384"/>
                </a:lnTo>
                <a:lnTo>
                  <a:pt x="24383" y="24384"/>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19" name="object 519"/>
          <p:cNvSpPr/>
          <p:nvPr/>
        </p:nvSpPr>
        <p:spPr>
          <a:xfrm>
            <a:off x="3362487" y="5975893"/>
            <a:ext cx="14022" cy="21670"/>
          </a:xfrm>
          <a:custGeom>
            <a:avLst/>
            <a:gdLst/>
            <a:ahLst/>
            <a:cxnLst/>
            <a:rect l="l" t="t" r="r" b="b"/>
            <a:pathLst>
              <a:path w="13969" h="21589">
                <a:moveTo>
                  <a:pt x="13715" y="761"/>
                </a:moveTo>
                <a:lnTo>
                  <a:pt x="12954" y="0"/>
                </a:lnTo>
                <a:lnTo>
                  <a:pt x="6095" y="0"/>
                </a:lnTo>
                <a:lnTo>
                  <a:pt x="6095" y="3047"/>
                </a:lnTo>
                <a:lnTo>
                  <a:pt x="5333" y="4571"/>
                </a:lnTo>
                <a:lnTo>
                  <a:pt x="3810" y="5333"/>
                </a:lnTo>
                <a:lnTo>
                  <a:pt x="2285" y="5333"/>
                </a:lnTo>
                <a:lnTo>
                  <a:pt x="2285" y="9143"/>
                </a:lnTo>
                <a:lnTo>
                  <a:pt x="1523" y="10667"/>
                </a:lnTo>
                <a:lnTo>
                  <a:pt x="0" y="12191"/>
                </a:lnTo>
                <a:lnTo>
                  <a:pt x="0" y="21335"/>
                </a:lnTo>
                <a:lnTo>
                  <a:pt x="2285" y="19811"/>
                </a:lnTo>
                <a:lnTo>
                  <a:pt x="5333" y="17525"/>
                </a:lnTo>
                <a:lnTo>
                  <a:pt x="6858" y="15239"/>
                </a:lnTo>
                <a:lnTo>
                  <a:pt x="9143" y="12191"/>
                </a:lnTo>
                <a:lnTo>
                  <a:pt x="10668" y="9143"/>
                </a:lnTo>
                <a:lnTo>
                  <a:pt x="11429" y="6095"/>
                </a:lnTo>
                <a:lnTo>
                  <a:pt x="12954" y="3809"/>
                </a:lnTo>
                <a:lnTo>
                  <a:pt x="13715" y="761"/>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20" name="object 520"/>
          <p:cNvSpPr/>
          <p:nvPr/>
        </p:nvSpPr>
        <p:spPr>
          <a:xfrm>
            <a:off x="3364017" y="5975893"/>
            <a:ext cx="1912" cy="2549"/>
          </a:xfrm>
          <a:custGeom>
            <a:avLst/>
            <a:gdLst/>
            <a:ahLst/>
            <a:cxnLst/>
            <a:rect l="l" t="t" r="r" b="b"/>
            <a:pathLst>
              <a:path w="1905" h="2539">
                <a:moveTo>
                  <a:pt x="762" y="1523"/>
                </a:moveTo>
                <a:lnTo>
                  <a:pt x="762" y="761"/>
                </a:lnTo>
                <a:lnTo>
                  <a:pt x="0" y="761"/>
                </a:lnTo>
                <a:lnTo>
                  <a:pt x="0" y="1523"/>
                </a:lnTo>
                <a:lnTo>
                  <a:pt x="762" y="1523"/>
                </a:lnTo>
                <a:close/>
              </a:path>
              <a:path w="1905" h="2539">
                <a:moveTo>
                  <a:pt x="1524" y="2285"/>
                </a:moveTo>
                <a:lnTo>
                  <a:pt x="1524" y="761"/>
                </a:lnTo>
                <a:lnTo>
                  <a:pt x="762" y="0"/>
                </a:lnTo>
                <a:lnTo>
                  <a:pt x="762" y="2285"/>
                </a:lnTo>
                <a:lnTo>
                  <a:pt x="1524" y="228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21" name="object 521"/>
          <p:cNvSpPr/>
          <p:nvPr/>
        </p:nvSpPr>
        <p:spPr>
          <a:xfrm>
            <a:off x="3377019" y="5976657"/>
            <a:ext cx="17209" cy="15297"/>
          </a:xfrm>
          <a:custGeom>
            <a:avLst/>
            <a:gdLst/>
            <a:ahLst/>
            <a:cxnLst/>
            <a:rect l="l" t="t" r="r" b="b"/>
            <a:pathLst>
              <a:path w="17144" h="15239">
                <a:moveTo>
                  <a:pt x="16763" y="15240"/>
                </a:moveTo>
                <a:lnTo>
                  <a:pt x="16763" y="11429"/>
                </a:lnTo>
                <a:lnTo>
                  <a:pt x="16001" y="8382"/>
                </a:lnTo>
                <a:lnTo>
                  <a:pt x="16001" y="0"/>
                </a:lnTo>
                <a:lnTo>
                  <a:pt x="15240" y="0"/>
                </a:lnTo>
                <a:lnTo>
                  <a:pt x="14478" y="2285"/>
                </a:lnTo>
                <a:lnTo>
                  <a:pt x="13716" y="3810"/>
                </a:lnTo>
                <a:lnTo>
                  <a:pt x="10667" y="6858"/>
                </a:lnTo>
                <a:lnTo>
                  <a:pt x="7620" y="4572"/>
                </a:lnTo>
                <a:lnTo>
                  <a:pt x="6095" y="3048"/>
                </a:lnTo>
                <a:lnTo>
                  <a:pt x="5334" y="1523"/>
                </a:lnTo>
                <a:lnTo>
                  <a:pt x="5334" y="0"/>
                </a:lnTo>
                <a:lnTo>
                  <a:pt x="3048" y="0"/>
                </a:lnTo>
                <a:lnTo>
                  <a:pt x="2285" y="1523"/>
                </a:lnTo>
                <a:lnTo>
                  <a:pt x="1523" y="3810"/>
                </a:lnTo>
                <a:lnTo>
                  <a:pt x="0" y="5334"/>
                </a:lnTo>
                <a:lnTo>
                  <a:pt x="1523" y="6096"/>
                </a:lnTo>
                <a:lnTo>
                  <a:pt x="2285" y="7620"/>
                </a:lnTo>
                <a:lnTo>
                  <a:pt x="3048" y="8382"/>
                </a:lnTo>
                <a:lnTo>
                  <a:pt x="4572" y="9144"/>
                </a:lnTo>
                <a:lnTo>
                  <a:pt x="5334" y="10668"/>
                </a:lnTo>
                <a:lnTo>
                  <a:pt x="6095" y="11429"/>
                </a:lnTo>
                <a:lnTo>
                  <a:pt x="10667" y="13716"/>
                </a:lnTo>
                <a:lnTo>
                  <a:pt x="12954" y="14478"/>
                </a:lnTo>
                <a:lnTo>
                  <a:pt x="14478" y="15240"/>
                </a:lnTo>
                <a:lnTo>
                  <a:pt x="16763" y="1524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22" name="object 522"/>
          <p:cNvSpPr/>
          <p:nvPr/>
        </p:nvSpPr>
        <p:spPr>
          <a:xfrm>
            <a:off x="3385433" y="5976657"/>
            <a:ext cx="3824" cy="3187"/>
          </a:xfrm>
          <a:custGeom>
            <a:avLst/>
            <a:gdLst/>
            <a:ahLst/>
            <a:cxnLst/>
            <a:rect l="l" t="t" r="r" b="b"/>
            <a:pathLst>
              <a:path w="3810" h="3175">
                <a:moveTo>
                  <a:pt x="3809" y="761"/>
                </a:moveTo>
                <a:lnTo>
                  <a:pt x="3809" y="0"/>
                </a:lnTo>
                <a:lnTo>
                  <a:pt x="0" y="0"/>
                </a:lnTo>
                <a:lnTo>
                  <a:pt x="0" y="761"/>
                </a:lnTo>
                <a:lnTo>
                  <a:pt x="761" y="2285"/>
                </a:lnTo>
                <a:lnTo>
                  <a:pt x="761" y="3048"/>
                </a:lnTo>
                <a:lnTo>
                  <a:pt x="1523" y="3048"/>
                </a:lnTo>
                <a:lnTo>
                  <a:pt x="3809" y="76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23" name="object 523"/>
          <p:cNvSpPr/>
          <p:nvPr/>
        </p:nvSpPr>
        <p:spPr>
          <a:xfrm>
            <a:off x="3345661" y="5976657"/>
            <a:ext cx="3187" cy="5099"/>
          </a:xfrm>
          <a:custGeom>
            <a:avLst/>
            <a:gdLst/>
            <a:ahLst/>
            <a:cxnLst/>
            <a:rect l="l" t="t" r="r" b="b"/>
            <a:pathLst>
              <a:path w="3175" h="5079">
                <a:moveTo>
                  <a:pt x="3048" y="2285"/>
                </a:moveTo>
                <a:lnTo>
                  <a:pt x="1524" y="761"/>
                </a:lnTo>
                <a:lnTo>
                  <a:pt x="1524" y="0"/>
                </a:lnTo>
                <a:lnTo>
                  <a:pt x="762" y="1523"/>
                </a:lnTo>
                <a:lnTo>
                  <a:pt x="0" y="2285"/>
                </a:lnTo>
                <a:lnTo>
                  <a:pt x="0" y="3048"/>
                </a:lnTo>
                <a:lnTo>
                  <a:pt x="762" y="4572"/>
                </a:lnTo>
                <a:lnTo>
                  <a:pt x="762" y="3810"/>
                </a:lnTo>
                <a:lnTo>
                  <a:pt x="2286" y="3810"/>
                </a:lnTo>
                <a:lnTo>
                  <a:pt x="2286" y="3048"/>
                </a:lnTo>
                <a:lnTo>
                  <a:pt x="3048" y="228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24" name="object 524"/>
          <p:cNvSpPr/>
          <p:nvPr/>
        </p:nvSpPr>
        <p:spPr>
          <a:xfrm>
            <a:off x="3396139" y="5976657"/>
            <a:ext cx="14022" cy="14022"/>
          </a:xfrm>
          <a:custGeom>
            <a:avLst/>
            <a:gdLst/>
            <a:ahLst/>
            <a:cxnLst/>
            <a:rect l="l" t="t" r="r" b="b"/>
            <a:pathLst>
              <a:path w="13969" h="13970">
                <a:moveTo>
                  <a:pt x="13716" y="761"/>
                </a:moveTo>
                <a:lnTo>
                  <a:pt x="6857" y="761"/>
                </a:lnTo>
                <a:lnTo>
                  <a:pt x="5334" y="0"/>
                </a:lnTo>
                <a:lnTo>
                  <a:pt x="0" y="0"/>
                </a:lnTo>
                <a:lnTo>
                  <a:pt x="0" y="3048"/>
                </a:lnTo>
                <a:lnTo>
                  <a:pt x="761" y="6096"/>
                </a:lnTo>
                <a:lnTo>
                  <a:pt x="761" y="13716"/>
                </a:lnTo>
                <a:lnTo>
                  <a:pt x="2285" y="12191"/>
                </a:lnTo>
                <a:lnTo>
                  <a:pt x="4572" y="10668"/>
                </a:lnTo>
                <a:lnTo>
                  <a:pt x="7620" y="7620"/>
                </a:lnTo>
                <a:lnTo>
                  <a:pt x="9906" y="6096"/>
                </a:lnTo>
                <a:lnTo>
                  <a:pt x="11430" y="4572"/>
                </a:lnTo>
                <a:lnTo>
                  <a:pt x="12191" y="2285"/>
                </a:lnTo>
                <a:lnTo>
                  <a:pt x="13716" y="76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25" name="object 525"/>
          <p:cNvSpPr/>
          <p:nvPr/>
        </p:nvSpPr>
        <p:spPr>
          <a:xfrm>
            <a:off x="3413732" y="5977422"/>
            <a:ext cx="11472" cy="14658"/>
          </a:xfrm>
          <a:custGeom>
            <a:avLst/>
            <a:gdLst/>
            <a:ahLst/>
            <a:cxnLst/>
            <a:rect l="l" t="t" r="r" b="b"/>
            <a:pathLst>
              <a:path w="11430" h="14604">
                <a:moveTo>
                  <a:pt x="11429" y="13716"/>
                </a:moveTo>
                <a:lnTo>
                  <a:pt x="11429" y="10667"/>
                </a:lnTo>
                <a:lnTo>
                  <a:pt x="10667" y="9906"/>
                </a:lnTo>
                <a:lnTo>
                  <a:pt x="7619" y="8382"/>
                </a:lnTo>
                <a:lnTo>
                  <a:pt x="6857" y="7620"/>
                </a:lnTo>
                <a:lnTo>
                  <a:pt x="6857" y="4572"/>
                </a:lnTo>
                <a:lnTo>
                  <a:pt x="6095" y="2286"/>
                </a:lnTo>
                <a:lnTo>
                  <a:pt x="6095" y="0"/>
                </a:lnTo>
                <a:lnTo>
                  <a:pt x="0" y="0"/>
                </a:lnTo>
                <a:lnTo>
                  <a:pt x="761" y="2286"/>
                </a:lnTo>
                <a:lnTo>
                  <a:pt x="1523" y="3810"/>
                </a:lnTo>
                <a:lnTo>
                  <a:pt x="2285" y="6096"/>
                </a:lnTo>
                <a:lnTo>
                  <a:pt x="3809" y="8382"/>
                </a:lnTo>
                <a:lnTo>
                  <a:pt x="5333" y="9906"/>
                </a:lnTo>
                <a:lnTo>
                  <a:pt x="6857" y="12191"/>
                </a:lnTo>
                <a:lnTo>
                  <a:pt x="9143" y="13716"/>
                </a:lnTo>
                <a:lnTo>
                  <a:pt x="10667" y="14478"/>
                </a:lnTo>
                <a:lnTo>
                  <a:pt x="11429" y="13716"/>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26" name="object 526"/>
          <p:cNvSpPr/>
          <p:nvPr/>
        </p:nvSpPr>
        <p:spPr>
          <a:xfrm>
            <a:off x="3422910" y="5976657"/>
            <a:ext cx="2549" cy="6374"/>
          </a:xfrm>
          <a:custGeom>
            <a:avLst/>
            <a:gdLst/>
            <a:ahLst/>
            <a:cxnLst/>
            <a:rect l="l" t="t" r="r" b="b"/>
            <a:pathLst>
              <a:path w="2539" h="6350">
                <a:moveTo>
                  <a:pt x="2285" y="6096"/>
                </a:moveTo>
                <a:lnTo>
                  <a:pt x="2285" y="3810"/>
                </a:lnTo>
                <a:lnTo>
                  <a:pt x="1523" y="2285"/>
                </a:lnTo>
                <a:lnTo>
                  <a:pt x="1523" y="761"/>
                </a:lnTo>
                <a:lnTo>
                  <a:pt x="762" y="0"/>
                </a:lnTo>
                <a:lnTo>
                  <a:pt x="0" y="1523"/>
                </a:lnTo>
                <a:lnTo>
                  <a:pt x="0" y="4572"/>
                </a:lnTo>
                <a:lnTo>
                  <a:pt x="762" y="5334"/>
                </a:lnTo>
                <a:lnTo>
                  <a:pt x="762" y="6096"/>
                </a:lnTo>
                <a:lnTo>
                  <a:pt x="2285" y="6096"/>
                </a:lnTo>
                <a:close/>
              </a:path>
            </a:pathLst>
          </a:custGeom>
          <a:solidFill>
            <a:srgbClr val="7E007E"/>
          </a:solidFill>
        </p:spPr>
        <p:txBody>
          <a:bodyPr wrap="square" lIns="0" tIns="0" rIns="0" bIns="0" rtlCol="0"/>
          <a:lstStyle/>
          <a:p>
            <a:pPr defTabSz="917783"/>
            <a:endParaRPr sz="1807">
              <a:solidFill>
                <a:prstClr val="black"/>
              </a:solidFill>
              <a:latin typeface="Calibri"/>
            </a:endParaRPr>
          </a:p>
        </p:txBody>
      </p:sp>
      <p:sp>
        <p:nvSpPr>
          <p:cNvPr id="527" name="object 527"/>
          <p:cNvSpPr/>
          <p:nvPr/>
        </p:nvSpPr>
        <p:spPr>
          <a:xfrm>
            <a:off x="3429028" y="5976657"/>
            <a:ext cx="2549" cy="6374"/>
          </a:xfrm>
          <a:custGeom>
            <a:avLst/>
            <a:gdLst/>
            <a:ahLst/>
            <a:cxnLst/>
            <a:rect l="l" t="t" r="r" b="b"/>
            <a:pathLst>
              <a:path w="2539" h="6350">
                <a:moveTo>
                  <a:pt x="2285" y="3810"/>
                </a:moveTo>
                <a:lnTo>
                  <a:pt x="2285" y="2285"/>
                </a:lnTo>
                <a:lnTo>
                  <a:pt x="1524" y="761"/>
                </a:lnTo>
                <a:lnTo>
                  <a:pt x="762" y="761"/>
                </a:lnTo>
                <a:lnTo>
                  <a:pt x="762" y="0"/>
                </a:lnTo>
                <a:lnTo>
                  <a:pt x="0" y="0"/>
                </a:lnTo>
                <a:lnTo>
                  <a:pt x="0" y="6096"/>
                </a:lnTo>
                <a:lnTo>
                  <a:pt x="1524" y="6096"/>
                </a:lnTo>
                <a:lnTo>
                  <a:pt x="1524" y="4572"/>
                </a:lnTo>
                <a:lnTo>
                  <a:pt x="2285" y="3810"/>
                </a:lnTo>
                <a:close/>
              </a:path>
            </a:pathLst>
          </a:custGeom>
          <a:solidFill>
            <a:srgbClr val="7E007E"/>
          </a:solidFill>
        </p:spPr>
        <p:txBody>
          <a:bodyPr wrap="square" lIns="0" tIns="0" rIns="0" bIns="0" rtlCol="0"/>
          <a:lstStyle/>
          <a:p>
            <a:pPr defTabSz="917783"/>
            <a:endParaRPr sz="1807">
              <a:solidFill>
                <a:prstClr val="black"/>
              </a:solidFill>
              <a:latin typeface="Calibri"/>
            </a:endParaRPr>
          </a:p>
        </p:txBody>
      </p:sp>
      <p:sp>
        <p:nvSpPr>
          <p:cNvPr id="528" name="object 528"/>
          <p:cNvSpPr/>
          <p:nvPr/>
        </p:nvSpPr>
        <p:spPr>
          <a:xfrm>
            <a:off x="3333423" y="5979718"/>
            <a:ext cx="3824" cy="7011"/>
          </a:xfrm>
          <a:custGeom>
            <a:avLst/>
            <a:gdLst/>
            <a:ahLst/>
            <a:cxnLst/>
            <a:rect l="l" t="t" r="r" b="b"/>
            <a:pathLst>
              <a:path w="3810" h="6985">
                <a:moveTo>
                  <a:pt x="3810" y="6857"/>
                </a:moveTo>
                <a:lnTo>
                  <a:pt x="3047" y="5333"/>
                </a:lnTo>
                <a:lnTo>
                  <a:pt x="2285" y="3047"/>
                </a:lnTo>
                <a:lnTo>
                  <a:pt x="762" y="1523"/>
                </a:lnTo>
                <a:lnTo>
                  <a:pt x="0" y="0"/>
                </a:lnTo>
                <a:lnTo>
                  <a:pt x="0" y="6857"/>
                </a:lnTo>
                <a:lnTo>
                  <a:pt x="3810" y="6857"/>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29" name="object 529"/>
          <p:cNvSpPr/>
          <p:nvPr/>
        </p:nvSpPr>
        <p:spPr>
          <a:xfrm>
            <a:off x="3350251" y="5980483"/>
            <a:ext cx="3824" cy="5736"/>
          </a:xfrm>
          <a:custGeom>
            <a:avLst/>
            <a:gdLst/>
            <a:ahLst/>
            <a:cxnLst/>
            <a:rect l="l" t="t" r="r" b="b"/>
            <a:pathLst>
              <a:path w="3810" h="5714">
                <a:moveTo>
                  <a:pt x="3810" y="2285"/>
                </a:moveTo>
                <a:lnTo>
                  <a:pt x="3047" y="1523"/>
                </a:lnTo>
                <a:lnTo>
                  <a:pt x="1523" y="762"/>
                </a:lnTo>
                <a:lnTo>
                  <a:pt x="761" y="0"/>
                </a:lnTo>
                <a:lnTo>
                  <a:pt x="0" y="1523"/>
                </a:lnTo>
                <a:lnTo>
                  <a:pt x="0" y="5333"/>
                </a:lnTo>
                <a:lnTo>
                  <a:pt x="1523" y="5333"/>
                </a:lnTo>
                <a:lnTo>
                  <a:pt x="1523" y="4571"/>
                </a:lnTo>
                <a:lnTo>
                  <a:pt x="2285" y="4571"/>
                </a:lnTo>
                <a:lnTo>
                  <a:pt x="3047" y="3809"/>
                </a:lnTo>
                <a:lnTo>
                  <a:pt x="3810" y="228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30" name="object 530"/>
          <p:cNvSpPr/>
          <p:nvPr/>
        </p:nvSpPr>
        <p:spPr>
          <a:xfrm>
            <a:off x="3407613" y="5980482"/>
            <a:ext cx="7011" cy="7648"/>
          </a:xfrm>
          <a:custGeom>
            <a:avLst/>
            <a:gdLst/>
            <a:ahLst/>
            <a:cxnLst/>
            <a:rect l="l" t="t" r="r" b="b"/>
            <a:pathLst>
              <a:path w="6985" h="7620">
                <a:moveTo>
                  <a:pt x="6857" y="7619"/>
                </a:moveTo>
                <a:lnTo>
                  <a:pt x="6095" y="5333"/>
                </a:lnTo>
                <a:lnTo>
                  <a:pt x="5333" y="3809"/>
                </a:lnTo>
                <a:lnTo>
                  <a:pt x="4571" y="1523"/>
                </a:lnTo>
                <a:lnTo>
                  <a:pt x="4571" y="0"/>
                </a:lnTo>
                <a:lnTo>
                  <a:pt x="1523" y="3047"/>
                </a:lnTo>
                <a:lnTo>
                  <a:pt x="0" y="5333"/>
                </a:lnTo>
                <a:lnTo>
                  <a:pt x="0" y="6858"/>
                </a:lnTo>
                <a:lnTo>
                  <a:pt x="6857" y="7619"/>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31" name="object 531"/>
          <p:cNvSpPr/>
          <p:nvPr/>
        </p:nvSpPr>
        <p:spPr>
          <a:xfrm>
            <a:off x="3357134" y="5983540"/>
            <a:ext cx="1912" cy="2549"/>
          </a:xfrm>
          <a:custGeom>
            <a:avLst/>
            <a:gdLst/>
            <a:ahLst/>
            <a:cxnLst/>
            <a:rect l="l" t="t" r="r" b="b"/>
            <a:pathLst>
              <a:path w="1905" h="2539">
                <a:moveTo>
                  <a:pt x="1523" y="2286"/>
                </a:moveTo>
                <a:lnTo>
                  <a:pt x="1523" y="0"/>
                </a:lnTo>
                <a:lnTo>
                  <a:pt x="762" y="762"/>
                </a:lnTo>
                <a:lnTo>
                  <a:pt x="0" y="762"/>
                </a:lnTo>
                <a:lnTo>
                  <a:pt x="0" y="1524"/>
                </a:lnTo>
                <a:lnTo>
                  <a:pt x="762" y="2286"/>
                </a:lnTo>
                <a:lnTo>
                  <a:pt x="1523" y="228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32" name="object 532"/>
          <p:cNvSpPr/>
          <p:nvPr/>
        </p:nvSpPr>
        <p:spPr>
          <a:xfrm>
            <a:off x="3362487" y="5987366"/>
            <a:ext cx="32504" cy="34417"/>
          </a:xfrm>
          <a:custGeom>
            <a:avLst/>
            <a:gdLst/>
            <a:ahLst/>
            <a:cxnLst/>
            <a:rect l="l" t="t" r="r" b="b"/>
            <a:pathLst>
              <a:path w="32385" h="34289">
                <a:moveTo>
                  <a:pt x="9143" y="34289"/>
                </a:moveTo>
                <a:lnTo>
                  <a:pt x="9143" y="23621"/>
                </a:lnTo>
                <a:lnTo>
                  <a:pt x="8381" y="24383"/>
                </a:lnTo>
                <a:lnTo>
                  <a:pt x="6858" y="24383"/>
                </a:lnTo>
                <a:lnTo>
                  <a:pt x="6095" y="25145"/>
                </a:lnTo>
                <a:lnTo>
                  <a:pt x="3048" y="25145"/>
                </a:lnTo>
                <a:lnTo>
                  <a:pt x="2285" y="25907"/>
                </a:lnTo>
                <a:lnTo>
                  <a:pt x="0" y="25907"/>
                </a:lnTo>
                <a:lnTo>
                  <a:pt x="0" y="34289"/>
                </a:lnTo>
                <a:lnTo>
                  <a:pt x="9143" y="34289"/>
                </a:lnTo>
                <a:close/>
              </a:path>
              <a:path w="32385" h="34289">
                <a:moveTo>
                  <a:pt x="16001" y="11429"/>
                </a:moveTo>
                <a:lnTo>
                  <a:pt x="16001" y="7620"/>
                </a:lnTo>
                <a:lnTo>
                  <a:pt x="15239" y="3809"/>
                </a:lnTo>
                <a:lnTo>
                  <a:pt x="13715" y="0"/>
                </a:lnTo>
                <a:lnTo>
                  <a:pt x="12191" y="1523"/>
                </a:lnTo>
                <a:lnTo>
                  <a:pt x="9906" y="5333"/>
                </a:lnTo>
                <a:lnTo>
                  <a:pt x="8381" y="9905"/>
                </a:lnTo>
                <a:lnTo>
                  <a:pt x="7619" y="13715"/>
                </a:lnTo>
                <a:lnTo>
                  <a:pt x="7619" y="18287"/>
                </a:lnTo>
                <a:lnTo>
                  <a:pt x="9143" y="21335"/>
                </a:lnTo>
                <a:lnTo>
                  <a:pt x="9143" y="34289"/>
                </a:lnTo>
                <a:lnTo>
                  <a:pt x="9906" y="34289"/>
                </a:lnTo>
                <a:lnTo>
                  <a:pt x="9906" y="21335"/>
                </a:lnTo>
                <a:lnTo>
                  <a:pt x="11429" y="19811"/>
                </a:lnTo>
                <a:lnTo>
                  <a:pt x="12191" y="18287"/>
                </a:lnTo>
                <a:lnTo>
                  <a:pt x="13715" y="16763"/>
                </a:lnTo>
                <a:lnTo>
                  <a:pt x="14477" y="15239"/>
                </a:lnTo>
                <a:lnTo>
                  <a:pt x="16001" y="11429"/>
                </a:lnTo>
                <a:close/>
              </a:path>
              <a:path w="32385" h="34289">
                <a:moveTo>
                  <a:pt x="32004" y="34289"/>
                </a:moveTo>
                <a:lnTo>
                  <a:pt x="32004" y="29717"/>
                </a:lnTo>
                <a:lnTo>
                  <a:pt x="27431" y="29717"/>
                </a:lnTo>
                <a:lnTo>
                  <a:pt x="22860" y="28193"/>
                </a:lnTo>
                <a:lnTo>
                  <a:pt x="21335" y="27431"/>
                </a:lnTo>
                <a:lnTo>
                  <a:pt x="19050" y="26670"/>
                </a:lnTo>
                <a:lnTo>
                  <a:pt x="17525" y="25907"/>
                </a:lnTo>
                <a:lnTo>
                  <a:pt x="15239" y="25145"/>
                </a:lnTo>
                <a:lnTo>
                  <a:pt x="13715" y="24383"/>
                </a:lnTo>
                <a:lnTo>
                  <a:pt x="12191" y="24383"/>
                </a:lnTo>
                <a:lnTo>
                  <a:pt x="10668" y="23621"/>
                </a:lnTo>
                <a:lnTo>
                  <a:pt x="9906" y="22859"/>
                </a:lnTo>
                <a:lnTo>
                  <a:pt x="9906" y="34289"/>
                </a:lnTo>
                <a:lnTo>
                  <a:pt x="32004" y="34289"/>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33" name="object 533"/>
          <p:cNvSpPr/>
          <p:nvPr/>
        </p:nvSpPr>
        <p:spPr>
          <a:xfrm>
            <a:off x="3377019" y="5988129"/>
            <a:ext cx="17846" cy="25494"/>
          </a:xfrm>
          <a:custGeom>
            <a:avLst/>
            <a:gdLst/>
            <a:ahLst/>
            <a:cxnLst/>
            <a:rect l="l" t="t" r="r" b="b"/>
            <a:pathLst>
              <a:path w="17780" h="25400">
                <a:moveTo>
                  <a:pt x="4572" y="21336"/>
                </a:moveTo>
                <a:lnTo>
                  <a:pt x="4572" y="9144"/>
                </a:lnTo>
                <a:lnTo>
                  <a:pt x="3810" y="12192"/>
                </a:lnTo>
                <a:lnTo>
                  <a:pt x="2285" y="16002"/>
                </a:lnTo>
                <a:lnTo>
                  <a:pt x="0" y="19812"/>
                </a:lnTo>
                <a:lnTo>
                  <a:pt x="4572" y="21336"/>
                </a:lnTo>
                <a:close/>
              </a:path>
              <a:path w="17780" h="25400">
                <a:moveTo>
                  <a:pt x="17526" y="25146"/>
                </a:moveTo>
                <a:lnTo>
                  <a:pt x="16763" y="20573"/>
                </a:lnTo>
                <a:lnTo>
                  <a:pt x="16763" y="7620"/>
                </a:lnTo>
                <a:lnTo>
                  <a:pt x="13716" y="6096"/>
                </a:lnTo>
                <a:lnTo>
                  <a:pt x="11430" y="5334"/>
                </a:lnTo>
                <a:lnTo>
                  <a:pt x="8382" y="3810"/>
                </a:lnTo>
                <a:lnTo>
                  <a:pt x="6095" y="3048"/>
                </a:lnTo>
                <a:lnTo>
                  <a:pt x="4572" y="2286"/>
                </a:lnTo>
                <a:lnTo>
                  <a:pt x="3048" y="0"/>
                </a:lnTo>
                <a:lnTo>
                  <a:pt x="4572" y="9144"/>
                </a:lnTo>
                <a:lnTo>
                  <a:pt x="4572" y="21336"/>
                </a:lnTo>
                <a:lnTo>
                  <a:pt x="6095" y="22098"/>
                </a:lnTo>
                <a:lnTo>
                  <a:pt x="15240" y="25146"/>
                </a:lnTo>
                <a:lnTo>
                  <a:pt x="17526" y="2514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34" name="object 534"/>
          <p:cNvSpPr/>
          <p:nvPr/>
        </p:nvSpPr>
        <p:spPr>
          <a:xfrm>
            <a:off x="3307419" y="5989659"/>
            <a:ext cx="22308" cy="14022"/>
          </a:xfrm>
          <a:custGeom>
            <a:avLst/>
            <a:gdLst/>
            <a:ahLst/>
            <a:cxnLst/>
            <a:rect l="l" t="t" r="r" b="b"/>
            <a:pathLst>
              <a:path w="22225" h="13970">
                <a:moveTo>
                  <a:pt x="22098" y="13716"/>
                </a:moveTo>
                <a:lnTo>
                  <a:pt x="22098" y="0"/>
                </a:lnTo>
                <a:lnTo>
                  <a:pt x="11430" y="0"/>
                </a:lnTo>
                <a:lnTo>
                  <a:pt x="8382" y="762"/>
                </a:lnTo>
                <a:lnTo>
                  <a:pt x="3048" y="762"/>
                </a:lnTo>
                <a:lnTo>
                  <a:pt x="0" y="1524"/>
                </a:lnTo>
                <a:lnTo>
                  <a:pt x="6096" y="4572"/>
                </a:lnTo>
                <a:lnTo>
                  <a:pt x="8382" y="6096"/>
                </a:lnTo>
                <a:lnTo>
                  <a:pt x="11430" y="7620"/>
                </a:lnTo>
                <a:lnTo>
                  <a:pt x="13715" y="9144"/>
                </a:lnTo>
                <a:lnTo>
                  <a:pt x="16764" y="10668"/>
                </a:lnTo>
                <a:lnTo>
                  <a:pt x="19812" y="12954"/>
                </a:lnTo>
                <a:lnTo>
                  <a:pt x="22098" y="13716"/>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35" name="object 535"/>
          <p:cNvSpPr/>
          <p:nvPr/>
        </p:nvSpPr>
        <p:spPr>
          <a:xfrm>
            <a:off x="3332659" y="5989659"/>
            <a:ext cx="26131" cy="31868"/>
          </a:xfrm>
          <a:custGeom>
            <a:avLst/>
            <a:gdLst/>
            <a:ahLst/>
            <a:cxnLst/>
            <a:rect l="l" t="t" r="r" b="b"/>
            <a:pathLst>
              <a:path w="26035" h="31750">
                <a:moveTo>
                  <a:pt x="14478" y="19812"/>
                </a:moveTo>
                <a:lnTo>
                  <a:pt x="14478" y="10668"/>
                </a:lnTo>
                <a:lnTo>
                  <a:pt x="12953" y="7620"/>
                </a:lnTo>
                <a:lnTo>
                  <a:pt x="11430" y="6858"/>
                </a:lnTo>
                <a:lnTo>
                  <a:pt x="10668" y="5334"/>
                </a:lnTo>
                <a:lnTo>
                  <a:pt x="6857" y="1524"/>
                </a:lnTo>
                <a:lnTo>
                  <a:pt x="6095" y="0"/>
                </a:lnTo>
                <a:lnTo>
                  <a:pt x="762" y="0"/>
                </a:lnTo>
                <a:lnTo>
                  <a:pt x="0" y="3810"/>
                </a:lnTo>
                <a:lnTo>
                  <a:pt x="0" y="12192"/>
                </a:lnTo>
                <a:lnTo>
                  <a:pt x="762" y="16002"/>
                </a:lnTo>
                <a:lnTo>
                  <a:pt x="3809" y="17526"/>
                </a:lnTo>
                <a:lnTo>
                  <a:pt x="6857" y="19812"/>
                </a:lnTo>
                <a:lnTo>
                  <a:pt x="9906" y="21336"/>
                </a:lnTo>
                <a:lnTo>
                  <a:pt x="12953" y="23165"/>
                </a:lnTo>
                <a:lnTo>
                  <a:pt x="12953" y="21336"/>
                </a:lnTo>
                <a:lnTo>
                  <a:pt x="13716" y="21336"/>
                </a:lnTo>
                <a:lnTo>
                  <a:pt x="13716" y="20574"/>
                </a:lnTo>
                <a:lnTo>
                  <a:pt x="14478" y="19812"/>
                </a:lnTo>
                <a:close/>
              </a:path>
              <a:path w="26035" h="31750">
                <a:moveTo>
                  <a:pt x="25907" y="31242"/>
                </a:moveTo>
                <a:lnTo>
                  <a:pt x="25907" y="23622"/>
                </a:lnTo>
                <a:lnTo>
                  <a:pt x="21336" y="23622"/>
                </a:lnTo>
                <a:lnTo>
                  <a:pt x="19812" y="22860"/>
                </a:lnTo>
                <a:lnTo>
                  <a:pt x="18287" y="22860"/>
                </a:lnTo>
                <a:lnTo>
                  <a:pt x="16763" y="22098"/>
                </a:lnTo>
                <a:lnTo>
                  <a:pt x="14478" y="22098"/>
                </a:lnTo>
                <a:lnTo>
                  <a:pt x="12953" y="21336"/>
                </a:lnTo>
                <a:lnTo>
                  <a:pt x="12953" y="23165"/>
                </a:lnTo>
                <a:lnTo>
                  <a:pt x="13716" y="23622"/>
                </a:lnTo>
                <a:lnTo>
                  <a:pt x="16001" y="25146"/>
                </a:lnTo>
                <a:lnTo>
                  <a:pt x="19812" y="26670"/>
                </a:lnTo>
                <a:lnTo>
                  <a:pt x="25907" y="31242"/>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36" name="object 536"/>
          <p:cNvSpPr/>
          <p:nvPr/>
        </p:nvSpPr>
        <p:spPr>
          <a:xfrm>
            <a:off x="3396904" y="5989659"/>
            <a:ext cx="10198" cy="24220"/>
          </a:xfrm>
          <a:custGeom>
            <a:avLst/>
            <a:gdLst/>
            <a:ahLst/>
            <a:cxnLst/>
            <a:rect l="l" t="t" r="r" b="b"/>
            <a:pathLst>
              <a:path w="10160" h="24129">
                <a:moveTo>
                  <a:pt x="6858" y="3810"/>
                </a:moveTo>
                <a:lnTo>
                  <a:pt x="6858" y="762"/>
                </a:lnTo>
                <a:lnTo>
                  <a:pt x="6096" y="0"/>
                </a:lnTo>
                <a:lnTo>
                  <a:pt x="4572" y="1524"/>
                </a:lnTo>
                <a:lnTo>
                  <a:pt x="1524" y="3048"/>
                </a:lnTo>
                <a:lnTo>
                  <a:pt x="0" y="4572"/>
                </a:lnTo>
                <a:lnTo>
                  <a:pt x="0" y="19050"/>
                </a:lnTo>
                <a:lnTo>
                  <a:pt x="762" y="23622"/>
                </a:lnTo>
                <a:lnTo>
                  <a:pt x="1524" y="23622"/>
                </a:lnTo>
                <a:lnTo>
                  <a:pt x="4572" y="22098"/>
                </a:lnTo>
                <a:lnTo>
                  <a:pt x="5334" y="22098"/>
                </a:lnTo>
                <a:lnTo>
                  <a:pt x="6096" y="21336"/>
                </a:lnTo>
                <a:lnTo>
                  <a:pt x="6096" y="4572"/>
                </a:lnTo>
                <a:lnTo>
                  <a:pt x="6858" y="3810"/>
                </a:lnTo>
                <a:close/>
              </a:path>
              <a:path w="10160" h="24129">
                <a:moveTo>
                  <a:pt x="9906" y="19050"/>
                </a:moveTo>
                <a:lnTo>
                  <a:pt x="7620" y="16002"/>
                </a:lnTo>
                <a:lnTo>
                  <a:pt x="6096" y="8382"/>
                </a:lnTo>
                <a:lnTo>
                  <a:pt x="6096" y="21336"/>
                </a:lnTo>
                <a:lnTo>
                  <a:pt x="7620" y="20574"/>
                </a:lnTo>
                <a:lnTo>
                  <a:pt x="8382" y="19812"/>
                </a:lnTo>
                <a:lnTo>
                  <a:pt x="9906" y="1905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537" name="object 537"/>
          <p:cNvSpPr/>
          <p:nvPr/>
        </p:nvSpPr>
        <p:spPr>
          <a:xfrm>
            <a:off x="3397670" y="5990425"/>
            <a:ext cx="28681" cy="31868"/>
          </a:xfrm>
          <a:custGeom>
            <a:avLst/>
            <a:gdLst/>
            <a:ahLst/>
            <a:cxnLst/>
            <a:rect l="l" t="t" r="r" b="b"/>
            <a:pathLst>
              <a:path w="28575" h="31750">
                <a:moveTo>
                  <a:pt x="12192" y="31241"/>
                </a:moveTo>
                <a:lnTo>
                  <a:pt x="12192" y="19812"/>
                </a:lnTo>
                <a:lnTo>
                  <a:pt x="10668" y="20574"/>
                </a:lnTo>
                <a:lnTo>
                  <a:pt x="9906" y="22097"/>
                </a:lnTo>
                <a:lnTo>
                  <a:pt x="3810" y="25145"/>
                </a:lnTo>
                <a:lnTo>
                  <a:pt x="1524" y="25907"/>
                </a:lnTo>
                <a:lnTo>
                  <a:pt x="0" y="25907"/>
                </a:lnTo>
                <a:lnTo>
                  <a:pt x="0" y="31241"/>
                </a:lnTo>
                <a:lnTo>
                  <a:pt x="12192" y="31241"/>
                </a:lnTo>
                <a:close/>
              </a:path>
              <a:path w="28575" h="31750">
                <a:moveTo>
                  <a:pt x="18287" y="9906"/>
                </a:moveTo>
                <a:lnTo>
                  <a:pt x="18287" y="5333"/>
                </a:lnTo>
                <a:lnTo>
                  <a:pt x="17526" y="762"/>
                </a:lnTo>
                <a:lnTo>
                  <a:pt x="16764" y="0"/>
                </a:lnTo>
                <a:lnTo>
                  <a:pt x="9143" y="0"/>
                </a:lnTo>
                <a:lnTo>
                  <a:pt x="8382" y="2286"/>
                </a:lnTo>
                <a:lnTo>
                  <a:pt x="8382" y="8382"/>
                </a:lnTo>
                <a:lnTo>
                  <a:pt x="9906" y="14477"/>
                </a:lnTo>
                <a:lnTo>
                  <a:pt x="11430" y="17525"/>
                </a:lnTo>
                <a:lnTo>
                  <a:pt x="12192" y="18287"/>
                </a:lnTo>
                <a:lnTo>
                  <a:pt x="12192" y="31241"/>
                </a:lnTo>
                <a:lnTo>
                  <a:pt x="13716" y="31241"/>
                </a:lnTo>
                <a:lnTo>
                  <a:pt x="13716" y="19050"/>
                </a:lnTo>
                <a:lnTo>
                  <a:pt x="16764" y="15239"/>
                </a:lnTo>
                <a:lnTo>
                  <a:pt x="18287" y="9906"/>
                </a:lnTo>
                <a:close/>
              </a:path>
              <a:path w="28575" h="31750">
                <a:moveTo>
                  <a:pt x="28193" y="31241"/>
                </a:moveTo>
                <a:lnTo>
                  <a:pt x="27432" y="25145"/>
                </a:lnTo>
                <a:lnTo>
                  <a:pt x="25146" y="25145"/>
                </a:lnTo>
                <a:lnTo>
                  <a:pt x="24384" y="24383"/>
                </a:lnTo>
                <a:lnTo>
                  <a:pt x="23622" y="24383"/>
                </a:lnTo>
                <a:lnTo>
                  <a:pt x="22098" y="23622"/>
                </a:lnTo>
                <a:lnTo>
                  <a:pt x="21336" y="22859"/>
                </a:lnTo>
                <a:lnTo>
                  <a:pt x="19812" y="22859"/>
                </a:lnTo>
                <a:lnTo>
                  <a:pt x="19050" y="22097"/>
                </a:lnTo>
                <a:lnTo>
                  <a:pt x="17526" y="21336"/>
                </a:lnTo>
                <a:lnTo>
                  <a:pt x="16764" y="21336"/>
                </a:lnTo>
                <a:lnTo>
                  <a:pt x="15240" y="20574"/>
                </a:lnTo>
                <a:lnTo>
                  <a:pt x="13716" y="19050"/>
                </a:lnTo>
                <a:lnTo>
                  <a:pt x="13716" y="31241"/>
                </a:lnTo>
                <a:lnTo>
                  <a:pt x="28193" y="31241"/>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38" name="object 538"/>
          <p:cNvSpPr/>
          <p:nvPr/>
        </p:nvSpPr>
        <p:spPr>
          <a:xfrm>
            <a:off x="3302830" y="5991954"/>
            <a:ext cx="28044" cy="21033"/>
          </a:xfrm>
          <a:custGeom>
            <a:avLst/>
            <a:gdLst/>
            <a:ahLst/>
            <a:cxnLst/>
            <a:rect l="l" t="t" r="r" b="b"/>
            <a:pathLst>
              <a:path w="27939" h="20954">
                <a:moveTo>
                  <a:pt x="27431" y="20573"/>
                </a:moveTo>
                <a:lnTo>
                  <a:pt x="27431" y="16001"/>
                </a:lnTo>
                <a:lnTo>
                  <a:pt x="23622" y="13715"/>
                </a:lnTo>
                <a:lnTo>
                  <a:pt x="19812" y="12191"/>
                </a:lnTo>
                <a:lnTo>
                  <a:pt x="16764" y="9905"/>
                </a:lnTo>
                <a:lnTo>
                  <a:pt x="13716" y="8382"/>
                </a:lnTo>
                <a:lnTo>
                  <a:pt x="9906" y="6095"/>
                </a:lnTo>
                <a:lnTo>
                  <a:pt x="6858" y="4571"/>
                </a:lnTo>
                <a:lnTo>
                  <a:pt x="3048" y="2285"/>
                </a:lnTo>
                <a:lnTo>
                  <a:pt x="0" y="0"/>
                </a:lnTo>
                <a:lnTo>
                  <a:pt x="0" y="5333"/>
                </a:lnTo>
                <a:lnTo>
                  <a:pt x="3048" y="6858"/>
                </a:lnTo>
                <a:lnTo>
                  <a:pt x="10668" y="11429"/>
                </a:lnTo>
                <a:lnTo>
                  <a:pt x="13716" y="12953"/>
                </a:lnTo>
                <a:lnTo>
                  <a:pt x="16764" y="15239"/>
                </a:lnTo>
                <a:lnTo>
                  <a:pt x="20574" y="16763"/>
                </a:lnTo>
                <a:lnTo>
                  <a:pt x="23622" y="18287"/>
                </a:lnTo>
                <a:lnTo>
                  <a:pt x="27431" y="20573"/>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39" name="object 539"/>
          <p:cNvSpPr/>
          <p:nvPr/>
        </p:nvSpPr>
        <p:spPr>
          <a:xfrm>
            <a:off x="3415261" y="5991954"/>
            <a:ext cx="10835" cy="21033"/>
          </a:xfrm>
          <a:custGeom>
            <a:avLst/>
            <a:gdLst/>
            <a:ahLst/>
            <a:cxnLst/>
            <a:rect l="l" t="t" r="r" b="b"/>
            <a:pathLst>
              <a:path w="10794" h="20954">
                <a:moveTo>
                  <a:pt x="3810" y="18542"/>
                </a:moveTo>
                <a:lnTo>
                  <a:pt x="3810" y="4571"/>
                </a:lnTo>
                <a:lnTo>
                  <a:pt x="3048" y="8382"/>
                </a:lnTo>
                <a:lnTo>
                  <a:pt x="2285" y="12953"/>
                </a:lnTo>
                <a:lnTo>
                  <a:pt x="0" y="16763"/>
                </a:lnTo>
                <a:lnTo>
                  <a:pt x="2285" y="17525"/>
                </a:lnTo>
                <a:lnTo>
                  <a:pt x="3810" y="18542"/>
                </a:lnTo>
                <a:close/>
              </a:path>
              <a:path w="10794" h="20954">
                <a:moveTo>
                  <a:pt x="10667" y="19812"/>
                </a:moveTo>
                <a:lnTo>
                  <a:pt x="10667" y="7620"/>
                </a:lnTo>
                <a:lnTo>
                  <a:pt x="9906" y="3809"/>
                </a:lnTo>
                <a:lnTo>
                  <a:pt x="9143" y="3809"/>
                </a:lnTo>
                <a:lnTo>
                  <a:pt x="8382" y="2285"/>
                </a:lnTo>
                <a:lnTo>
                  <a:pt x="6095" y="1523"/>
                </a:lnTo>
                <a:lnTo>
                  <a:pt x="3048" y="0"/>
                </a:lnTo>
                <a:lnTo>
                  <a:pt x="3810" y="4571"/>
                </a:lnTo>
                <a:lnTo>
                  <a:pt x="3810" y="18542"/>
                </a:lnTo>
                <a:lnTo>
                  <a:pt x="4572" y="19050"/>
                </a:lnTo>
                <a:lnTo>
                  <a:pt x="6095" y="19812"/>
                </a:lnTo>
                <a:lnTo>
                  <a:pt x="8382" y="20573"/>
                </a:lnTo>
                <a:lnTo>
                  <a:pt x="8382" y="19812"/>
                </a:lnTo>
                <a:lnTo>
                  <a:pt x="10667" y="19812"/>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40" name="object 540"/>
          <p:cNvSpPr/>
          <p:nvPr/>
        </p:nvSpPr>
        <p:spPr>
          <a:xfrm>
            <a:off x="3429793" y="5991953"/>
            <a:ext cx="28681" cy="28044"/>
          </a:xfrm>
          <a:custGeom>
            <a:avLst/>
            <a:gdLst/>
            <a:ahLst/>
            <a:cxnLst/>
            <a:rect l="l" t="t" r="r" b="b"/>
            <a:pathLst>
              <a:path w="28575" h="27939">
                <a:moveTo>
                  <a:pt x="15239" y="20764"/>
                </a:moveTo>
                <a:lnTo>
                  <a:pt x="15239" y="16763"/>
                </a:lnTo>
                <a:lnTo>
                  <a:pt x="13715" y="17525"/>
                </a:lnTo>
                <a:lnTo>
                  <a:pt x="12192" y="19050"/>
                </a:lnTo>
                <a:lnTo>
                  <a:pt x="10667" y="19812"/>
                </a:lnTo>
                <a:lnTo>
                  <a:pt x="8381" y="21335"/>
                </a:lnTo>
                <a:lnTo>
                  <a:pt x="6095" y="22098"/>
                </a:lnTo>
                <a:lnTo>
                  <a:pt x="4571" y="22859"/>
                </a:lnTo>
                <a:lnTo>
                  <a:pt x="2285" y="23621"/>
                </a:lnTo>
                <a:lnTo>
                  <a:pt x="0" y="23621"/>
                </a:lnTo>
                <a:lnTo>
                  <a:pt x="0" y="27432"/>
                </a:lnTo>
                <a:lnTo>
                  <a:pt x="3809" y="25908"/>
                </a:lnTo>
                <a:lnTo>
                  <a:pt x="6857" y="24383"/>
                </a:lnTo>
                <a:lnTo>
                  <a:pt x="14477" y="21335"/>
                </a:lnTo>
                <a:lnTo>
                  <a:pt x="15239" y="20764"/>
                </a:lnTo>
                <a:close/>
              </a:path>
              <a:path w="28575" h="27939">
                <a:moveTo>
                  <a:pt x="28193" y="13715"/>
                </a:moveTo>
                <a:lnTo>
                  <a:pt x="28193" y="762"/>
                </a:lnTo>
                <a:lnTo>
                  <a:pt x="20573" y="762"/>
                </a:lnTo>
                <a:lnTo>
                  <a:pt x="19050" y="0"/>
                </a:lnTo>
                <a:lnTo>
                  <a:pt x="12192" y="0"/>
                </a:lnTo>
                <a:lnTo>
                  <a:pt x="10667" y="3048"/>
                </a:lnTo>
                <a:lnTo>
                  <a:pt x="10667" y="6858"/>
                </a:lnTo>
                <a:lnTo>
                  <a:pt x="11429" y="10667"/>
                </a:lnTo>
                <a:lnTo>
                  <a:pt x="12954" y="13715"/>
                </a:lnTo>
                <a:lnTo>
                  <a:pt x="15239" y="16001"/>
                </a:lnTo>
                <a:lnTo>
                  <a:pt x="15239" y="20764"/>
                </a:lnTo>
                <a:lnTo>
                  <a:pt x="17525" y="19050"/>
                </a:lnTo>
                <a:lnTo>
                  <a:pt x="21335" y="17525"/>
                </a:lnTo>
                <a:lnTo>
                  <a:pt x="24383" y="16001"/>
                </a:lnTo>
                <a:lnTo>
                  <a:pt x="28193" y="13715"/>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41" name="object 541"/>
          <p:cNvSpPr/>
          <p:nvPr/>
        </p:nvSpPr>
        <p:spPr>
          <a:xfrm>
            <a:off x="3429792" y="5991953"/>
            <a:ext cx="11472" cy="20396"/>
          </a:xfrm>
          <a:custGeom>
            <a:avLst/>
            <a:gdLst/>
            <a:ahLst/>
            <a:cxnLst/>
            <a:rect l="l" t="t" r="r" b="b"/>
            <a:pathLst>
              <a:path w="11430" h="20320">
                <a:moveTo>
                  <a:pt x="9143" y="0"/>
                </a:moveTo>
                <a:lnTo>
                  <a:pt x="8381" y="762"/>
                </a:lnTo>
                <a:lnTo>
                  <a:pt x="6857" y="762"/>
                </a:lnTo>
                <a:lnTo>
                  <a:pt x="6095" y="1523"/>
                </a:lnTo>
                <a:lnTo>
                  <a:pt x="4571" y="1523"/>
                </a:lnTo>
                <a:lnTo>
                  <a:pt x="3809" y="2285"/>
                </a:lnTo>
                <a:lnTo>
                  <a:pt x="0" y="2285"/>
                </a:lnTo>
                <a:lnTo>
                  <a:pt x="0" y="15239"/>
                </a:lnTo>
                <a:lnTo>
                  <a:pt x="762" y="19812"/>
                </a:lnTo>
                <a:lnTo>
                  <a:pt x="3048" y="19812"/>
                </a:lnTo>
                <a:lnTo>
                  <a:pt x="4571" y="19050"/>
                </a:lnTo>
                <a:lnTo>
                  <a:pt x="6095" y="19050"/>
                </a:lnTo>
                <a:lnTo>
                  <a:pt x="7619" y="18287"/>
                </a:lnTo>
                <a:lnTo>
                  <a:pt x="7619" y="3809"/>
                </a:lnTo>
                <a:lnTo>
                  <a:pt x="9143" y="0"/>
                </a:lnTo>
                <a:close/>
              </a:path>
              <a:path w="11430" h="20320">
                <a:moveTo>
                  <a:pt x="11429" y="16001"/>
                </a:moveTo>
                <a:lnTo>
                  <a:pt x="10667" y="15239"/>
                </a:lnTo>
                <a:lnTo>
                  <a:pt x="8381" y="12191"/>
                </a:lnTo>
                <a:lnTo>
                  <a:pt x="7619" y="7620"/>
                </a:lnTo>
                <a:lnTo>
                  <a:pt x="7619" y="18287"/>
                </a:lnTo>
                <a:lnTo>
                  <a:pt x="10667" y="16763"/>
                </a:lnTo>
                <a:lnTo>
                  <a:pt x="11429" y="16001"/>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42" name="object 542"/>
          <p:cNvSpPr/>
          <p:nvPr/>
        </p:nvSpPr>
        <p:spPr>
          <a:xfrm>
            <a:off x="3461152" y="5993484"/>
            <a:ext cx="18483" cy="10835"/>
          </a:xfrm>
          <a:custGeom>
            <a:avLst/>
            <a:gdLst/>
            <a:ahLst/>
            <a:cxnLst/>
            <a:rect l="l" t="t" r="r" b="b"/>
            <a:pathLst>
              <a:path w="18414" h="10795">
                <a:moveTo>
                  <a:pt x="18287" y="2286"/>
                </a:moveTo>
                <a:lnTo>
                  <a:pt x="0" y="0"/>
                </a:lnTo>
                <a:lnTo>
                  <a:pt x="0" y="8382"/>
                </a:lnTo>
                <a:lnTo>
                  <a:pt x="762" y="10668"/>
                </a:lnTo>
                <a:lnTo>
                  <a:pt x="2285" y="9906"/>
                </a:lnTo>
                <a:lnTo>
                  <a:pt x="4571" y="8382"/>
                </a:lnTo>
                <a:lnTo>
                  <a:pt x="9143" y="6858"/>
                </a:lnTo>
                <a:lnTo>
                  <a:pt x="11429" y="5334"/>
                </a:lnTo>
                <a:lnTo>
                  <a:pt x="16001" y="3809"/>
                </a:lnTo>
                <a:lnTo>
                  <a:pt x="18287" y="2286"/>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43" name="object 543"/>
          <p:cNvSpPr/>
          <p:nvPr/>
        </p:nvSpPr>
        <p:spPr>
          <a:xfrm>
            <a:off x="3362487" y="5998072"/>
            <a:ext cx="7011" cy="12747"/>
          </a:xfrm>
          <a:custGeom>
            <a:avLst/>
            <a:gdLst/>
            <a:ahLst/>
            <a:cxnLst/>
            <a:rect l="l" t="t" r="r" b="b"/>
            <a:pathLst>
              <a:path w="6985" h="12700">
                <a:moveTo>
                  <a:pt x="6858" y="11430"/>
                </a:moveTo>
                <a:lnTo>
                  <a:pt x="5333" y="9143"/>
                </a:lnTo>
                <a:lnTo>
                  <a:pt x="5333" y="0"/>
                </a:lnTo>
                <a:lnTo>
                  <a:pt x="0" y="3048"/>
                </a:lnTo>
                <a:lnTo>
                  <a:pt x="0" y="12192"/>
                </a:lnTo>
                <a:lnTo>
                  <a:pt x="5333" y="12192"/>
                </a:lnTo>
                <a:lnTo>
                  <a:pt x="6858" y="11430"/>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44" name="object 544"/>
          <p:cNvSpPr/>
          <p:nvPr/>
        </p:nvSpPr>
        <p:spPr>
          <a:xfrm>
            <a:off x="3348720" y="5998838"/>
            <a:ext cx="10198" cy="11472"/>
          </a:xfrm>
          <a:custGeom>
            <a:avLst/>
            <a:gdLst/>
            <a:ahLst/>
            <a:cxnLst/>
            <a:rect l="l" t="t" r="r" b="b"/>
            <a:pathLst>
              <a:path w="10160" h="11429">
                <a:moveTo>
                  <a:pt x="9905" y="11429"/>
                </a:moveTo>
                <a:lnTo>
                  <a:pt x="9905" y="3047"/>
                </a:lnTo>
                <a:lnTo>
                  <a:pt x="9143" y="2285"/>
                </a:lnTo>
                <a:lnTo>
                  <a:pt x="4572" y="2285"/>
                </a:lnTo>
                <a:lnTo>
                  <a:pt x="3048" y="1523"/>
                </a:lnTo>
                <a:lnTo>
                  <a:pt x="2285" y="1523"/>
                </a:lnTo>
                <a:lnTo>
                  <a:pt x="1524" y="761"/>
                </a:lnTo>
                <a:lnTo>
                  <a:pt x="0" y="0"/>
                </a:lnTo>
                <a:lnTo>
                  <a:pt x="761" y="1523"/>
                </a:lnTo>
                <a:lnTo>
                  <a:pt x="761" y="3047"/>
                </a:lnTo>
                <a:lnTo>
                  <a:pt x="1524" y="4571"/>
                </a:lnTo>
                <a:lnTo>
                  <a:pt x="1524" y="10667"/>
                </a:lnTo>
                <a:lnTo>
                  <a:pt x="3048" y="10667"/>
                </a:lnTo>
                <a:lnTo>
                  <a:pt x="4572" y="11429"/>
                </a:lnTo>
                <a:lnTo>
                  <a:pt x="9905" y="11429"/>
                </a:lnTo>
                <a:close/>
              </a:path>
              <a:path w="10160" h="11429">
                <a:moveTo>
                  <a:pt x="1524" y="10667"/>
                </a:moveTo>
                <a:lnTo>
                  <a:pt x="1524" y="9905"/>
                </a:lnTo>
                <a:lnTo>
                  <a:pt x="761" y="10667"/>
                </a:lnTo>
                <a:lnTo>
                  <a:pt x="1524" y="10667"/>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45" name="object 545"/>
          <p:cNvSpPr/>
          <p:nvPr/>
        </p:nvSpPr>
        <p:spPr>
          <a:xfrm>
            <a:off x="3461151" y="5998838"/>
            <a:ext cx="20396" cy="14658"/>
          </a:xfrm>
          <a:custGeom>
            <a:avLst/>
            <a:gdLst/>
            <a:ahLst/>
            <a:cxnLst/>
            <a:rect l="l" t="t" r="r" b="b"/>
            <a:pathLst>
              <a:path w="20319" h="14604">
                <a:moveTo>
                  <a:pt x="19812" y="1523"/>
                </a:moveTo>
                <a:lnTo>
                  <a:pt x="19050" y="0"/>
                </a:lnTo>
                <a:lnTo>
                  <a:pt x="17525" y="1523"/>
                </a:lnTo>
                <a:lnTo>
                  <a:pt x="14477" y="2285"/>
                </a:lnTo>
                <a:lnTo>
                  <a:pt x="12191" y="3809"/>
                </a:lnTo>
                <a:lnTo>
                  <a:pt x="9906" y="4571"/>
                </a:lnTo>
                <a:lnTo>
                  <a:pt x="7620" y="6095"/>
                </a:lnTo>
                <a:lnTo>
                  <a:pt x="5333" y="6857"/>
                </a:lnTo>
                <a:lnTo>
                  <a:pt x="2285" y="8381"/>
                </a:lnTo>
                <a:lnTo>
                  <a:pt x="0" y="9143"/>
                </a:lnTo>
                <a:lnTo>
                  <a:pt x="0" y="14477"/>
                </a:lnTo>
                <a:lnTo>
                  <a:pt x="2285" y="12953"/>
                </a:lnTo>
                <a:lnTo>
                  <a:pt x="6857" y="11429"/>
                </a:lnTo>
                <a:lnTo>
                  <a:pt x="8381" y="9905"/>
                </a:lnTo>
                <a:lnTo>
                  <a:pt x="10667" y="9143"/>
                </a:lnTo>
                <a:lnTo>
                  <a:pt x="12953" y="7620"/>
                </a:lnTo>
                <a:lnTo>
                  <a:pt x="14477" y="6857"/>
                </a:lnTo>
                <a:lnTo>
                  <a:pt x="16763" y="5333"/>
                </a:lnTo>
                <a:lnTo>
                  <a:pt x="19050" y="4571"/>
                </a:lnTo>
                <a:lnTo>
                  <a:pt x="19050" y="3809"/>
                </a:lnTo>
                <a:lnTo>
                  <a:pt x="19812" y="1523"/>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46" name="object 546"/>
          <p:cNvSpPr/>
          <p:nvPr/>
        </p:nvSpPr>
        <p:spPr>
          <a:xfrm>
            <a:off x="3516219" y="6007250"/>
            <a:ext cx="51626" cy="22945"/>
          </a:xfrm>
          <a:custGeom>
            <a:avLst/>
            <a:gdLst/>
            <a:ahLst/>
            <a:cxnLst/>
            <a:rect l="l" t="t" r="r" b="b"/>
            <a:pathLst>
              <a:path w="51435" h="22860">
                <a:moveTo>
                  <a:pt x="50292" y="20573"/>
                </a:moveTo>
                <a:lnTo>
                  <a:pt x="50292" y="1523"/>
                </a:lnTo>
                <a:lnTo>
                  <a:pt x="49529" y="762"/>
                </a:lnTo>
                <a:lnTo>
                  <a:pt x="49529" y="0"/>
                </a:lnTo>
                <a:lnTo>
                  <a:pt x="2286" y="0"/>
                </a:lnTo>
                <a:lnTo>
                  <a:pt x="761" y="762"/>
                </a:lnTo>
                <a:lnTo>
                  <a:pt x="0" y="762"/>
                </a:lnTo>
                <a:lnTo>
                  <a:pt x="761" y="6096"/>
                </a:lnTo>
                <a:lnTo>
                  <a:pt x="761" y="20573"/>
                </a:lnTo>
                <a:lnTo>
                  <a:pt x="1523" y="21336"/>
                </a:lnTo>
                <a:lnTo>
                  <a:pt x="8381" y="21336"/>
                </a:lnTo>
                <a:lnTo>
                  <a:pt x="11429" y="22098"/>
                </a:lnTo>
                <a:lnTo>
                  <a:pt x="38861" y="22098"/>
                </a:lnTo>
                <a:lnTo>
                  <a:pt x="41148" y="22860"/>
                </a:lnTo>
                <a:lnTo>
                  <a:pt x="46481" y="22860"/>
                </a:lnTo>
                <a:lnTo>
                  <a:pt x="47243" y="22098"/>
                </a:lnTo>
                <a:lnTo>
                  <a:pt x="48767" y="22098"/>
                </a:lnTo>
                <a:lnTo>
                  <a:pt x="50292" y="20573"/>
                </a:lnTo>
                <a:close/>
              </a:path>
              <a:path w="51435" h="22860">
                <a:moveTo>
                  <a:pt x="761" y="20573"/>
                </a:moveTo>
                <a:lnTo>
                  <a:pt x="761" y="10668"/>
                </a:lnTo>
                <a:lnTo>
                  <a:pt x="0" y="16002"/>
                </a:lnTo>
                <a:lnTo>
                  <a:pt x="0" y="20573"/>
                </a:lnTo>
                <a:lnTo>
                  <a:pt x="761" y="20573"/>
                </a:lnTo>
                <a:close/>
              </a:path>
              <a:path w="51435" h="22860">
                <a:moveTo>
                  <a:pt x="51053" y="12192"/>
                </a:moveTo>
                <a:lnTo>
                  <a:pt x="51053" y="3810"/>
                </a:lnTo>
                <a:lnTo>
                  <a:pt x="50292" y="3048"/>
                </a:lnTo>
                <a:lnTo>
                  <a:pt x="50292" y="16764"/>
                </a:lnTo>
                <a:lnTo>
                  <a:pt x="51053"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47" name="object 547"/>
          <p:cNvSpPr/>
          <p:nvPr/>
        </p:nvSpPr>
        <p:spPr>
          <a:xfrm>
            <a:off x="3519279" y="6010311"/>
            <a:ext cx="45253" cy="16571"/>
          </a:xfrm>
          <a:custGeom>
            <a:avLst/>
            <a:gdLst/>
            <a:ahLst/>
            <a:cxnLst/>
            <a:rect l="l" t="t" r="r" b="b"/>
            <a:pathLst>
              <a:path w="45085" h="16510">
                <a:moveTo>
                  <a:pt x="44958" y="8382"/>
                </a:moveTo>
                <a:lnTo>
                  <a:pt x="44958" y="0"/>
                </a:lnTo>
                <a:lnTo>
                  <a:pt x="0" y="0"/>
                </a:lnTo>
                <a:lnTo>
                  <a:pt x="0" y="15240"/>
                </a:lnTo>
                <a:lnTo>
                  <a:pt x="30479" y="15240"/>
                </a:lnTo>
                <a:lnTo>
                  <a:pt x="33527" y="16001"/>
                </a:lnTo>
                <a:lnTo>
                  <a:pt x="44195" y="16001"/>
                </a:lnTo>
                <a:lnTo>
                  <a:pt x="44195" y="12191"/>
                </a:lnTo>
                <a:lnTo>
                  <a:pt x="44958" y="8382"/>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48" name="object 548"/>
          <p:cNvSpPr/>
          <p:nvPr/>
        </p:nvSpPr>
        <p:spPr>
          <a:xfrm>
            <a:off x="3333423" y="6009545"/>
            <a:ext cx="26131" cy="20396"/>
          </a:xfrm>
          <a:custGeom>
            <a:avLst/>
            <a:gdLst/>
            <a:ahLst/>
            <a:cxnLst/>
            <a:rect l="l" t="t" r="r" b="b"/>
            <a:pathLst>
              <a:path w="26035" h="20320">
                <a:moveTo>
                  <a:pt x="25907" y="19812"/>
                </a:moveTo>
                <a:lnTo>
                  <a:pt x="25907" y="19050"/>
                </a:lnTo>
                <a:lnTo>
                  <a:pt x="25145" y="17525"/>
                </a:lnTo>
                <a:lnTo>
                  <a:pt x="25145" y="14477"/>
                </a:lnTo>
                <a:lnTo>
                  <a:pt x="22097" y="12953"/>
                </a:lnTo>
                <a:lnTo>
                  <a:pt x="19050" y="10667"/>
                </a:lnTo>
                <a:lnTo>
                  <a:pt x="16001" y="9144"/>
                </a:lnTo>
                <a:lnTo>
                  <a:pt x="12954" y="6857"/>
                </a:lnTo>
                <a:lnTo>
                  <a:pt x="6857" y="3809"/>
                </a:lnTo>
                <a:lnTo>
                  <a:pt x="3047" y="1524"/>
                </a:lnTo>
                <a:lnTo>
                  <a:pt x="0" y="0"/>
                </a:lnTo>
                <a:lnTo>
                  <a:pt x="0" y="5333"/>
                </a:lnTo>
                <a:lnTo>
                  <a:pt x="3810" y="6857"/>
                </a:lnTo>
                <a:lnTo>
                  <a:pt x="6857" y="9144"/>
                </a:lnTo>
                <a:lnTo>
                  <a:pt x="9906" y="10667"/>
                </a:lnTo>
                <a:lnTo>
                  <a:pt x="13716" y="12191"/>
                </a:lnTo>
                <a:lnTo>
                  <a:pt x="16764" y="14477"/>
                </a:lnTo>
                <a:lnTo>
                  <a:pt x="22860" y="17525"/>
                </a:lnTo>
                <a:lnTo>
                  <a:pt x="25907" y="1981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49" name="object 549"/>
          <p:cNvSpPr/>
          <p:nvPr/>
        </p:nvSpPr>
        <p:spPr>
          <a:xfrm>
            <a:off x="3430558" y="6009546"/>
            <a:ext cx="28044" cy="17846"/>
          </a:xfrm>
          <a:custGeom>
            <a:avLst/>
            <a:gdLst/>
            <a:ahLst/>
            <a:cxnLst/>
            <a:rect l="l" t="t" r="r" b="b"/>
            <a:pathLst>
              <a:path w="27939" h="17779">
                <a:moveTo>
                  <a:pt x="27431" y="5333"/>
                </a:moveTo>
                <a:lnTo>
                  <a:pt x="27431" y="0"/>
                </a:lnTo>
                <a:lnTo>
                  <a:pt x="24383" y="1524"/>
                </a:lnTo>
                <a:lnTo>
                  <a:pt x="20573" y="3809"/>
                </a:lnTo>
                <a:lnTo>
                  <a:pt x="17525" y="5333"/>
                </a:lnTo>
                <a:lnTo>
                  <a:pt x="13715" y="6857"/>
                </a:lnTo>
                <a:lnTo>
                  <a:pt x="10667" y="8382"/>
                </a:lnTo>
                <a:lnTo>
                  <a:pt x="6857" y="10667"/>
                </a:lnTo>
                <a:lnTo>
                  <a:pt x="3809" y="12191"/>
                </a:lnTo>
                <a:lnTo>
                  <a:pt x="0" y="13715"/>
                </a:lnTo>
                <a:lnTo>
                  <a:pt x="0" y="17525"/>
                </a:lnTo>
                <a:lnTo>
                  <a:pt x="3809" y="16002"/>
                </a:lnTo>
                <a:lnTo>
                  <a:pt x="6857" y="14477"/>
                </a:lnTo>
                <a:lnTo>
                  <a:pt x="14477" y="11429"/>
                </a:lnTo>
                <a:lnTo>
                  <a:pt x="20573" y="8382"/>
                </a:lnTo>
                <a:lnTo>
                  <a:pt x="24383" y="6857"/>
                </a:lnTo>
                <a:lnTo>
                  <a:pt x="27431" y="5333"/>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50" name="object 550"/>
          <p:cNvSpPr/>
          <p:nvPr/>
        </p:nvSpPr>
        <p:spPr>
          <a:xfrm>
            <a:off x="3397670" y="6024841"/>
            <a:ext cx="29956" cy="5099"/>
          </a:xfrm>
          <a:custGeom>
            <a:avLst/>
            <a:gdLst/>
            <a:ahLst/>
            <a:cxnLst/>
            <a:rect l="l" t="t" r="r" b="b"/>
            <a:pathLst>
              <a:path w="29844" h="5079">
                <a:moveTo>
                  <a:pt x="29718" y="3047"/>
                </a:moveTo>
                <a:lnTo>
                  <a:pt x="28956" y="2286"/>
                </a:lnTo>
                <a:lnTo>
                  <a:pt x="28956" y="0"/>
                </a:lnTo>
                <a:lnTo>
                  <a:pt x="22098" y="0"/>
                </a:lnTo>
                <a:lnTo>
                  <a:pt x="18287" y="762"/>
                </a:lnTo>
                <a:lnTo>
                  <a:pt x="14478" y="0"/>
                </a:lnTo>
                <a:lnTo>
                  <a:pt x="0" y="0"/>
                </a:lnTo>
                <a:lnTo>
                  <a:pt x="0" y="4572"/>
                </a:lnTo>
                <a:lnTo>
                  <a:pt x="3810" y="3810"/>
                </a:lnTo>
                <a:lnTo>
                  <a:pt x="28956" y="3810"/>
                </a:lnTo>
                <a:lnTo>
                  <a:pt x="29718" y="3047"/>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51" name="object 551"/>
          <p:cNvSpPr/>
          <p:nvPr/>
        </p:nvSpPr>
        <p:spPr>
          <a:xfrm>
            <a:off x="3362487" y="6024841"/>
            <a:ext cx="33143" cy="5099"/>
          </a:xfrm>
          <a:custGeom>
            <a:avLst/>
            <a:gdLst/>
            <a:ahLst/>
            <a:cxnLst/>
            <a:rect l="l" t="t" r="r" b="b"/>
            <a:pathLst>
              <a:path w="33019" h="5079">
                <a:moveTo>
                  <a:pt x="32765" y="4572"/>
                </a:moveTo>
                <a:lnTo>
                  <a:pt x="32004" y="3047"/>
                </a:lnTo>
                <a:lnTo>
                  <a:pt x="32004" y="762"/>
                </a:lnTo>
                <a:lnTo>
                  <a:pt x="31241" y="0"/>
                </a:lnTo>
                <a:lnTo>
                  <a:pt x="3810" y="0"/>
                </a:lnTo>
                <a:lnTo>
                  <a:pt x="0" y="762"/>
                </a:lnTo>
                <a:lnTo>
                  <a:pt x="0" y="3810"/>
                </a:lnTo>
                <a:lnTo>
                  <a:pt x="762" y="4572"/>
                </a:lnTo>
                <a:lnTo>
                  <a:pt x="32765" y="457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552" name="object 552"/>
          <p:cNvSpPr/>
          <p:nvPr/>
        </p:nvSpPr>
        <p:spPr>
          <a:xfrm>
            <a:off x="3464210" y="5811453"/>
            <a:ext cx="9560" cy="22945"/>
          </a:xfrm>
          <a:custGeom>
            <a:avLst/>
            <a:gdLst/>
            <a:ahLst/>
            <a:cxnLst/>
            <a:rect l="l" t="t" r="r" b="b"/>
            <a:pathLst>
              <a:path w="9525" h="22860">
                <a:moveTo>
                  <a:pt x="5334" y="12953"/>
                </a:moveTo>
                <a:lnTo>
                  <a:pt x="5334" y="4571"/>
                </a:lnTo>
                <a:lnTo>
                  <a:pt x="2286" y="12191"/>
                </a:lnTo>
                <a:lnTo>
                  <a:pt x="1524" y="16002"/>
                </a:lnTo>
                <a:lnTo>
                  <a:pt x="0" y="20574"/>
                </a:lnTo>
                <a:lnTo>
                  <a:pt x="762" y="22097"/>
                </a:lnTo>
                <a:lnTo>
                  <a:pt x="1524" y="22860"/>
                </a:lnTo>
                <a:lnTo>
                  <a:pt x="3048" y="22860"/>
                </a:lnTo>
                <a:lnTo>
                  <a:pt x="3048" y="20574"/>
                </a:lnTo>
                <a:lnTo>
                  <a:pt x="3810" y="17526"/>
                </a:lnTo>
                <a:lnTo>
                  <a:pt x="5334" y="12953"/>
                </a:lnTo>
                <a:close/>
              </a:path>
              <a:path w="9525" h="22860">
                <a:moveTo>
                  <a:pt x="9143" y="1524"/>
                </a:moveTo>
                <a:lnTo>
                  <a:pt x="8382" y="0"/>
                </a:lnTo>
                <a:lnTo>
                  <a:pt x="6858" y="0"/>
                </a:lnTo>
                <a:lnTo>
                  <a:pt x="5334" y="1524"/>
                </a:lnTo>
                <a:lnTo>
                  <a:pt x="3810" y="2286"/>
                </a:lnTo>
                <a:lnTo>
                  <a:pt x="3810" y="3047"/>
                </a:lnTo>
                <a:lnTo>
                  <a:pt x="2286" y="4571"/>
                </a:lnTo>
                <a:lnTo>
                  <a:pt x="3048" y="6095"/>
                </a:lnTo>
                <a:lnTo>
                  <a:pt x="3810" y="6095"/>
                </a:lnTo>
                <a:lnTo>
                  <a:pt x="4572" y="5333"/>
                </a:lnTo>
                <a:lnTo>
                  <a:pt x="4572" y="4571"/>
                </a:lnTo>
                <a:lnTo>
                  <a:pt x="5334" y="4571"/>
                </a:lnTo>
                <a:lnTo>
                  <a:pt x="5334" y="12953"/>
                </a:lnTo>
                <a:lnTo>
                  <a:pt x="6096" y="9905"/>
                </a:lnTo>
                <a:lnTo>
                  <a:pt x="7620" y="7620"/>
                </a:lnTo>
                <a:lnTo>
                  <a:pt x="9143" y="1524"/>
                </a:lnTo>
                <a:close/>
              </a:path>
              <a:path w="9525" h="22860">
                <a:moveTo>
                  <a:pt x="3810" y="22860"/>
                </a:moveTo>
                <a:lnTo>
                  <a:pt x="3048" y="20574"/>
                </a:lnTo>
                <a:lnTo>
                  <a:pt x="3048" y="22860"/>
                </a:lnTo>
                <a:lnTo>
                  <a:pt x="3810" y="2286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53" name="object 553"/>
          <p:cNvSpPr/>
          <p:nvPr/>
        </p:nvSpPr>
        <p:spPr>
          <a:xfrm>
            <a:off x="3548341" y="5983541"/>
            <a:ext cx="12747" cy="17209"/>
          </a:xfrm>
          <a:custGeom>
            <a:avLst/>
            <a:gdLst/>
            <a:ahLst/>
            <a:cxnLst/>
            <a:rect l="l" t="t" r="r" b="b"/>
            <a:pathLst>
              <a:path w="12700" h="17145">
                <a:moveTo>
                  <a:pt x="762" y="13715"/>
                </a:moveTo>
                <a:lnTo>
                  <a:pt x="762" y="3810"/>
                </a:lnTo>
                <a:lnTo>
                  <a:pt x="0" y="6858"/>
                </a:lnTo>
                <a:lnTo>
                  <a:pt x="0" y="12191"/>
                </a:lnTo>
                <a:lnTo>
                  <a:pt x="762" y="13715"/>
                </a:lnTo>
                <a:close/>
              </a:path>
              <a:path w="12700" h="17145">
                <a:moveTo>
                  <a:pt x="12192" y="9905"/>
                </a:moveTo>
                <a:lnTo>
                  <a:pt x="11429" y="8382"/>
                </a:lnTo>
                <a:lnTo>
                  <a:pt x="9906" y="6858"/>
                </a:lnTo>
                <a:lnTo>
                  <a:pt x="9144" y="5333"/>
                </a:lnTo>
                <a:lnTo>
                  <a:pt x="7619" y="3810"/>
                </a:lnTo>
                <a:lnTo>
                  <a:pt x="6857" y="2286"/>
                </a:lnTo>
                <a:lnTo>
                  <a:pt x="4572" y="0"/>
                </a:lnTo>
                <a:lnTo>
                  <a:pt x="3810" y="0"/>
                </a:lnTo>
                <a:lnTo>
                  <a:pt x="2285" y="762"/>
                </a:lnTo>
                <a:lnTo>
                  <a:pt x="1523" y="1524"/>
                </a:lnTo>
                <a:lnTo>
                  <a:pt x="762" y="1524"/>
                </a:lnTo>
                <a:lnTo>
                  <a:pt x="762" y="14477"/>
                </a:lnTo>
                <a:lnTo>
                  <a:pt x="1523" y="16002"/>
                </a:lnTo>
                <a:lnTo>
                  <a:pt x="1523" y="12191"/>
                </a:lnTo>
                <a:lnTo>
                  <a:pt x="2285" y="10667"/>
                </a:lnTo>
                <a:lnTo>
                  <a:pt x="2285" y="12191"/>
                </a:lnTo>
                <a:lnTo>
                  <a:pt x="3810" y="15240"/>
                </a:lnTo>
                <a:lnTo>
                  <a:pt x="3810" y="9905"/>
                </a:lnTo>
                <a:lnTo>
                  <a:pt x="5334" y="12953"/>
                </a:lnTo>
                <a:lnTo>
                  <a:pt x="6096" y="15240"/>
                </a:lnTo>
                <a:lnTo>
                  <a:pt x="6096" y="9905"/>
                </a:lnTo>
                <a:lnTo>
                  <a:pt x="6857" y="10668"/>
                </a:lnTo>
                <a:lnTo>
                  <a:pt x="6857" y="6095"/>
                </a:lnTo>
                <a:lnTo>
                  <a:pt x="8382" y="6858"/>
                </a:lnTo>
                <a:lnTo>
                  <a:pt x="9906" y="8382"/>
                </a:lnTo>
                <a:lnTo>
                  <a:pt x="11429" y="9144"/>
                </a:lnTo>
                <a:lnTo>
                  <a:pt x="12192" y="9905"/>
                </a:lnTo>
                <a:close/>
              </a:path>
              <a:path w="12700" h="17145">
                <a:moveTo>
                  <a:pt x="2285" y="16002"/>
                </a:moveTo>
                <a:lnTo>
                  <a:pt x="2285" y="14477"/>
                </a:lnTo>
                <a:lnTo>
                  <a:pt x="1523" y="13715"/>
                </a:lnTo>
                <a:lnTo>
                  <a:pt x="1523" y="16002"/>
                </a:lnTo>
                <a:lnTo>
                  <a:pt x="2285" y="16002"/>
                </a:lnTo>
                <a:close/>
              </a:path>
              <a:path w="12700" h="17145">
                <a:moveTo>
                  <a:pt x="5334" y="16764"/>
                </a:moveTo>
                <a:lnTo>
                  <a:pt x="5334" y="15240"/>
                </a:lnTo>
                <a:lnTo>
                  <a:pt x="3810" y="12191"/>
                </a:lnTo>
                <a:lnTo>
                  <a:pt x="3810" y="15240"/>
                </a:lnTo>
                <a:lnTo>
                  <a:pt x="4572" y="16764"/>
                </a:lnTo>
                <a:lnTo>
                  <a:pt x="5334" y="16764"/>
                </a:lnTo>
                <a:close/>
              </a:path>
              <a:path w="12700" h="17145">
                <a:moveTo>
                  <a:pt x="7619" y="16002"/>
                </a:moveTo>
                <a:lnTo>
                  <a:pt x="7619" y="14477"/>
                </a:lnTo>
                <a:lnTo>
                  <a:pt x="6857" y="12953"/>
                </a:lnTo>
                <a:lnTo>
                  <a:pt x="6096" y="10667"/>
                </a:lnTo>
                <a:lnTo>
                  <a:pt x="6096" y="15240"/>
                </a:lnTo>
                <a:lnTo>
                  <a:pt x="6857" y="16764"/>
                </a:lnTo>
                <a:lnTo>
                  <a:pt x="7619" y="16002"/>
                </a:lnTo>
                <a:close/>
              </a:path>
              <a:path w="12700" h="17145">
                <a:moveTo>
                  <a:pt x="9906" y="15240"/>
                </a:moveTo>
                <a:lnTo>
                  <a:pt x="6857" y="6095"/>
                </a:lnTo>
                <a:lnTo>
                  <a:pt x="6857" y="10668"/>
                </a:lnTo>
                <a:lnTo>
                  <a:pt x="7619" y="11430"/>
                </a:lnTo>
                <a:lnTo>
                  <a:pt x="8382" y="13715"/>
                </a:lnTo>
                <a:lnTo>
                  <a:pt x="9144" y="15240"/>
                </a:lnTo>
                <a:lnTo>
                  <a:pt x="9906" y="1524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54" name="object 554"/>
          <p:cNvSpPr/>
          <p:nvPr/>
        </p:nvSpPr>
        <p:spPr>
          <a:xfrm>
            <a:off x="3562873" y="5908587"/>
            <a:ext cx="32504" cy="42066"/>
          </a:xfrm>
          <a:custGeom>
            <a:avLst/>
            <a:gdLst/>
            <a:ahLst/>
            <a:cxnLst/>
            <a:rect l="l" t="t" r="r" b="b"/>
            <a:pathLst>
              <a:path w="32385" h="41910">
                <a:moveTo>
                  <a:pt x="3810" y="12953"/>
                </a:moveTo>
                <a:lnTo>
                  <a:pt x="3810" y="11429"/>
                </a:lnTo>
                <a:lnTo>
                  <a:pt x="1524" y="12953"/>
                </a:lnTo>
                <a:lnTo>
                  <a:pt x="762" y="14478"/>
                </a:lnTo>
                <a:lnTo>
                  <a:pt x="0" y="16764"/>
                </a:lnTo>
                <a:lnTo>
                  <a:pt x="762" y="19050"/>
                </a:lnTo>
                <a:lnTo>
                  <a:pt x="762" y="19812"/>
                </a:lnTo>
                <a:lnTo>
                  <a:pt x="1524" y="20573"/>
                </a:lnTo>
                <a:lnTo>
                  <a:pt x="3047" y="21336"/>
                </a:lnTo>
                <a:lnTo>
                  <a:pt x="3047" y="13716"/>
                </a:lnTo>
                <a:lnTo>
                  <a:pt x="3810" y="12953"/>
                </a:lnTo>
                <a:close/>
              </a:path>
              <a:path w="32385" h="41910">
                <a:moveTo>
                  <a:pt x="32004" y="13716"/>
                </a:moveTo>
                <a:lnTo>
                  <a:pt x="30479" y="11429"/>
                </a:lnTo>
                <a:lnTo>
                  <a:pt x="28956" y="8381"/>
                </a:lnTo>
                <a:lnTo>
                  <a:pt x="27431" y="4571"/>
                </a:lnTo>
                <a:lnTo>
                  <a:pt x="25145" y="2286"/>
                </a:lnTo>
                <a:lnTo>
                  <a:pt x="23621" y="1523"/>
                </a:lnTo>
                <a:lnTo>
                  <a:pt x="21335" y="0"/>
                </a:lnTo>
                <a:lnTo>
                  <a:pt x="13716" y="0"/>
                </a:lnTo>
                <a:lnTo>
                  <a:pt x="10668" y="1523"/>
                </a:lnTo>
                <a:lnTo>
                  <a:pt x="9906" y="3047"/>
                </a:lnTo>
                <a:lnTo>
                  <a:pt x="8381" y="3809"/>
                </a:lnTo>
                <a:lnTo>
                  <a:pt x="6857" y="6858"/>
                </a:lnTo>
                <a:lnTo>
                  <a:pt x="6095" y="10667"/>
                </a:lnTo>
                <a:lnTo>
                  <a:pt x="6095" y="15240"/>
                </a:lnTo>
                <a:lnTo>
                  <a:pt x="5333" y="15240"/>
                </a:lnTo>
                <a:lnTo>
                  <a:pt x="4571" y="16002"/>
                </a:lnTo>
                <a:lnTo>
                  <a:pt x="3810" y="16002"/>
                </a:lnTo>
                <a:lnTo>
                  <a:pt x="3810" y="15240"/>
                </a:lnTo>
                <a:lnTo>
                  <a:pt x="3047" y="14478"/>
                </a:lnTo>
                <a:lnTo>
                  <a:pt x="3047" y="21336"/>
                </a:lnTo>
                <a:lnTo>
                  <a:pt x="3810" y="22097"/>
                </a:lnTo>
                <a:lnTo>
                  <a:pt x="5333" y="22097"/>
                </a:lnTo>
                <a:lnTo>
                  <a:pt x="6095" y="22859"/>
                </a:lnTo>
                <a:lnTo>
                  <a:pt x="12954" y="22859"/>
                </a:lnTo>
                <a:lnTo>
                  <a:pt x="12954" y="34290"/>
                </a:lnTo>
                <a:lnTo>
                  <a:pt x="15239" y="36575"/>
                </a:lnTo>
                <a:lnTo>
                  <a:pt x="17525" y="38100"/>
                </a:lnTo>
                <a:lnTo>
                  <a:pt x="19050" y="38862"/>
                </a:lnTo>
                <a:lnTo>
                  <a:pt x="20574" y="41147"/>
                </a:lnTo>
                <a:lnTo>
                  <a:pt x="22097" y="41909"/>
                </a:lnTo>
                <a:lnTo>
                  <a:pt x="22097" y="28193"/>
                </a:lnTo>
                <a:lnTo>
                  <a:pt x="22860" y="23621"/>
                </a:lnTo>
                <a:lnTo>
                  <a:pt x="23621" y="23621"/>
                </a:lnTo>
                <a:lnTo>
                  <a:pt x="25145" y="22859"/>
                </a:lnTo>
                <a:lnTo>
                  <a:pt x="27431" y="22859"/>
                </a:lnTo>
                <a:lnTo>
                  <a:pt x="27431" y="19050"/>
                </a:lnTo>
                <a:lnTo>
                  <a:pt x="28193" y="18287"/>
                </a:lnTo>
                <a:lnTo>
                  <a:pt x="28193" y="16764"/>
                </a:lnTo>
                <a:lnTo>
                  <a:pt x="28956" y="16002"/>
                </a:lnTo>
                <a:lnTo>
                  <a:pt x="28956" y="14478"/>
                </a:lnTo>
                <a:lnTo>
                  <a:pt x="29718" y="14478"/>
                </a:lnTo>
                <a:lnTo>
                  <a:pt x="30479" y="13716"/>
                </a:lnTo>
                <a:lnTo>
                  <a:pt x="32004" y="13716"/>
                </a:lnTo>
                <a:close/>
              </a:path>
              <a:path w="32385" h="41910">
                <a:moveTo>
                  <a:pt x="12954" y="34290"/>
                </a:moveTo>
                <a:lnTo>
                  <a:pt x="12954" y="22859"/>
                </a:lnTo>
                <a:lnTo>
                  <a:pt x="10668" y="28956"/>
                </a:lnTo>
                <a:lnTo>
                  <a:pt x="9906" y="28956"/>
                </a:lnTo>
                <a:lnTo>
                  <a:pt x="8381" y="30479"/>
                </a:lnTo>
                <a:lnTo>
                  <a:pt x="7619" y="30479"/>
                </a:lnTo>
                <a:lnTo>
                  <a:pt x="9143" y="32003"/>
                </a:lnTo>
                <a:lnTo>
                  <a:pt x="11429" y="33528"/>
                </a:lnTo>
                <a:lnTo>
                  <a:pt x="12954" y="34290"/>
                </a:lnTo>
                <a:close/>
              </a:path>
              <a:path w="32385" h="41910">
                <a:moveTo>
                  <a:pt x="25145" y="35814"/>
                </a:moveTo>
                <a:lnTo>
                  <a:pt x="23621" y="31241"/>
                </a:lnTo>
                <a:lnTo>
                  <a:pt x="22097" y="28193"/>
                </a:lnTo>
                <a:lnTo>
                  <a:pt x="22097" y="41909"/>
                </a:lnTo>
                <a:lnTo>
                  <a:pt x="22860" y="41147"/>
                </a:lnTo>
                <a:lnTo>
                  <a:pt x="23621" y="38862"/>
                </a:lnTo>
                <a:lnTo>
                  <a:pt x="25145" y="35814"/>
                </a:lnTo>
                <a:close/>
              </a:path>
              <a:path w="32385" h="41910">
                <a:moveTo>
                  <a:pt x="28193" y="22097"/>
                </a:moveTo>
                <a:lnTo>
                  <a:pt x="28193" y="19812"/>
                </a:lnTo>
                <a:lnTo>
                  <a:pt x="27431" y="19050"/>
                </a:lnTo>
                <a:lnTo>
                  <a:pt x="27431" y="22859"/>
                </a:lnTo>
                <a:lnTo>
                  <a:pt x="28193" y="2209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55" name="object 555"/>
          <p:cNvSpPr/>
          <p:nvPr/>
        </p:nvSpPr>
        <p:spPr>
          <a:xfrm>
            <a:off x="3568992" y="5939180"/>
            <a:ext cx="21033" cy="22308"/>
          </a:xfrm>
          <a:custGeom>
            <a:avLst/>
            <a:gdLst/>
            <a:ahLst/>
            <a:cxnLst/>
            <a:rect l="l" t="t" r="r" b="b"/>
            <a:pathLst>
              <a:path w="20955" h="22225">
                <a:moveTo>
                  <a:pt x="19812" y="19050"/>
                </a:moveTo>
                <a:lnTo>
                  <a:pt x="19812" y="14478"/>
                </a:lnTo>
                <a:lnTo>
                  <a:pt x="19050" y="12954"/>
                </a:lnTo>
                <a:lnTo>
                  <a:pt x="19050" y="5334"/>
                </a:lnTo>
                <a:lnTo>
                  <a:pt x="17526" y="8382"/>
                </a:lnTo>
                <a:lnTo>
                  <a:pt x="16764" y="10667"/>
                </a:lnTo>
                <a:lnTo>
                  <a:pt x="16002" y="11429"/>
                </a:lnTo>
                <a:lnTo>
                  <a:pt x="14478" y="10667"/>
                </a:lnTo>
                <a:lnTo>
                  <a:pt x="12954" y="8382"/>
                </a:lnTo>
                <a:lnTo>
                  <a:pt x="11430" y="7620"/>
                </a:lnTo>
                <a:lnTo>
                  <a:pt x="9144" y="6096"/>
                </a:lnTo>
                <a:lnTo>
                  <a:pt x="6858" y="3810"/>
                </a:lnTo>
                <a:lnTo>
                  <a:pt x="5334" y="3048"/>
                </a:lnTo>
                <a:lnTo>
                  <a:pt x="3048" y="1524"/>
                </a:lnTo>
                <a:lnTo>
                  <a:pt x="1524" y="0"/>
                </a:lnTo>
                <a:lnTo>
                  <a:pt x="762" y="762"/>
                </a:lnTo>
                <a:lnTo>
                  <a:pt x="0" y="762"/>
                </a:lnTo>
                <a:lnTo>
                  <a:pt x="1524" y="2286"/>
                </a:lnTo>
                <a:lnTo>
                  <a:pt x="3810" y="3810"/>
                </a:lnTo>
                <a:lnTo>
                  <a:pt x="5334" y="5334"/>
                </a:lnTo>
                <a:lnTo>
                  <a:pt x="7620" y="6858"/>
                </a:lnTo>
                <a:lnTo>
                  <a:pt x="10668" y="9906"/>
                </a:lnTo>
                <a:lnTo>
                  <a:pt x="12192" y="12191"/>
                </a:lnTo>
                <a:lnTo>
                  <a:pt x="13716" y="13716"/>
                </a:lnTo>
                <a:lnTo>
                  <a:pt x="13716" y="19050"/>
                </a:lnTo>
                <a:lnTo>
                  <a:pt x="14478" y="20574"/>
                </a:lnTo>
                <a:lnTo>
                  <a:pt x="15240" y="21336"/>
                </a:lnTo>
                <a:lnTo>
                  <a:pt x="16764" y="22098"/>
                </a:lnTo>
                <a:lnTo>
                  <a:pt x="18288" y="21336"/>
                </a:lnTo>
                <a:lnTo>
                  <a:pt x="19050" y="20574"/>
                </a:lnTo>
                <a:lnTo>
                  <a:pt x="19812" y="19050"/>
                </a:lnTo>
                <a:close/>
              </a:path>
              <a:path w="20955" h="22225">
                <a:moveTo>
                  <a:pt x="19812" y="10667"/>
                </a:moveTo>
                <a:lnTo>
                  <a:pt x="19812" y="6858"/>
                </a:lnTo>
                <a:lnTo>
                  <a:pt x="19050" y="6096"/>
                </a:lnTo>
                <a:lnTo>
                  <a:pt x="19050" y="11429"/>
                </a:lnTo>
                <a:lnTo>
                  <a:pt x="19812" y="10667"/>
                </a:lnTo>
                <a:close/>
              </a:path>
              <a:path w="20955" h="22225">
                <a:moveTo>
                  <a:pt x="20574" y="8382"/>
                </a:moveTo>
                <a:lnTo>
                  <a:pt x="20574" y="7620"/>
                </a:lnTo>
                <a:lnTo>
                  <a:pt x="19812" y="7620"/>
                </a:lnTo>
                <a:lnTo>
                  <a:pt x="19812" y="9143"/>
                </a:lnTo>
                <a:lnTo>
                  <a:pt x="20574" y="838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56" name="object 556"/>
          <p:cNvSpPr/>
          <p:nvPr/>
        </p:nvSpPr>
        <p:spPr>
          <a:xfrm>
            <a:off x="3584289" y="5951417"/>
            <a:ext cx="3187" cy="7648"/>
          </a:xfrm>
          <a:custGeom>
            <a:avLst/>
            <a:gdLst/>
            <a:ahLst/>
            <a:cxnLst/>
            <a:rect l="l" t="t" r="r" b="b"/>
            <a:pathLst>
              <a:path w="3175" h="7620">
                <a:moveTo>
                  <a:pt x="3048" y="6858"/>
                </a:moveTo>
                <a:lnTo>
                  <a:pt x="3048" y="1524"/>
                </a:lnTo>
                <a:lnTo>
                  <a:pt x="1524" y="0"/>
                </a:lnTo>
                <a:lnTo>
                  <a:pt x="0" y="1524"/>
                </a:lnTo>
                <a:lnTo>
                  <a:pt x="0" y="6858"/>
                </a:lnTo>
                <a:lnTo>
                  <a:pt x="762" y="7620"/>
                </a:lnTo>
                <a:lnTo>
                  <a:pt x="2286" y="7620"/>
                </a:lnTo>
                <a:lnTo>
                  <a:pt x="3048" y="685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57" name="object 557"/>
          <p:cNvSpPr/>
          <p:nvPr/>
        </p:nvSpPr>
        <p:spPr>
          <a:xfrm>
            <a:off x="3604940" y="5980482"/>
            <a:ext cx="20396" cy="15297"/>
          </a:xfrm>
          <a:custGeom>
            <a:avLst/>
            <a:gdLst/>
            <a:ahLst/>
            <a:cxnLst/>
            <a:rect l="l" t="t" r="r" b="b"/>
            <a:pathLst>
              <a:path w="20319" h="15239">
                <a:moveTo>
                  <a:pt x="19811" y="11429"/>
                </a:moveTo>
                <a:lnTo>
                  <a:pt x="19050" y="9143"/>
                </a:lnTo>
                <a:lnTo>
                  <a:pt x="17525" y="6858"/>
                </a:lnTo>
                <a:lnTo>
                  <a:pt x="16001" y="6095"/>
                </a:lnTo>
                <a:lnTo>
                  <a:pt x="14477" y="4571"/>
                </a:lnTo>
                <a:lnTo>
                  <a:pt x="12954" y="3809"/>
                </a:lnTo>
                <a:lnTo>
                  <a:pt x="11429" y="3809"/>
                </a:lnTo>
                <a:lnTo>
                  <a:pt x="9906" y="3047"/>
                </a:lnTo>
                <a:lnTo>
                  <a:pt x="7619" y="3047"/>
                </a:lnTo>
                <a:lnTo>
                  <a:pt x="7619" y="1523"/>
                </a:lnTo>
                <a:lnTo>
                  <a:pt x="6857" y="1523"/>
                </a:lnTo>
                <a:lnTo>
                  <a:pt x="6095" y="762"/>
                </a:lnTo>
                <a:lnTo>
                  <a:pt x="4571" y="762"/>
                </a:lnTo>
                <a:lnTo>
                  <a:pt x="3809" y="0"/>
                </a:lnTo>
                <a:lnTo>
                  <a:pt x="2285" y="2285"/>
                </a:lnTo>
                <a:lnTo>
                  <a:pt x="0" y="9143"/>
                </a:lnTo>
                <a:lnTo>
                  <a:pt x="1523" y="9143"/>
                </a:lnTo>
                <a:lnTo>
                  <a:pt x="2285" y="9905"/>
                </a:lnTo>
                <a:lnTo>
                  <a:pt x="3047" y="9905"/>
                </a:lnTo>
                <a:lnTo>
                  <a:pt x="3809" y="10667"/>
                </a:lnTo>
                <a:lnTo>
                  <a:pt x="3809" y="9905"/>
                </a:lnTo>
                <a:lnTo>
                  <a:pt x="4571" y="9905"/>
                </a:lnTo>
                <a:lnTo>
                  <a:pt x="4571" y="8381"/>
                </a:lnTo>
                <a:lnTo>
                  <a:pt x="5333" y="7619"/>
                </a:lnTo>
                <a:lnTo>
                  <a:pt x="8381" y="10667"/>
                </a:lnTo>
                <a:lnTo>
                  <a:pt x="8381" y="12191"/>
                </a:lnTo>
                <a:lnTo>
                  <a:pt x="9143" y="12191"/>
                </a:lnTo>
                <a:lnTo>
                  <a:pt x="9143" y="8381"/>
                </a:lnTo>
                <a:lnTo>
                  <a:pt x="12191" y="11429"/>
                </a:lnTo>
                <a:lnTo>
                  <a:pt x="12954" y="13715"/>
                </a:lnTo>
                <a:lnTo>
                  <a:pt x="12954" y="9143"/>
                </a:lnTo>
                <a:lnTo>
                  <a:pt x="14477" y="12191"/>
                </a:lnTo>
                <a:lnTo>
                  <a:pt x="14477" y="7619"/>
                </a:lnTo>
                <a:lnTo>
                  <a:pt x="15239" y="9905"/>
                </a:lnTo>
                <a:lnTo>
                  <a:pt x="16001" y="10667"/>
                </a:lnTo>
                <a:lnTo>
                  <a:pt x="16001" y="7619"/>
                </a:lnTo>
                <a:lnTo>
                  <a:pt x="19811" y="11429"/>
                </a:lnTo>
                <a:close/>
              </a:path>
              <a:path w="20319" h="15239">
                <a:moveTo>
                  <a:pt x="9906" y="12191"/>
                </a:moveTo>
                <a:lnTo>
                  <a:pt x="9906" y="11429"/>
                </a:lnTo>
                <a:lnTo>
                  <a:pt x="9143" y="10667"/>
                </a:lnTo>
                <a:lnTo>
                  <a:pt x="9143" y="12191"/>
                </a:lnTo>
                <a:lnTo>
                  <a:pt x="9906" y="12191"/>
                </a:lnTo>
                <a:close/>
              </a:path>
              <a:path w="20319" h="15239">
                <a:moveTo>
                  <a:pt x="13715" y="15239"/>
                </a:moveTo>
                <a:lnTo>
                  <a:pt x="13715" y="12191"/>
                </a:lnTo>
                <a:lnTo>
                  <a:pt x="12954" y="10667"/>
                </a:lnTo>
                <a:lnTo>
                  <a:pt x="12954" y="13715"/>
                </a:lnTo>
                <a:lnTo>
                  <a:pt x="13715" y="15239"/>
                </a:lnTo>
                <a:close/>
              </a:path>
              <a:path w="20319" h="15239">
                <a:moveTo>
                  <a:pt x="16001" y="15239"/>
                </a:moveTo>
                <a:lnTo>
                  <a:pt x="16001" y="11429"/>
                </a:lnTo>
                <a:lnTo>
                  <a:pt x="15239" y="9905"/>
                </a:lnTo>
                <a:lnTo>
                  <a:pt x="14477" y="7619"/>
                </a:lnTo>
                <a:lnTo>
                  <a:pt x="14477" y="12191"/>
                </a:lnTo>
                <a:lnTo>
                  <a:pt x="16001" y="15239"/>
                </a:lnTo>
                <a:close/>
              </a:path>
              <a:path w="20319" h="15239">
                <a:moveTo>
                  <a:pt x="19050" y="13715"/>
                </a:moveTo>
                <a:lnTo>
                  <a:pt x="16001" y="7619"/>
                </a:lnTo>
                <a:lnTo>
                  <a:pt x="16001" y="10667"/>
                </a:lnTo>
                <a:lnTo>
                  <a:pt x="16764" y="11429"/>
                </a:lnTo>
                <a:lnTo>
                  <a:pt x="17525" y="12953"/>
                </a:lnTo>
                <a:lnTo>
                  <a:pt x="19050" y="137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58" name="object 558"/>
          <p:cNvSpPr/>
          <p:nvPr/>
        </p:nvSpPr>
        <p:spPr>
          <a:xfrm>
            <a:off x="3536104" y="5939945"/>
            <a:ext cx="91143" cy="139582"/>
          </a:xfrm>
          <a:custGeom>
            <a:avLst/>
            <a:gdLst/>
            <a:ahLst/>
            <a:cxnLst/>
            <a:rect l="l" t="t" r="r" b="b"/>
            <a:pathLst>
              <a:path w="90805" h="139064">
                <a:moveTo>
                  <a:pt x="31242" y="99441"/>
                </a:moveTo>
                <a:lnTo>
                  <a:pt x="31242" y="84581"/>
                </a:lnTo>
                <a:lnTo>
                  <a:pt x="30480" y="86105"/>
                </a:lnTo>
                <a:lnTo>
                  <a:pt x="28956" y="86867"/>
                </a:lnTo>
                <a:lnTo>
                  <a:pt x="25908" y="89916"/>
                </a:lnTo>
                <a:lnTo>
                  <a:pt x="23621" y="91440"/>
                </a:lnTo>
                <a:lnTo>
                  <a:pt x="21336" y="94487"/>
                </a:lnTo>
                <a:lnTo>
                  <a:pt x="19812" y="96774"/>
                </a:lnTo>
                <a:lnTo>
                  <a:pt x="18288" y="99822"/>
                </a:lnTo>
                <a:lnTo>
                  <a:pt x="16002" y="106679"/>
                </a:lnTo>
                <a:lnTo>
                  <a:pt x="14477" y="109728"/>
                </a:lnTo>
                <a:lnTo>
                  <a:pt x="12954" y="112014"/>
                </a:lnTo>
                <a:lnTo>
                  <a:pt x="10668" y="113537"/>
                </a:lnTo>
                <a:lnTo>
                  <a:pt x="9144" y="115062"/>
                </a:lnTo>
                <a:lnTo>
                  <a:pt x="4571" y="115062"/>
                </a:lnTo>
                <a:lnTo>
                  <a:pt x="3048" y="117347"/>
                </a:lnTo>
                <a:lnTo>
                  <a:pt x="2286" y="118871"/>
                </a:lnTo>
                <a:lnTo>
                  <a:pt x="1524" y="121157"/>
                </a:lnTo>
                <a:lnTo>
                  <a:pt x="0" y="122682"/>
                </a:lnTo>
                <a:lnTo>
                  <a:pt x="762" y="124206"/>
                </a:lnTo>
                <a:lnTo>
                  <a:pt x="2286" y="125730"/>
                </a:lnTo>
                <a:lnTo>
                  <a:pt x="3048" y="125730"/>
                </a:lnTo>
                <a:lnTo>
                  <a:pt x="3810" y="124968"/>
                </a:lnTo>
                <a:lnTo>
                  <a:pt x="4571" y="123444"/>
                </a:lnTo>
                <a:lnTo>
                  <a:pt x="5334" y="122682"/>
                </a:lnTo>
                <a:lnTo>
                  <a:pt x="6858" y="124968"/>
                </a:lnTo>
                <a:lnTo>
                  <a:pt x="8382" y="131064"/>
                </a:lnTo>
                <a:lnTo>
                  <a:pt x="9144" y="132587"/>
                </a:lnTo>
                <a:lnTo>
                  <a:pt x="12954" y="136397"/>
                </a:lnTo>
                <a:lnTo>
                  <a:pt x="14477" y="137159"/>
                </a:lnTo>
                <a:lnTo>
                  <a:pt x="14477" y="126492"/>
                </a:lnTo>
                <a:lnTo>
                  <a:pt x="15239" y="122682"/>
                </a:lnTo>
                <a:lnTo>
                  <a:pt x="16002" y="120395"/>
                </a:lnTo>
                <a:lnTo>
                  <a:pt x="19050" y="116585"/>
                </a:lnTo>
                <a:lnTo>
                  <a:pt x="21336" y="112776"/>
                </a:lnTo>
                <a:lnTo>
                  <a:pt x="24384" y="108966"/>
                </a:lnTo>
                <a:lnTo>
                  <a:pt x="26670" y="105155"/>
                </a:lnTo>
                <a:lnTo>
                  <a:pt x="31242" y="99441"/>
                </a:lnTo>
                <a:close/>
              </a:path>
              <a:path w="90805" h="139064">
                <a:moveTo>
                  <a:pt x="57150" y="16002"/>
                </a:moveTo>
                <a:lnTo>
                  <a:pt x="57150" y="13716"/>
                </a:lnTo>
                <a:lnTo>
                  <a:pt x="56388" y="12192"/>
                </a:lnTo>
                <a:lnTo>
                  <a:pt x="53339" y="7620"/>
                </a:lnTo>
                <a:lnTo>
                  <a:pt x="52577" y="8381"/>
                </a:lnTo>
                <a:lnTo>
                  <a:pt x="52577" y="18287"/>
                </a:lnTo>
                <a:lnTo>
                  <a:pt x="51815" y="19812"/>
                </a:lnTo>
                <a:lnTo>
                  <a:pt x="51054" y="20574"/>
                </a:lnTo>
                <a:lnTo>
                  <a:pt x="49530" y="21336"/>
                </a:lnTo>
                <a:lnTo>
                  <a:pt x="48006" y="20574"/>
                </a:lnTo>
                <a:lnTo>
                  <a:pt x="47244" y="19812"/>
                </a:lnTo>
                <a:lnTo>
                  <a:pt x="46482" y="18287"/>
                </a:lnTo>
                <a:lnTo>
                  <a:pt x="46482" y="12954"/>
                </a:lnTo>
                <a:lnTo>
                  <a:pt x="44958" y="11429"/>
                </a:lnTo>
                <a:lnTo>
                  <a:pt x="43434" y="9144"/>
                </a:lnTo>
                <a:lnTo>
                  <a:pt x="40386" y="6096"/>
                </a:lnTo>
                <a:lnTo>
                  <a:pt x="38100" y="4572"/>
                </a:lnTo>
                <a:lnTo>
                  <a:pt x="36576" y="3048"/>
                </a:lnTo>
                <a:lnTo>
                  <a:pt x="34289" y="1524"/>
                </a:lnTo>
                <a:lnTo>
                  <a:pt x="32765" y="0"/>
                </a:lnTo>
                <a:lnTo>
                  <a:pt x="32004" y="762"/>
                </a:lnTo>
                <a:lnTo>
                  <a:pt x="30480" y="762"/>
                </a:lnTo>
                <a:lnTo>
                  <a:pt x="30480" y="1524"/>
                </a:lnTo>
                <a:lnTo>
                  <a:pt x="29718" y="1524"/>
                </a:lnTo>
                <a:lnTo>
                  <a:pt x="25908" y="3048"/>
                </a:lnTo>
                <a:lnTo>
                  <a:pt x="22098" y="5334"/>
                </a:lnTo>
                <a:lnTo>
                  <a:pt x="19050" y="7620"/>
                </a:lnTo>
                <a:lnTo>
                  <a:pt x="16002" y="10667"/>
                </a:lnTo>
                <a:lnTo>
                  <a:pt x="12954" y="12954"/>
                </a:lnTo>
                <a:lnTo>
                  <a:pt x="10668" y="15240"/>
                </a:lnTo>
                <a:lnTo>
                  <a:pt x="8382" y="18287"/>
                </a:lnTo>
                <a:lnTo>
                  <a:pt x="7620" y="21336"/>
                </a:lnTo>
                <a:lnTo>
                  <a:pt x="6858" y="28194"/>
                </a:lnTo>
                <a:lnTo>
                  <a:pt x="7620" y="35052"/>
                </a:lnTo>
                <a:lnTo>
                  <a:pt x="9144" y="41148"/>
                </a:lnTo>
                <a:lnTo>
                  <a:pt x="10668" y="46481"/>
                </a:lnTo>
                <a:lnTo>
                  <a:pt x="12192" y="46481"/>
                </a:lnTo>
                <a:lnTo>
                  <a:pt x="15239" y="44958"/>
                </a:lnTo>
                <a:lnTo>
                  <a:pt x="16764" y="44958"/>
                </a:lnTo>
                <a:lnTo>
                  <a:pt x="16764" y="25908"/>
                </a:lnTo>
                <a:lnTo>
                  <a:pt x="17526" y="22860"/>
                </a:lnTo>
                <a:lnTo>
                  <a:pt x="18288" y="22098"/>
                </a:lnTo>
                <a:lnTo>
                  <a:pt x="19812" y="21336"/>
                </a:lnTo>
                <a:lnTo>
                  <a:pt x="21336" y="21336"/>
                </a:lnTo>
                <a:lnTo>
                  <a:pt x="22860" y="19812"/>
                </a:lnTo>
                <a:lnTo>
                  <a:pt x="24384" y="19050"/>
                </a:lnTo>
                <a:lnTo>
                  <a:pt x="25908" y="19050"/>
                </a:lnTo>
                <a:lnTo>
                  <a:pt x="28194" y="18287"/>
                </a:lnTo>
                <a:lnTo>
                  <a:pt x="29718" y="17526"/>
                </a:lnTo>
                <a:lnTo>
                  <a:pt x="31242" y="22860"/>
                </a:lnTo>
                <a:lnTo>
                  <a:pt x="32765" y="30479"/>
                </a:lnTo>
                <a:lnTo>
                  <a:pt x="33527" y="32766"/>
                </a:lnTo>
                <a:lnTo>
                  <a:pt x="33527" y="96583"/>
                </a:lnTo>
                <a:lnTo>
                  <a:pt x="38862" y="89916"/>
                </a:lnTo>
                <a:lnTo>
                  <a:pt x="38862" y="89154"/>
                </a:lnTo>
                <a:lnTo>
                  <a:pt x="39624" y="87629"/>
                </a:lnTo>
                <a:lnTo>
                  <a:pt x="39624" y="86867"/>
                </a:lnTo>
                <a:lnTo>
                  <a:pt x="40386" y="85344"/>
                </a:lnTo>
                <a:lnTo>
                  <a:pt x="53339" y="85344"/>
                </a:lnTo>
                <a:lnTo>
                  <a:pt x="53339" y="28194"/>
                </a:lnTo>
                <a:lnTo>
                  <a:pt x="54864" y="22098"/>
                </a:lnTo>
                <a:lnTo>
                  <a:pt x="56388" y="19050"/>
                </a:lnTo>
                <a:lnTo>
                  <a:pt x="57150" y="16002"/>
                </a:lnTo>
                <a:close/>
              </a:path>
              <a:path w="90805" h="139064">
                <a:moveTo>
                  <a:pt x="27432" y="83058"/>
                </a:moveTo>
                <a:lnTo>
                  <a:pt x="27432" y="47244"/>
                </a:lnTo>
                <a:lnTo>
                  <a:pt x="26670" y="47244"/>
                </a:lnTo>
                <a:lnTo>
                  <a:pt x="26670" y="48005"/>
                </a:lnTo>
                <a:lnTo>
                  <a:pt x="25908" y="49529"/>
                </a:lnTo>
                <a:lnTo>
                  <a:pt x="25908" y="51054"/>
                </a:lnTo>
                <a:lnTo>
                  <a:pt x="25145" y="53340"/>
                </a:lnTo>
                <a:lnTo>
                  <a:pt x="25145" y="54864"/>
                </a:lnTo>
                <a:lnTo>
                  <a:pt x="24384" y="57912"/>
                </a:lnTo>
                <a:lnTo>
                  <a:pt x="22860" y="61722"/>
                </a:lnTo>
                <a:lnTo>
                  <a:pt x="20574" y="64770"/>
                </a:lnTo>
                <a:lnTo>
                  <a:pt x="19050" y="68579"/>
                </a:lnTo>
                <a:lnTo>
                  <a:pt x="16764" y="72390"/>
                </a:lnTo>
                <a:lnTo>
                  <a:pt x="15239" y="75437"/>
                </a:lnTo>
                <a:lnTo>
                  <a:pt x="14477" y="79248"/>
                </a:lnTo>
                <a:lnTo>
                  <a:pt x="14477" y="83058"/>
                </a:lnTo>
                <a:lnTo>
                  <a:pt x="27432" y="83058"/>
                </a:lnTo>
                <a:close/>
              </a:path>
              <a:path w="90805" h="139064">
                <a:moveTo>
                  <a:pt x="20574" y="138684"/>
                </a:moveTo>
                <a:lnTo>
                  <a:pt x="20574" y="137921"/>
                </a:lnTo>
                <a:lnTo>
                  <a:pt x="19812" y="135635"/>
                </a:lnTo>
                <a:lnTo>
                  <a:pt x="17526" y="134112"/>
                </a:lnTo>
                <a:lnTo>
                  <a:pt x="15239" y="131826"/>
                </a:lnTo>
                <a:lnTo>
                  <a:pt x="14477" y="130302"/>
                </a:lnTo>
                <a:lnTo>
                  <a:pt x="14477" y="137159"/>
                </a:lnTo>
                <a:lnTo>
                  <a:pt x="15239" y="137921"/>
                </a:lnTo>
                <a:lnTo>
                  <a:pt x="16764" y="138684"/>
                </a:lnTo>
                <a:lnTo>
                  <a:pt x="20574" y="138684"/>
                </a:lnTo>
                <a:close/>
              </a:path>
              <a:path w="90805" h="139064">
                <a:moveTo>
                  <a:pt x="19812" y="44196"/>
                </a:moveTo>
                <a:lnTo>
                  <a:pt x="19812" y="43434"/>
                </a:lnTo>
                <a:lnTo>
                  <a:pt x="19050" y="37337"/>
                </a:lnTo>
                <a:lnTo>
                  <a:pt x="16764" y="31242"/>
                </a:lnTo>
                <a:lnTo>
                  <a:pt x="16764" y="44958"/>
                </a:lnTo>
                <a:lnTo>
                  <a:pt x="19050" y="44196"/>
                </a:lnTo>
                <a:lnTo>
                  <a:pt x="19812" y="44196"/>
                </a:lnTo>
                <a:close/>
              </a:path>
              <a:path w="90805" h="139064">
                <a:moveTo>
                  <a:pt x="33527" y="96583"/>
                </a:moveTo>
                <a:lnTo>
                  <a:pt x="33527" y="33528"/>
                </a:lnTo>
                <a:lnTo>
                  <a:pt x="32004" y="34290"/>
                </a:lnTo>
                <a:lnTo>
                  <a:pt x="30480" y="37337"/>
                </a:lnTo>
                <a:lnTo>
                  <a:pt x="28956" y="38100"/>
                </a:lnTo>
                <a:lnTo>
                  <a:pt x="28194" y="39624"/>
                </a:lnTo>
                <a:lnTo>
                  <a:pt x="26670" y="40386"/>
                </a:lnTo>
                <a:lnTo>
                  <a:pt x="25908" y="41910"/>
                </a:lnTo>
                <a:lnTo>
                  <a:pt x="24384" y="42672"/>
                </a:lnTo>
                <a:lnTo>
                  <a:pt x="25145" y="44196"/>
                </a:lnTo>
                <a:lnTo>
                  <a:pt x="25908" y="44958"/>
                </a:lnTo>
                <a:lnTo>
                  <a:pt x="27432" y="45720"/>
                </a:lnTo>
                <a:lnTo>
                  <a:pt x="27432" y="83058"/>
                </a:lnTo>
                <a:lnTo>
                  <a:pt x="28956" y="83058"/>
                </a:lnTo>
                <a:lnTo>
                  <a:pt x="29718" y="83820"/>
                </a:lnTo>
                <a:lnTo>
                  <a:pt x="30480" y="83820"/>
                </a:lnTo>
                <a:lnTo>
                  <a:pt x="31242" y="84581"/>
                </a:lnTo>
                <a:lnTo>
                  <a:pt x="31242" y="99441"/>
                </a:lnTo>
                <a:lnTo>
                  <a:pt x="33527" y="96583"/>
                </a:lnTo>
                <a:close/>
              </a:path>
              <a:path w="90805" h="139064">
                <a:moveTo>
                  <a:pt x="52577" y="13716"/>
                </a:moveTo>
                <a:lnTo>
                  <a:pt x="52577" y="9905"/>
                </a:lnTo>
                <a:lnTo>
                  <a:pt x="51815" y="10667"/>
                </a:lnTo>
                <a:lnTo>
                  <a:pt x="51815" y="12192"/>
                </a:lnTo>
                <a:lnTo>
                  <a:pt x="52577" y="13716"/>
                </a:lnTo>
                <a:close/>
              </a:path>
              <a:path w="90805" h="139064">
                <a:moveTo>
                  <a:pt x="69342" y="39624"/>
                </a:moveTo>
                <a:lnTo>
                  <a:pt x="64770" y="36576"/>
                </a:lnTo>
                <a:lnTo>
                  <a:pt x="63245" y="35814"/>
                </a:lnTo>
                <a:lnTo>
                  <a:pt x="58674" y="32766"/>
                </a:lnTo>
                <a:lnTo>
                  <a:pt x="57150" y="31242"/>
                </a:lnTo>
                <a:lnTo>
                  <a:pt x="54864" y="29717"/>
                </a:lnTo>
                <a:lnTo>
                  <a:pt x="53339" y="28194"/>
                </a:lnTo>
                <a:lnTo>
                  <a:pt x="53339" y="41910"/>
                </a:lnTo>
                <a:lnTo>
                  <a:pt x="54102" y="42672"/>
                </a:lnTo>
                <a:lnTo>
                  <a:pt x="56388" y="43434"/>
                </a:lnTo>
                <a:lnTo>
                  <a:pt x="65532" y="48005"/>
                </a:lnTo>
                <a:lnTo>
                  <a:pt x="66294" y="45720"/>
                </a:lnTo>
                <a:lnTo>
                  <a:pt x="67818" y="43434"/>
                </a:lnTo>
                <a:lnTo>
                  <a:pt x="68580" y="41148"/>
                </a:lnTo>
                <a:lnTo>
                  <a:pt x="69342" y="39624"/>
                </a:lnTo>
                <a:close/>
              </a:path>
              <a:path w="90805" h="139064">
                <a:moveTo>
                  <a:pt x="90677" y="131826"/>
                </a:moveTo>
                <a:lnTo>
                  <a:pt x="90677" y="131064"/>
                </a:lnTo>
                <a:lnTo>
                  <a:pt x="89154" y="131064"/>
                </a:lnTo>
                <a:lnTo>
                  <a:pt x="88392" y="130302"/>
                </a:lnTo>
                <a:lnTo>
                  <a:pt x="82295" y="130302"/>
                </a:lnTo>
                <a:lnTo>
                  <a:pt x="80010" y="129540"/>
                </a:lnTo>
                <a:lnTo>
                  <a:pt x="78486" y="126492"/>
                </a:lnTo>
                <a:lnTo>
                  <a:pt x="76200" y="123444"/>
                </a:lnTo>
                <a:lnTo>
                  <a:pt x="75438" y="120395"/>
                </a:lnTo>
                <a:lnTo>
                  <a:pt x="73914" y="102108"/>
                </a:lnTo>
                <a:lnTo>
                  <a:pt x="73914" y="83058"/>
                </a:lnTo>
                <a:lnTo>
                  <a:pt x="70865" y="76962"/>
                </a:lnTo>
                <a:lnTo>
                  <a:pt x="70104" y="74676"/>
                </a:lnTo>
                <a:lnTo>
                  <a:pt x="68580" y="71628"/>
                </a:lnTo>
                <a:lnTo>
                  <a:pt x="67056" y="69342"/>
                </a:lnTo>
                <a:lnTo>
                  <a:pt x="65532" y="66294"/>
                </a:lnTo>
                <a:lnTo>
                  <a:pt x="64008" y="64008"/>
                </a:lnTo>
                <a:lnTo>
                  <a:pt x="61721" y="60960"/>
                </a:lnTo>
                <a:lnTo>
                  <a:pt x="60960" y="59436"/>
                </a:lnTo>
                <a:lnTo>
                  <a:pt x="58674" y="57150"/>
                </a:lnTo>
                <a:lnTo>
                  <a:pt x="57912" y="55626"/>
                </a:lnTo>
                <a:lnTo>
                  <a:pt x="56388" y="54102"/>
                </a:lnTo>
                <a:lnTo>
                  <a:pt x="55626" y="52578"/>
                </a:lnTo>
                <a:lnTo>
                  <a:pt x="53339" y="50292"/>
                </a:lnTo>
                <a:lnTo>
                  <a:pt x="53339" y="85344"/>
                </a:lnTo>
                <a:lnTo>
                  <a:pt x="54102" y="85344"/>
                </a:lnTo>
                <a:lnTo>
                  <a:pt x="56388" y="84581"/>
                </a:lnTo>
                <a:lnTo>
                  <a:pt x="58674" y="84581"/>
                </a:lnTo>
                <a:lnTo>
                  <a:pt x="60198" y="83820"/>
                </a:lnTo>
                <a:lnTo>
                  <a:pt x="62484" y="83058"/>
                </a:lnTo>
                <a:lnTo>
                  <a:pt x="64008" y="82296"/>
                </a:lnTo>
                <a:lnTo>
                  <a:pt x="64008" y="102108"/>
                </a:lnTo>
                <a:lnTo>
                  <a:pt x="64770" y="103631"/>
                </a:lnTo>
                <a:lnTo>
                  <a:pt x="65532" y="105917"/>
                </a:lnTo>
                <a:lnTo>
                  <a:pt x="65532" y="108204"/>
                </a:lnTo>
                <a:lnTo>
                  <a:pt x="67056" y="109728"/>
                </a:lnTo>
                <a:lnTo>
                  <a:pt x="67056" y="112014"/>
                </a:lnTo>
                <a:lnTo>
                  <a:pt x="67818" y="114300"/>
                </a:lnTo>
                <a:lnTo>
                  <a:pt x="67818" y="133349"/>
                </a:lnTo>
                <a:lnTo>
                  <a:pt x="68580" y="133349"/>
                </a:lnTo>
                <a:lnTo>
                  <a:pt x="68580" y="129540"/>
                </a:lnTo>
                <a:lnTo>
                  <a:pt x="70104" y="129540"/>
                </a:lnTo>
                <a:lnTo>
                  <a:pt x="70865" y="130302"/>
                </a:lnTo>
                <a:lnTo>
                  <a:pt x="73914" y="131826"/>
                </a:lnTo>
                <a:lnTo>
                  <a:pt x="74676" y="133349"/>
                </a:lnTo>
                <a:lnTo>
                  <a:pt x="76200" y="133349"/>
                </a:lnTo>
                <a:lnTo>
                  <a:pt x="76962" y="134112"/>
                </a:lnTo>
                <a:lnTo>
                  <a:pt x="78486" y="134112"/>
                </a:lnTo>
                <a:lnTo>
                  <a:pt x="80771" y="134874"/>
                </a:lnTo>
                <a:lnTo>
                  <a:pt x="86106" y="134874"/>
                </a:lnTo>
                <a:lnTo>
                  <a:pt x="89154" y="133349"/>
                </a:lnTo>
                <a:lnTo>
                  <a:pt x="90677" y="131826"/>
                </a:lnTo>
                <a:close/>
              </a:path>
              <a:path w="90805" h="139064">
                <a:moveTo>
                  <a:pt x="64008" y="102108"/>
                </a:moveTo>
                <a:lnTo>
                  <a:pt x="64008" y="86867"/>
                </a:lnTo>
                <a:lnTo>
                  <a:pt x="63245" y="88392"/>
                </a:lnTo>
                <a:lnTo>
                  <a:pt x="63245" y="90678"/>
                </a:lnTo>
                <a:lnTo>
                  <a:pt x="62484" y="93726"/>
                </a:lnTo>
                <a:lnTo>
                  <a:pt x="62484" y="97536"/>
                </a:lnTo>
                <a:lnTo>
                  <a:pt x="63245" y="100584"/>
                </a:lnTo>
                <a:lnTo>
                  <a:pt x="64008" y="102108"/>
                </a:lnTo>
                <a:close/>
              </a:path>
              <a:path w="90805" h="139064">
                <a:moveTo>
                  <a:pt x="67818" y="133349"/>
                </a:moveTo>
                <a:lnTo>
                  <a:pt x="67818" y="116585"/>
                </a:lnTo>
                <a:lnTo>
                  <a:pt x="67056" y="118871"/>
                </a:lnTo>
                <a:lnTo>
                  <a:pt x="67056" y="121157"/>
                </a:lnTo>
                <a:lnTo>
                  <a:pt x="66294" y="121157"/>
                </a:lnTo>
                <a:lnTo>
                  <a:pt x="63245" y="124206"/>
                </a:lnTo>
                <a:lnTo>
                  <a:pt x="63245" y="127254"/>
                </a:lnTo>
                <a:lnTo>
                  <a:pt x="64770" y="130302"/>
                </a:lnTo>
                <a:lnTo>
                  <a:pt x="64770" y="133349"/>
                </a:lnTo>
                <a:lnTo>
                  <a:pt x="67818" y="13334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59" name="object 559"/>
          <p:cNvSpPr/>
          <p:nvPr/>
        </p:nvSpPr>
        <p:spPr>
          <a:xfrm>
            <a:off x="3601880" y="5979717"/>
            <a:ext cx="7011" cy="10198"/>
          </a:xfrm>
          <a:custGeom>
            <a:avLst/>
            <a:gdLst/>
            <a:ahLst/>
            <a:cxnLst/>
            <a:rect l="l" t="t" r="r" b="b"/>
            <a:pathLst>
              <a:path w="6985" h="10160">
                <a:moveTo>
                  <a:pt x="6857" y="761"/>
                </a:moveTo>
                <a:lnTo>
                  <a:pt x="6095" y="761"/>
                </a:lnTo>
                <a:lnTo>
                  <a:pt x="5333" y="0"/>
                </a:lnTo>
                <a:lnTo>
                  <a:pt x="3809" y="0"/>
                </a:lnTo>
                <a:lnTo>
                  <a:pt x="3048" y="1523"/>
                </a:lnTo>
                <a:lnTo>
                  <a:pt x="2285" y="3809"/>
                </a:lnTo>
                <a:lnTo>
                  <a:pt x="762" y="6095"/>
                </a:lnTo>
                <a:lnTo>
                  <a:pt x="0" y="8381"/>
                </a:lnTo>
                <a:lnTo>
                  <a:pt x="762" y="8381"/>
                </a:lnTo>
                <a:lnTo>
                  <a:pt x="1523" y="9143"/>
                </a:lnTo>
                <a:lnTo>
                  <a:pt x="2285" y="9143"/>
                </a:lnTo>
                <a:lnTo>
                  <a:pt x="3048" y="9905"/>
                </a:lnTo>
                <a:lnTo>
                  <a:pt x="5333" y="3047"/>
                </a:lnTo>
                <a:lnTo>
                  <a:pt x="6857" y="761"/>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60" name="object 560"/>
          <p:cNvSpPr/>
          <p:nvPr/>
        </p:nvSpPr>
        <p:spPr>
          <a:xfrm>
            <a:off x="3550636" y="5991954"/>
            <a:ext cx="3824" cy="3824"/>
          </a:xfrm>
          <a:custGeom>
            <a:avLst/>
            <a:gdLst/>
            <a:ahLst/>
            <a:cxnLst/>
            <a:rect l="l" t="t" r="r" b="b"/>
            <a:pathLst>
              <a:path w="3810" h="3810">
                <a:moveTo>
                  <a:pt x="762" y="3048"/>
                </a:moveTo>
                <a:lnTo>
                  <a:pt x="762" y="762"/>
                </a:lnTo>
                <a:lnTo>
                  <a:pt x="0" y="762"/>
                </a:lnTo>
                <a:lnTo>
                  <a:pt x="0" y="2285"/>
                </a:lnTo>
                <a:lnTo>
                  <a:pt x="762" y="3048"/>
                </a:lnTo>
                <a:close/>
              </a:path>
              <a:path w="3810" h="3810">
                <a:moveTo>
                  <a:pt x="3810" y="2285"/>
                </a:moveTo>
                <a:lnTo>
                  <a:pt x="3810" y="762"/>
                </a:lnTo>
                <a:lnTo>
                  <a:pt x="3048" y="762"/>
                </a:lnTo>
                <a:lnTo>
                  <a:pt x="2286" y="0"/>
                </a:lnTo>
                <a:lnTo>
                  <a:pt x="762" y="0"/>
                </a:lnTo>
                <a:lnTo>
                  <a:pt x="762" y="3809"/>
                </a:lnTo>
                <a:lnTo>
                  <a:pt x="2286" y="3809"/>
                </a:lnTo>
                <a:lnTo>
                  <a:pt x="3810" y="228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61" name="object 561"/>
          <p:cNvSpPr/>
          <p:nvPr/>
        </p:nvSpPr>
        <p:spPr>
          <a:xfrm>
            <a:off x="4107435" y="5858108"/>
            <a:ext cx="535383" cy="420658"/>
          </a:xfrm>
          <a:custGeom>
            <a:avLst/>
            <a:gdLst/>
            <a:ahLst/>
            <a:cxnLst/>
            <a:rect l="l" t="t" r="r" b="b"/>
            <a:pathLst>
              <a:path w="533400" h="419100">
                <a:moveTo>
                  <a:pt x="533400" y="188213"/>
                </a:moveTo>
                <a:lnTo>
                  <a:pt x="533400" y="178308"/>
                </a:lnTo>
                <a:lnTo>
                  <a:pt x="532638" y="174498"/>
                </a:lnTo>
                <a:lnTo>
                  <a:pt x="532638" y="168401"/>
                </a:lnTo>
                <a:lnTo>
                  <a:pt x="531876" y="161543"/>
                </a:lnTo>
                <a:lnTo>
                  <a:pt x="531114" y="155448"/>
                </a:lnTo>
                <a:lnTo>
                  <a:pt x="529590" y="148589"/>
                </a:lnTo>
                <a:lnTo>
                  <a:pt x="528065" y="140208"/>
                </a:lnTo>
                <a:lnTo>
                  <a:pt x="513588" y="101345"/>
                </a:lnTo>
                <a:lnTo>
                  <a:pt x="509777" y="93725"/>
                </a:lnTo>
                <a:lnTo>
                  <a:pt x="505206" y="86105"/>
                </a:lnTo>
                <a:lnTo>
                  <a:pt x="499871" y="80009"/>
                </a:lnTo>
                <a:lnTo>
                  <a:pt x="494538" y="73151"/>
                </a:lnTo>
                <a:lnTo>
                  <a:pt x="463295" y="46482"/>
                </a:lnTo>
                <a:lnTo>
                  <a:pt x="406145" y="19050"/>
                </a:lnTo>
                <a:lnTo>
                  <a:pt x="397764" y="16763"/>
                </a:lnTo>
                <a:lnTo>
                  <a:pt x="388620" y="13715"/>
                </a:lnTo>
                <a:lnTo>
                  <a:pt x="380238" y="10667"/>
                </a:lnTo>
                <a:lnTo>
                  <a:pt x="371856" y="8382"/>
                </a:lnTo>
                <a:lnTo>
                  <a:pt x="362712" y="6858"/>
                </a:lnTo>
                <a:lnTo>
                  <a:pt x="354329" y="4571"/>
                </a:lnTo>
                <a:lnTo>
                  <a:pt x="345185" y="3809"/>
                </a:lnTo>
                <a:lnTo>
                  <a:pt x="336803" y="2285"/>
                </a:lnTo>
                <a:lnTo>
                  <a:pt x="318515" y="762"/>
                </a:lnTo>
                <a:lnTo>
                  <a:pt x="307085" y="0"/>
                </a:lnTo>
                <a:lnTo>
                  <a:pt x="273558" y="0"/>
                </a:lnTo>
                <a:lnTo>
                  <a:pt x="262127" y="762"/>
                </a:lnTo>
                <a:lnTo>
                  <a:pt x="249935" y="1523"/>
                </a:lnTo>
                <a:lnTo>
                  <a:pt x="238506" y="2285"/>
                </a:lnTo>
                <a:lnTo>
                  <a:pt x="227076" y="3809"/>
                </a:lnTo>
                <a:lnTo>
                  <a:pt x="215645" y="6095"/>
                </a:lnTo>
                <a:lnTo>
                  <a:pt x="204215" y="7620"/>
                </a:lnTo>
                <a:lnTo>
                  <a:pt x="192785" y="9905"/>
                </a:lnTo>
                <a:lnTo>
                  <a:pt x="182118" y="12953"/>
                </a:lnTo>
                <a:lnTo>
                  <a:pt x="170687" y="16001"/>
                </a:lnTo>
                <a:lnTo>
                  <a:pt x="160020" y="19812"/>
                </a:lnTo>
                <a:lnTo>
                  <a:pt x="148589" y="23621"/>
                </a:lnTo>
                <a:lnTo>
                  <a:pt x="137922" y="27432"/>
                </a:lnTo>
                <a:lnTo>
                  <a:pt x="98297" y="48005"/>
                </a:lnTo>
                <a:lnTo>
                  <a:pt x="88391" y="54863"/>
                </a:lnTo>
                <a:lnTo>
                  <a:pt x="79247" y="60959"/>
                </a:lnTo>
                <a:lnTo>
                  <a:pt x="70103" y="67817"/>
                </a:lnTo>
                <a:lnTo>
                  <a:pt x="53339" y="83058"/>
                </a:lnTo>
                <a:lnTo>
                  <a:pt x="46481" y="91439"/>
                </a:lnTo>
                <a:lnTo>
                  <a:pt x="31241" y="109728"/>
                </a:lnTo>
                <a:lnTo>
                  <a:pt x="8381" y="150113"/>
                </a:lnTo>
                <a:lnTo>
                  <a:pt x="0" y="191262"/>
                </a:lnTo>
                <a:lnTo>
                  <a:pt x="0" y="198881"/>
                </a:lnTo>
                <a:lnTo>
                  <a:pt x="4572" y="238505"/>
                </a:lnTo>
                <a:lnTo>
                  <a:pt x="15239" y="284988"/>
                </a:lnTo>
                <a:lnTo>
                  <a:pt x="26670" y="321563"/>
                </a:lnTo>
                <a:lnTo>
                  <a:pt x="30480" y="332993"/>
                </a:lnTo>
                <a:lnTo>
                  <a:pt x="34289" y="345185"/>
                </a:lnTo>
                <a:lnTo>
                  <a:pt x="38862" y="357378"/>
                </a:lnTo>
                <a:lnTo>
                  <a:pt x="42672" y="368808"/>
                </a:lnTo>
                <a:lnTo>
                  <a:pt x="47243" y="380238"/>
                </a:lnTo>
                <a:lnTo>
                  <a:pt x="51053" y="392429"/>
                </a:lnTo>
                <a:lnTo>
                  <a:pt x="54863" y="403097"/>
                </a:lnTo>
                <a:lnTo>
                  <a:pt x="57912" y="402335"/>
                </a:lnTo>
                <a:lnTo>
                  <a:pt x="61722" y="401573"/>
                </a:lnTo>
                <a:lnTo>
                  <a:pt x="64770" y="401573"/>
                </a:lnTo>
                <a:lnTo>
                  <a:pt x="73913" y="399288"/>
                </a:lnTo>
                <a:lnTo>
                  <a:pt x="77724" y="398526"/>
                </a:lnTo>
                <a:lnTo>
                  <a:pt x="80772" y="398526"/>
                </a:lnTo>
                <a:lnTo>
                  <a:pt x="83820" y="397763"/>
                </a:lnTo>
                <a:lnTo>
                  <a:pt x="87630" y="397763"/>
                </a:lnTo>
                <a:lnTo>
                  <a:pt x="91439" y="397002"/>
                </a:lnTo>
                <a:lnTo>
                  <a:pt x="95250" y="397002"/>
                </a:lnTo>
                <a:lnTo>
                  <a:pt x="99060" y="396240"/>
                </a:lnTo>
                <a:lnTo>
                  <a:pt x="102870" y="396240"/>
                </a:lnTo>
                <a:lnTo>
                  <a:pt x="107441" y="395478"/>
                </a:lnTo>
                <a:lnTo>
                  <a:pt x="119633" y="395478"/>
                </a:lnTo>
                <a:lnTo>
                  <a:pt x="128016" y="394716"/>
                </a:lnTo>
                <a:lnTo>
                  <a:pt x="135635" y="394716"/>
                </a:lnTo>
                <a:lnTo>
                  <a:pt x="144018" y="393954"/>
                </a:lnTo>
                <a:lnTo>
                  <a:pt x="168401" y="393954"/>
                </a:lnTo>
                <a:lnTo>
                  <a:pt x="176783" y="393191"/>
                </a:lnTo>
                <a:lnTo>
                  <a:pt x="217170" y="393191"/>
                </a:lnTo>
                <a:lnTo>
                  <a:pt x="225551" y="393954"/>
                </a:lnTo>
                <a:lnTo>
                  <a:pt x="257556" y="393954"/>
                </a:lnTo>
                <a:lnTo>
                  <a:pt x="265176" y="394716"/>
                </a:lnTo>
                <a:lnTo>
                  <a:pt x="273558" y="395478"/>
                </a:lnTo>
                <a:lnTo>
                  <a:pt x="289560" y="395478"/>
                </a:lnTo>
                <a:lnTo>
                  <a:pt x="297941" y="396240"/>
                </a:lnTo>
                <a:lnTo>
                  <a:pt x="305562" y="396240"/>
                </a:lnTo>
                <a:lnTo>
                  <a:pt x="322326" y="397763"/>
                </a:lnTo>
                <a:lnTo>
                  <a:pt x="329945" y="397763"/>
                </a:lnTo>
                <a:lnTo>
                  <a:pt x="346710" y="399288"/>
                </a:lnTo>
                <a:lnTo>
                  <a:pt x="354329" y="400049"/>
                </a:lnTo>
                <a:lnTo>
                  <a:pt x="371094" y="401573"/>
                </a:lnTo>
                <a:lnTo>
                  <a:pt x="380238" y="401658"/>
                </a:lnTo>
                <a:lnTo>
                  <a:pt x="386333" y="402335"/>
                </a:lnTo>
                <a:lnTo>
                  <a:pt x="393191" y="403859"/>
                </a:lnTo>
                <a:lnTo>
                  <a:pt x="400050" y="404621"/>
                </a:lnTo>
                <a:lnTo>
                  <a:pt x="406145" y="405478"/>
                </a:lnTo>
                <a:lnTo>
                  <a:pt x="411479" y="406145"/>
                </a:lnTo>
                <a:lnTo>
                  <a:pt x="416814" y="406908"/>
                </a:lnTo>
                <a:lnTo>
                  <a:pt x="422147" y="408431"/>
                </a:lnTo>
                <a:lnTo>
                  <a:pt x="426720" y="409193"/>
                </a:lnTo>
                <a:lnTo>
                  <a:pt x="432053" y="409955"/>
                </a:lnTo>
                <a:lnTo>
                  <a:pt x="436626" y="411479"/>
                </a:lnTo>
                <a:lnTo>
                  <a:pt x="447294" y="414528"/>
                </a:lnTo>
                <a:lnTo>
                  <a:pt x="452627" y="415290"/>
                </a:lnTo>
                <a:lnTo>
                  <a:pt x="457962" y="417576"/>
                </a:lnTo>
                <a:lnTo>
                  <a:pt x="464058" y="419099"/>
                </a:lnTo>
                <a:lnTo>
                  <a:pt x="468629" y="408431"/>
                </a:lnTo>
                <a:lnTo>
                  <a:pt x="473201" y="398526"/>
                </a:lnTo>
                <a:lnTo>
                  <a:pt x="477774" y="387858"/>
                </a:lnTo>
                <a:lnTo>
                  <a:pt x="483108" y="377190"/>
                </a:lnTo>
                <a:lnTo>
                  <a:pt x="487679" y="366521"/>
                </a:lnTo>
                <a:lnTo>
                  <a:pt x="492251" y="355091"/>
                </a:lnTo>
                <a:lnTo>
                  <a:pt x="501395" y="333755"/>
                </a:lnTo>
                <a:lnTo>
                  <a:pt x="505206" y="322326"/>
                </a:lnTo>
                <a:lnTo>
                  <a:pt x="516635" y="290321"/>
                </a:lnTo>
                <a:lnTo>
                  <a:pt x="522732" y="268985"/>
                </a:lnTo>
                <a:lnTo>
                  <a:pt x="527303" y="249173"/>
                </a:lnTo>
                <a:lnTo>
                  <a:pt x="531876" y="218693"/>
                </a:lnTo>
                <a:lnTo>
                  <a:pt x="533400" y="188213"/>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62" name="object 562"/>
          <p:cNvSpPr/>
          <p:nvPr/>
        </p:nvSpPr>
        <p:spPr>
          <a:xfrm>
            <a:off x="4162502" y="6252762"/>
            <a:ext cx="411098" cy="59275"/>
          </a:xfrm>
          <a:custGeom>
            <a:avLst/>
            <a:gdLst/>
            <a:ahLst/>
            <a:cxnLst/>
            <a:rect l="l" t="t" r="r" b="b"/>
            <a:pathLst>
              <a:path w="409575" h="59054">
                <a:moveTo>
                  <a:pt x="409194" y="25908"/>
                </a:moveTo>
                <a:lnTo>
                  <a:pt x="403098" y="24384"/>
                </a:lnTo>
                <a:lnTo>
                  <a:pt x="397763" y="22098"/>
                </a:lnTo>
                <a:lnTo>
                  <a:pt x="392430" y="21336"/>
                </a:lnTo>
                <a:lnTo>
                  <a:pt x="381762" y="18288"/>
                </a:lnTo>
                <a:lnTo>
                  <a:pt x="377190" y="16764"/>
                </a:lnTo>
                <a:lnTo>
                  <a:pt x="371856" y="16002"/>
                </a:lnTo>
                <a:lnTo>
                  <a:pt x="367284" y="15240"/>
                </a:lnTo>
                <a:lnTo>
                  <a:pt x="361950" y="13717"/>
                </a:lnTo>
                <a:lnTo>
                  <a:pt x="356616" y="12954"/>
                </a:lnTo>
                <a:lnTo>
                  <a:pt x="350519" y="12192"/>
                </a:lnTo>
                <a:lnTo>
                  <a:pt x="345186" y="11430"/>
                </a:lnTo>
                <a:lnTo>
                  <a:pt x="338328" y="10668"/>
                </a:lnTo>
                <a:lnTo>
                  <a:pt x="331469" y="9144"/>
                </a:lnTo>
                <a:lnTo>
                  <a:pt x="324612" y="8382"/>
                </a:lnTo>
                <a:lnTo>
                  <a:pt x="316230" y="8382"/>
                </a:lnTo>
                <a:lnTo>
                  <a:pt x="299466" y="6858"/>
                </a:lnTo>
                <a:lnTo>
                  <a:pt x="291846" y="6096"/>
                </a:lnTo>
                <a:lnTo>
                  <a:pt x="275081" y="4572"/>
                </a:lnTo>
                <a:lnTo>
                  <a:pt x="267462" y="4572"/>
                </a:lnTo>
                <a:lnTo>
                  <a:pt x="250698" y="3048"/>
                </a:lnTo>
                <a:lnTo>
                  <a:pt x="243078" y="3048"/>
                </a:lnTo>
                <a:lnTo>
                  <a:pt x="234696" y="2286"/>
                </a:lnTo>
                <a:lnTo>
                  <a:pt x="218694" y="2286"/>
                </a:lnTo>
                <a:lnTo>
                  <a:pt x="210312" y="1524"/>
                </a:lnTo>
                <a:lnTo>
                  <a:pt x="202692" y="762"/>
                </a:lnTo>
                <a:lnTo>
                  <a:pt x="170687" y="762"/>
                </a:lnTo>
                <a:lnTo>
                  <a:pt x="162306" y="0"/>
                </a:lnTo>
                <a:lnTo>
                  <a:pt x="121920" y="0"/>
                </a:lnTo>
                <a:lnTo>
                  <a:pt x="113537" y="762"/>
                </a:lnTo>
                <a:lnTo>
                  <a:pt x="89154" y="762"/>
                </a:lnTo>
                <a:lnTo>
                  <a:pt x="80772" y="1524"/>
                </a:lnTo>
                <a:lnTo>
                  <a:pt x="73152" y="1524"/>
                </a:lnTo>
                <a:lnTo>
                  <a:pt x="64770" y="2286"/>
                </a:lnTo>
                <a:lnTo>
                  <a:pt x="52578" y="2286"/>
                </a:lnTo>
                <a:lnTo>
                  <a:pt x="48006" y="3048"/>
                </a:lnTo>
                <a:lnTo>
                  <a:pt x="44196" y="3048"/>
                </a:lnTo>
                <a:lnTo>
                  <a:pt x="40386" y="3810"/>
                </a:lnTo>
                <a:lnTo>
                  <a:pt x="36576" y="3810"/>
                </a:lnTo>
                <a:lnTo>
                  <a:pt x="32766" y="4572"/>
                </a:lnTo>
                <a:lnTo>
                  <a:pt x="28956" y="4572"/>
                </a:lnTo>
                <a:lnTo>
                  <a:pt x="25908" y="5334"/>
                </a:lnTo>
                <a:lnTo>
                  <a:pt x="22860" y="5334"/>
                </a:lnTo>
                <a:lnTo>
                  <a:pt x="19050" y="6096"/>
                </a:lnTo>
                <a:lnTo>
                  <a:pt x="9906" y="8382"/>
                </a:lnTo>
                <a:lnTo>
                  <a:pt x="6858" y="8382"/>
                </a:lnTo>
                <a:lnTo>
                  <a:pt x="3048" y="9144"/>
                </a:lnTo>
                <a:lnTo>
                  <a:pt x="0" y="9906"/>
                </a:lnTo>
                <a:lnTo>
                  <a:pt x="2286" y="16764"/>
                </a:lnTo>
                <a:lnTo>
                  <a:pt x="6858" y="28956"/>
                </a:lnTo>
                <a:lnTo>
                  <a:pt x="8382" y="35052"/>
                </a:lnTo>
                <a:lnTo>
                  <a:pt x="10668" y="41148"/>
                </a:lnTo>
                <a:lnTo>
                  <a:pt x="13716" y="53340"/>
                </a:lnTo>
                <a:lnTo>
                  <a:pt x="15240" y="58674"/>
                </a:lnTo>
                <a:lnTo>
                  <a:pt x="393954" y="58674"/>
                </a:lnTo>
                <a:lnTo>
                  <a:pt x="395478" y="54864"/>
                </a:lnTo>
                <a:lnTo>
                  <a:pt x="397763" y="51054"/>
                </a:lnTo>
                <a:lnTo>
                  <a:pt x="399287" y="46482"/>
                </a:lnTo>
                <a:lnTo>
                  <a:pt x="401574" y="42672"/>
                </a:lnTo>
                <a:lnTo>
                  <a:pt x="403098" y="38100"/>
                </a:lnTo>
                <a:lnTo>
                  <a:pt x="405384" y="34290"/>
                </a:lnTo>
                <a:lnTo>
                  <a:pt x="407669" y="29718"/>
                </a:lnTo>
                <a:lnTo>
                  <a:pt x="409194" y="25908"/>
                </a:lnTo>
                <a:close/>
              </a:path>
            </a:pathLst>
          </a:custGeom>
          <a:solidFill>
            <a:srgbClr val="595900"/>
          </a:solidFill>
        </p:spPr>
        <p:txBody>
          <a:bodyPr wrap="square" lIns="0" tIns="0" rIns="0" bIns="0" rtlCol="0"/>
          <a:lstStyle/>
          <a:p>
            <a:pPr defTabSz="917783"/>
            <a:endParaRPr sz="1807">
              <a:solidFill>
                <a:prstClr val="black"/>
              </a:solidFill>
              <a:latin typeface="Calibri"/>
            </a:endParaRPr>
          </a:p>
        </p:txBody>
      </p:sp>
      <p:sp>
        <p:nvSpPr>
          <p:cNvPr id="563" name="object 563"/>
          <p:cNvSpPr/>
          <p:nvPr/>
        </p:nvSpPr>
        <p:spPr>
          <a:xfrm>
            <a:off x="4188508" y="5799982"/>
            <a:ext cx="358834" cy="485030"/>
          </a:xfrm>
          <a:custGeom>
            <a:avLst/>
            <a:gdLst/>
            <a:ahLst/>
            <a:cxnLst/>
            <a:rect l="l" t="t" r="r" b="b"/>
            <a:pathLst>
              <a:path w="357505" h="483235">
                <a:moveTo>
                  <a:pt x="357378" y="0"/>
                </a:moveTo>
                <a:lnTo>
                  <a:pt x="352043" y="0"/>
                </a:lnTo>
                <a:lnTo>
                  <a:pt x="347472" y="762"/>
                </a:lnTo>
                <a:lnTo>
                  <a:pt x="342138" y="870"/>
                </a:lnTo>
                <a:lnTo>
                  <a:pt x="338328" y="1415"/>
                </a:lnTo>
                <a:lnTo>
                  <a:pt x="313181" y="1524"/>
                </a:lnTo>
                <a:lnTo>
                  <a:pt x="307848" y="2285"/>
                </a:lnTo>
                <a:lnTo>
                  <a:pt x="283463" y="2285"/>
                </a:lnTo>
                <a:lnTo>
                  <a:pt x="278892" y="3047"/>
                </a:lnTo>
                <a:lnTo>
                  <a:pt x="253745" y="3047"/>
                </a:lnTo>
                <a:lnTo>
                  <a:pt x="249936" y="3810"/>
                </a:lnTo>
                <a:lnTo>
                  <a:pt x="225552" y="3810"/>
                </a:lnTo>
                <a:lnTo>
                  <a:pt x="220979" y="3047"/>
                </a:lnTo>
                <a:lnTo>
                  <a:pt x="208025" y="3047"/>
                </a:lnTo>
                <a:lnTo>
                  <a:pt x="204216" y="2285"/>
                </a:lnTo>
                <a:lnTo>
                  <a:pt x="195072" y="2285"/>
                </a:lnTo>
                <a:lnTo>
                  <a:pt x="190499" y="1524"/>
                </a:lnTo>
                <a:lnTo>
                  <a:pt x="169163" y="1524"/>
                </a:lnTo>
                <a:lnTo>
                  <a:pt x="165354" y="762"/>
                </a:lnTo>
                <a:lnTo>
                  <a:pt x="152399" y="762"/>
                </a:lnTo>
                <a:lnTo>
                  <a:pt x="147828" y="1524"/>
                </a:lnTo>
                <a:lnTo>
                  <a:pt x="102869" y="1524"/>
                </a:lnTo>
                <a:lnTo>
                  <a:pt x="94487" y="2285"/>
                </a:lnTo>
                <a:lnTo>
                  <a:pt x="22859" y="2285"/>
                </a:lnTo>
                <a:lnTo>
                  <a:pt x="15239" y="2978"/>
                </a:lnTo>
                <a:lnTo>
                  <a:pt x="2285" y="3047"/>
                </a:lnTo>
                <a:lnTo>
                  <a:pt x="761" y="3810"/>
                </a:lnTo>
                <a:lnTo>
                  <a:pt x="0" y="4571"/>
                </a:lnTo>
                <a:lnTo>
                  <a:pt x="1523" y="6095"/>
                </a:lnTo>
                <a:lnTo>
                  <a:pt x="3048" y="6857"/>
                </a:lnTo>
                <a:lnTo>
                  <a:pt x="6095" y="9905"/>
                </a:lnTo>
                <a:lnTo>
                  <a:pt x="8381" y="11429"/>
                </a:lnTo>
                <a:lnTo>
                  <a:pt x="11429" y="14477"/>
                </a:lnTo>
                <a:lnTo>
                  <a:pt x="12953" y="17525"/>
                </a:lnTo>
                <a:lnTo>
                  <a:pt x="14477" y="19812"/>
                </a:lnTo>
                <a:lnTo>
                  <a:pt x="19050" y="24383"/>
                </a:lnTo>
                <a:lnTo>
                  <a:pt x="20573" y="25145"/>
                </a:lnTo>
                <a:lnTo>
                  <a:pt x="22859" y="26670"/>
                </a:lnTo>
                <a:lnTo>
                  <a:pt x="24383" y="28194"/>
                </a:lnTo>
                <a:lnTo>
                  <a:pt x="24383" y="35813"/>
                </a:lnTo>
                <a:lnTo>
                  <a:pt x="25145" y="38100"/>
                </a:lnTo>
                <a:lnTo>
                  <a:pt x="27431" y="41147"/>
                </a:lnTo>
                <a:lnTo>
                  <a:pt x="32003" y="44195"/>
                </a:lnTo>
                <a:lnTo>
                  <a:pt x="33527" y="92963"/>
                </a:lnTo>
                <a:lnTo>
                  <a:pt x="33527" y="483107"/>
                </a:lnTo>
                <a:lnTo>
                  <a:pt x="201929" y="483107"/>
                </a:lnTo>
                <a:lnTo>
                  <a:pt x="213360" y="482345"/>
                </a:lnTo>
                <a:lnTo>
                  <a:pt x="284988" y="482345"/>
                </a:lnTo>
                <a:lnTo>
                  <a:pt x="289560" y="481583"/>
                </a:lnTo>
                <a:lnTo>
                  <a:pt x="311657" y="481583"/>
                </a:lnTo>
                <a:lnTo>
                  <a:pt x="316229" y="482345"/>
                </a:lnTo>
                <a:lnTo>
                  <a:pt x="331469" y="482345"/>
                </a:lnTo>
                <a:lnTo>
                  <a:pt x="331469" y="48767"/>
                </a:lnTo>
                <a:lnTo>
                  <a:pt x="332231" y="42671"/>
                </a:lnTo>
                <a:lnTo>
                  <a:pt x="333755" y="41147"/>
                </a:lnTo>
                <a:lnTo>
                  <a:pt x="336804" y="36575"/>
                </a:lnTo>
                <a:lnTo>
                  <a:pt x="336804" y="34290"/>
                </a:lnTo>
                <a:lnTo>
                  <a:pt x="337566" y="32765"/>
                </a:lnTo>
                <a:lnTo>
                  <a:pt x="337566" y="28194"/>
                </a:lnTo>
                <a:lnTo>
                  <a:pt x="339090" y="27432"/>
                </a:lnTo>
                <a:lnTo>
                  <a:pt x="339852" y="26670"/>
                </a:lnTo>
                <a:lnTo>
                  <a:pt x="341375" y="25907"/>
                </a:lnTo>
                <a:lnTo>
                  <a:pt x="342138" y="24383"/>
                </a:lnTo>
                <a:lnTo>
                  <a:pt x="343661" y="23621"/>
                </a:lnTo>
                <a:lnTo>
                  <a:pt x="344423" y="22097"/>
                </a:lnTo>
                <a:lnTo>
                  <a:pt x="345186" y="21335"/>
                </a:lnTo>
                <a:lnTo>
                  <a:pt x="345948" y="19812"/>
                </a:lnTo>
                <a:lnTo>
                  <a:pt x="346710" y="16763"/>
                </a:lnTo>
                <a:lnTo>
                  <a:pt x="347472" y="14477"/>
                </a:lnTo>
                <a:lnTo>
                  <a:pt x="348995" y="12191"/>
                </a:lnTo>
                <a:lnTo>
                  <a:pt x="350519" y="9144"/>
                </a:lnTo>
                <a:lnTo>
                  <a:pt x="352805" y="7620"/>
                </a:lnTo>
                <a:lnTo>
                  <a:pt x="354329" y="4571"/>
                </a:lnTo>
                <a:lnTo>
                  <a:pt x="355854" y="3047"/>
                </a:lnTo>
                <a:lnTo>
                  <a:pt x="357378" y="0"/>
                </a:lnTo>
                <a:close/>
              </a:path>
              <a:path w="357505" h="483235">
                <a:moveTo>
                  <a:pt x="33527" y="483107"/>
                </a:moveTo>
                <a:lnTo>
                  <a:pt x="33527" y="200405"/>
                </a:lnTo>
                <a:lnTo>
                  <a:pt x="32003" y="258317"/>
                </a:lnTo>
                <a:lnTo>
                  <a:pt x="29717" y="316230"/>
                </a:lnTo>
                <a:lnTo>
                  <a:pt x="28955" y="374141"/>
                </a:lnTo>
                <a:lnTo>
                  <a:pt x="28955" y="459485"/>
                </a:lnTo>
                <a:lnTo>
                  <a:pt x="26669" y="459485"/>
                </a:lnTo>
                <a:lnTo>
                  <a:pt x="23621" y="461009"/>
                </a:lnTo>
                <a:lnTo>
                  <a:pt x="19811" y="464820"/>
                </a:lnTo>
                <a:lnTo>
                  <a:pt x="18287" y="468630"/>
                </a:lnTo>
                <a:lnTo>
                  <a:pt x="16763" y="473202"/>
                </a:lnTo>
                <a:lnTo>
                  <a:pt x="14477" y="479297"/>
                </a:lnTo>
                <a:lnTo>
                  <a:pt x="13715" y="482345"/>
                </a:lnTo>
                <a:lnTo>
                  <a:pt x="15239" y="482345"/>
                </a:lnTo>
                <a:lnTo>
                  <a:pt x="18287" y="483107"/>
                </a:lnTo>
                <a:lnTo>
                  <a:pt x="33527" y="483107"/>
                </a:lnTo>
                <a:close/>
              </a:path>
              <a:path w="357505" h="483235">
                <a:moveTo>
                  <a:pt x="332993" y="322325"/>
                </a:moveTo>
                <a:lnTo>
                  <a:pt x="332993" y="143255"/>
                </a:lnTo>
                <a:lnTo>
                  <a:pt x="331469" y="105917"/>
                </a:lnTo>
                <a:lnTo>
                  <a:pt x="331469" y="466343"/>
                </a:lnTo>
                <a:lnTo>
                  <a:pt x="332231" y="459485"/>
                </a:lnTo>
                <a:lnTo>
                  <a:pt x="332231" y="356616"/>
                </a:lnTo>
                <a:lnTo>
                  <a:pt x="332993" y="322325"/>
                </a:lnTo>
                <a:close/>
              </a:path>
              <a:path w="357505" h="483235">
                <a:moveTo>
                  <a:pt x="339090" y="480821"/>
                </a:moveTo>
                <a:lnTo>
                  <a:pt x="339090" y="479297"/>
                </a:lnTo>
                <a:lnTo>
                  <a:pt x="338328" y="476250"/>
                </a:lnTo>
                <a:lnTo>
                  <a:pt x="338328" y="473202"/>
                </a:lnTo>
                <a:lnTo>
                  <a:pt x="337566" y="470916"/>
                </a:lnTo>
                <a:lnTo>
                  <a:pt x="335279" y="469391"/>
                </a:lnTo>
                <a:lnTo>
                  <a:pt x="333755" y="467867"/>
                </a:lnTo>
                <a:lnTo>
                  <a:pt x="331469" y="466343"/>
                </a:lnTo>
                <a:lnTo>
                  <a:pt x="331469" y="482345"/>
                </a:lnTo>
                <a:lnTo>
                  <a:pt x="336804" y="482345"/>
                </a:lnTo>
                <a:lnTo>
                  <a:pt x="339090" y="480821"/>
                </a:lnTo>
                <a:close/>
              </a:path>
              <a:path w="357505" h="483235">
                <a:moveTo>
                  <a:pt x="332993" y="452628"/>
                </a:moveTo>
                <a:lnTo>
                  <a:pt x="332993" y="371093"/>
                </a:lnTo>
                <a:lnTo>
                  <a:pt x="332231" y="356616"/>
                </a:lnTo>
                <a:lnTo>
                  <a:pt x="332231" y="459485"/>
                </a:lnTo>
                <a:lnTo>
                  <a:pt x="332993" y="452628"/>
                </a:lnTo>
                <a:close/>
              </a:path>
              <a:path w="357505" h="483235">
                <a:moveTo>
                  <a:pt x="333755" y="253745"/>
                </a:moveTo>
                <a:lnTo>
                  <a:pt x="333755" y="219455"/>
                </a:lnTo>
                <a:lnTo>
                  <a:pt x="332993" y="181355"/>
                </a:lnTo>
                <a:lnTo>
                  <a:pt x="332993" y="287274"/>
                </a:lnTo>
                <a:lnTo>
                  <a:pt x="333755" y="25374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64" name="object 564"/>
          <p:cNvSpPr/>
          <p:nvPr/>
        </p:nvSpPr>
        <p:spPr>
          <a:xfrm>
            <a:off x="4203039" y="5815277"/>
            <a:ext cx="332065" cy="0"/>
          </a:xfrm>
          <a:custGeom>
            <a:avLst/>
            <a:gdLst/>
            <a:ahLst/>
            <a:cxnLst/>
            <a:rect l="l" t="t" r="r" b="b"/>
            <a:pathLst>
              <a:path w="330835">
                <a:moveTo>
                  <a:pt x="0" y="0"/>
                </a:moveTo>
                <a:lnTo>
                  <a:pt x="330708" y="0"/>
                </a:lnTo>
              </a:path>
            </a:pathLst>
          </a:custGeom>
          <a:ln w="18287">
            <a:solidFill>
              <a:srgbClr val="CC3300"/>
            </a:solidFill>
          </a:ln>
        </p:spPr>
        <p:txBody>
          <a:bodyPr wrap="square" lIns="0" tIns="0" rIns="0" bIns="0" rtlCol="0"/>
          <a:lstStyle/>
          <a:p>
            <a:pPr defTabSz="917783"/>
            <a:endParaRPr sz="1807">
              <a:solidFill>
                <a:prstClr val="black"/>
              </a:solidFill>
              <a:latin typeface="Calibri"/>
            </a:endParaRPr>
          </a:p>
        </p:txBody>
      </p:sp>
      <p:sp>
        <p:nvSpPr>
          <p:cNvPr id="565" name="object 565"/>
          <p:cNvSpPr/>
          <p:nvPr/>
        </p:nvSpPr>
        <p:spPr>
          <a:xfrm>
            <a:off x="4217570" y="5832868"/>
            <a:ext cx="304658" cy="0"/>
          </a:xfrm>
          <a:custGeom>
            <a:avLst/>
            <a:gdLst/>
            <a:ahLst/>
            <a:cxnLst/>
            <a:rect l="l" t="t" r="r" b="b"/>
            <a:pathLst>
              <a:path w="303530">
                <a:moveTo>
                  <a:pt x="0" y="0"/>
                </a:moveTo>
                <a:lnTo>
                  <a:pt x="303275" y="0"/>
                </a:lnTo>
              </a:path>
            </a:pathLst>
          </a:custGeom>
          <a:ln w="13716">
            <a:solidFill>
              <a:srgbClr val="CC3300"/>
            </a:solidFill>
          </a:ln>
        </p:spPr>
        <p:txBody>
          <a:bodyPr wrap="square" lIns="0" tIns="0" rIns="0" bIns="0" rtlCol="0"/>
          <a:lstStyle/>
          <a:p>
            <a:pPr defTabSz="917783"/>
            <a:endParaRPr sz="1807">
              <a:solidFill>
                <a:prstClr val="black"/>
              </a:solidFill>
              <a:latin typeface="Calibri"/>
            </a:endParaRPr>
          </a:p>
        </p:txBody>
      </p:sp>
      <p:sp>
        <p:nvSpPr>
          <p:cNvPr id="566" name="object 566"/>
          <p:cNvSpPr/>
          <p:nvPr/>
        </p:nvSpPr>
        <p:spPr>
          <a:xfrm>
            <a:off x="4225219" y="5842812"/>
            <a:ext cx="293823" cy="198219"/>
          </a:xfrm>
          <a:custGeom>
            <a:avLst/>
            <a:gdLst/>
            <a:ahLst/>
            <a:cxnLst/>
            <a:rect l="l" t="t" r="r" b="b"/>
            <a:pathLst>
              <a:path w="292735" h="197485">
                <a:moveTo>
                  <a:pt x="3809" y="172973"/>
                </a:moveTo>
                <a:lnTo>
                  <a:pt x="3809" y="1523"/>
                </a:lnTo>
                <a:lnTo>
                  <a:pt x="2286" y="1523"/>
                </a:lnTo>
                <a:lnTo>
                  <a:pt x="762" y="3048"/>
                </a:lnTo>
                <a:lnTo>
                  <a:pt x="0" y="3048"/>
                </a:lnTo>
                <a:lnTo>
                  <a:pt x="0" y="45720"/>
                </a:lnTo>
                <a:lnTo>
                  <a:pt x="762" y="88391"/>
                </a:lnTo>
                <a:lnTo>
                  <a:pt x="762" y="173735"/>
                </a:lnTo>
                <a:lnTo>
                  <a:pt x="1524" y="172973"/>
                </a:lnTo>
                <a:lnTo>
                  <a:pt x="3809" y="172973"/>
                </a:lnTo>
                <a:close/>
              </a:path>
              <a:path w="292735" h="197485">
                <a:moveTo>
                  <a:pt x="290322" y="171450"/>
                </a:moveTo>
                <a:lnTo>
                  <a:pt x="290322" y="2285"/>
                </a:lnTo>
                <a:lnTo>
                  <a:pt x="285750" y="1523"/>
                </a:lnTo>
                <a:lnTo>
                  <a:pt x="275844" y="1523"/>
                </a:lnTo>
                <a:lnTo>
                  <a:pt x="271272" y="761"/>
                </a:lnTo>
                <a:lnTo>
                  <a:pt x="252222" y="761"/>
                </a:lnTo>
                <a:lnTo>
                  <a:pt x="244602" y="0"/>
                </a:lnTo>
                <a:lnTo>
                  <a:pt x="127253" y="0"/>
                </a:lnTo>
                <a:lnTo>
                  <a:pt x="119634" y="761"/>
                </a:lnTo>
                <a:lnTo>
                  <a:pt x="57150" y="761"/>
                </a:lnTo>
                <a:lnTo>
                  <a:pt x="51053" y="1371"/>
                </a:lnTo>
                <a:lnTo>
                  <a:pt x="17526" y="1447"/>
                </a:lnTo>
                <a:lnTo>
                  <a:pt x="10668" y="761"/>
                </a:lnTo>
                <a:lnTo>
                  <a:pt x="3048" y="761"/>
                </a:lnTo>
                <a:lnTo>
                  <a:pt x="3809" y="1523"/>
                </a:lnTo>
                <a:lnTo>
                  <a:pt x="3809" y="172973"/>
                </a:lnTo>
                <a:lnTo>
                  <a:pt x="4572" y="172973"/>
                </a:lnTo>
                <a:lnTo>
                  <a:pt x="4572" y="166878"/>
                </a:lnTo>
                <a:lnTo>
                  <a:pt x="6096" y="163829"/>
                </a:lnTo>
                <a:lnTo>
                  <a:pt x="8382" y="160782"/>
                </a:lnTo>
                <a:lnTo>
                  <a:pt x="10668" y="158496"/>
                </a:lnTo>
                <a:lnTo>
                  <a:pt x="12192" y="156210"/>
                </a:lnTo>
                <a:lnTo>
                  <a:pt x="12953" y="153923"/>
                </a:lnTo>
                <a:lnTo>
                  <a:pt x="14477" y="152400"/>
                </a:lnTo>
                <a:lnTo>
                  <a:pt x="16764" y="150875"/>
                </a:lnTo>
                <a:lnTo>
                  <a:pt x="16764" y="19811"/>
                </a:lnTo>
                <a:lnTo>
                  <a:pt x="51053" y="19811"/>
                </a:lnTo>
                <a:lnTo>
                  <a:pt x="55626" y="20573"/>
                </a:lnTo>
                <a:lnTo>
                  <a:pt x="81533" y="20573"/>
                </a:lnTo>
                <a:lnTo>
                  <a:pt x="86106" y="21335"/>
                </a:lnTo>
                <a:lnTo>
                  <a:pt x="86106" y="154685"/>
                </a:lnTo>
                <a:lnTo>
                  <a:pt x="88392" y="155448"/>
                </a:lnTo>
                <a:lnTo>
                  <a:pt x="91440" y="156972"/>
                </a:lnTo>
                <a:lnTo>
                  <a:pt x="92964" y="159258"/>
                </a:lnTo>
                <a:lnTo>
                  <a:pt x="93726" y="160782"/>
                </a:lnTo>
                <a:lnTo>
                  <a:pt x="95250" y="162305"/>
                </a:lnTo>
                <a:lnTo>
                  <a:pt x="96774" y="165353"/>
                </a:lnTo>
                <a:lnTo>
                  <a:pt x="96774" y="172973"/>
                </a:lnTo>
                <a:lnTo>
                  <a:pt x="97535" y="173735"/>
                </a:lnTo>
                <a:lnTo>
                  <a:pt x="99822" y="173735"/>
                </a:lnTo>
                <a:lnTo>
                  <a:pt x="99822" y="197358"/>
                </a:lnTo>
                <a:lnTo>
                  <a:pt x="102108" y="197358"/>
                </a:lnTo>
                <a:lnTo>
                  <a:pt x="102108" y="177546"/>
                </a:lnTo>
                <a:lnTo>
                  <a:pt x="103632" y="176022"/>
                </a:lnTo>
                <a:lnTo>
                  <a:pt x="105156" y="175260"/>
                </a:lnTo>
                <a:lnTo>
                  <a:pt x="106679" y="175260"/>
                </a:lnTo>
                <a:lnTo>
                  <a:pt x="108203" y="174498"/>
                </a:lnTo>
                <a:lnTo>
                  <a:pt x="108203" y="169163"/>
                </a:lnTo>
                <a:lnTo>
                  <a:pt x="108966" y="163829"/>
                </a:lnTo>
                <a:lnTo>
                  <a:pt x="111252" y="155828"/>
                </a:lnTo>
                <a:lnTo>
                  <a:pt x="111252" y="108966"/>
                </a:lnTo>
                <a:lnTo>
                  <a:pt x="112014" y="79248"/>
                </a:lnTo>
                <a:lnTo>
                  <a:pt x="112014" y="49529"/>
                </a:lnTo>
                <a:lnTo>
                  <a:pt x="112776" y="20573"/>
                </a:lnTo>
                <a:lnTo>
                  <a:pt x="117347" y="19811"/>
                </a:lnTo>
                <a:lnTo>
                  <a:pt x="182879" y="19811"/>
                </a:lnTo>
                <a:lnTo>
                  <a:pt x="182879" y="148843"/>
                </a:lnTo>
                <a:lnTo>
                  <a:pt x="183642" y="150113"/>
                </a:lnTo>
                <a:lnTo>
                  <a:pt x="185928" y="153161"/>
                </a:lnTo>
                <a:lnTo>
                  <a:pt x="187452" y="156972"/>
                </a:lnTo>
                <a:lnTo>
                  <a:pt x="188214" y="161544"/>
                </a:lnTo>
                <a:lnTo>
                  <a:pt x="189737" y="161544"/>
                </a:lnTo>
                <a:lnTo>
                  <a:pt x="192785" y="163068"/>
                </a:lnTo>
                <a:lnTo>
                  <a:pt x="193547" y="164591"/>
                </a:lnTo>
                <a:lnTo>
                  <a:pt x="195834" y="166878"/>
                </a:lnTo>
                <a:lnTo>
                  <a:pt x="196596" y="168402"/>
                </a:lnTo>
                <a:lnTo>
                  <a:pt x="196596" y="169925"/>
                </a:lnTo>
                <a:lnTo>
                  <a:pt x="197358" y="172211"/>
                </a:lnTo>
                <a:lnTo>
                  <a:pt x="197358" y="176784"/>
                </a:lnTo>
                <a:lnTo>
                  <a:pt x="198882" y="176784"/>
                </a:lnTo>
                <a:lnTo>
                  <a:pt x="200406" y="177546"/>
                </a:lnTo>
                <a:lnTo>
                  <a:pt x="201929" y="177546"/>
                </a:lnTo>
                <a:lnTo>
                  <a:pt x="201929" y="170688"/>
                </a:lnTo>
                <a:lnTo>
                  <a:pt x="202692" y="168402"/>
                </a:lnTo>
                <a:lnTo>
                  <a:pt x="204216" y="166116"/>
                </a:lnTo>
                <a:lnTo>
                  <a:pt x="205740" y="164591"/>
                </a:lnTo>
                <a:lnTo>
                  <a:pt x="210312" y="163068"/>
                </a:lnTo>
                <a:lnTo>
                  <a:pt x="211074" y="134111"/>
                </a:lnTo>
                <a:lnTo>
                  <a:pt x="211074" y="41910"/>
                </a:lnTo>
                <a:lnTo>
                  <a:pt x="211835" y="21335"/>
                </a:lnTo>
                <a:lnTo>
                  <a:pt x="215646" y="20573"/>
                </a:lnTo>
                <a:lnTo>
                  <a:pt x="273558" y="20573"/>
                </a:lnTo>
                <a:lnTo>
                  <a:pt x="273558" y="68579"/>
                </a:lnTo>
                <a:lnTo>
                  <a:pt x="274320" y="109728"/>
                </a:lnTo>
                <a:lnTo>
                  <a:pt x="275844" y="146303"/>
                </a:lnTo>
                <a:lnTo>
                  <a:pt x="278892" y="150113"/>
                </a:lnTo>
                <a:lnTo>
                  <a:pt x="280416" y="154685"/>
                </a:lnTo>
                <a:lnTo>
                  <a:pt x="281178" y="159258"/>
                </a:lnTo>
                <a:lnTo>
                  <a:pt x="281178" y="163829"/>
                </a:lnTo>
                <a:lnTo>
                  <a:pt x="281940" y="163829"/>
                </a:lnTo>
                <a:lnTo>
                  <a:pt x="284226" y="164591"/>
                </a:lnTo>
                <a:lnTo>
                  <a:pt x="287274" y="166116"/>
                </a:lnTo>
                <a:lnTo>
                  <a:pt x="288797" y="167640"/>
                </a:lnTo>
                <a:lnTo>
                  <a:pt x="289560" y="169925"/>
                </a:lnTo>
                <a:lnTo>
                  <a:pt x="290322" y="171450"/>
                </a:lnTo>
                <a:close/>
              </a:path>
              <a:path w="292735" h="197485">
                <a:moveTo>
                  <a:pt x="5333" y="172211"/>
                </a:moveTo>
                <a:lnTo>
                  <a:pt x="5333" y="171450"/>
                </a:lnTo>
                <a:lnTo>
                  <a:pt x="4572" y="171450"/>
                </a:lnTo>
                <a:lnTo>
                  <a:pt x="4572" y="172973"/>
                </a:lnTo>
                <a:lnTo>
                  <a:pt x="5333" y="172211"/>
                </a:lnTo>
                <a:close/>
              </a:path>
              <a:path w="292735" h="197485">
                <a:moveTo>
                  <a:pt x="17526" y="121920"/>
                </a:moveTo>
                <a:lnTo>
                  <a:pt x="17526" y="92963"/>
                </a:lnTo>
                <a:lnTo>
                  <a:pt x="16764" y="71628"/>
                </a:lnTo>
                <a:lnTo>
                  <a:pt x="16764" y="136398"/>
                </a:lnTo>
                <a:lnTo>
                  <a:pt x="17526" y="121920"/>
                </a:lnTo>
                <a:close/>
              </a:path>
              <a:path w="292735" h="197485">
                <a:moveTo>
                  <a:pt x="99822" y="197358"/>
                </a:moveTo>
                <a:lnTo>
                  <a:pt x="99822" y="177546"/>
                </a:lnTo>
                <a:lnTo>
                  <a:pt x="99060" y="180594"/>
                </a:lnTo>
                <a:lnTo>
                  <a:pt x="96012" y="188213"/>
                </a:lnTo>
                <a:lnTo>
                  <a:pt x="92964" y="192785"/>
                </a:lnTo>
                <a:lnTo>
                  <a:pt x="91440" y="194310"/>
                </a:lnTo>
                <a:lnTo>
                  <a:pt x="90678" y="197358"/>
                </a:lnTo>
                <a:lnTo>
                  <a:pt x="99822" y="197358"/>
                </a:lnTo>
                <a:close/>
              </a:path>
              <a:path w="292735" h="197485">
                <a:moveTo>
                  <a:pt x="96774" y="172973"/>
                </a:moveTo>
                <a:lnTo>
                  <a:pt x="96774" y="169163"/>
                </a:lnTo>
                <a:lnTo>
                  <a:pt x="96012" y="171450"/>
                </a:lnTo>
                <a:lnTo>
                  <a:pt x="95250" y="172973"/>
                </a:lnTo>
                <a:lnTo>
                  <a:pt x="96774" y="172973"/>
                </a:lnTo>
                <a:close/>
              </a:path>
              <a:path w="292735" h="197485">
                <a:moveTo>
                  <a:pt x="110490" y="197358"/>
                </a:moveTo>
                <a:lnTo>
                  <a:pt x="107442" y="192023"/>
                </a:lnTo>
                <a:lnTo>
                  <a:pt x="104394" y="184403"/>
                </a:lnTo>
                <a:lnTo>
                  <a:pt x="103632" y="181355"/>
                </a:lnTo>
                <a:lnTo>
                  <a:pt x="102108" y="177546"/>
                </a:lnTo>
                <a:lnTo>
                  <a:pt x="102108" y="197358"/>
                </a:lnTo>
                <a:lnTo>
                  <a:pt x="110490" y="197358"/>
                </a:lnTo>
                <a:close/>
              </a:path>
              <a:path w="292735" h="197485">
                <a:moveTo>
                  <a:pt x="112014" y="153161"/>
                </a:moveTo>
                <a:lnTo>
                  <a:pt x="112014" y="145541"/>
                </a:lnTo>
                <a:lnTo>
                  <a:pt x="111252" y="142494"/>
                </a:lnTo>
                <a:lnTo>
                  <a:pt x="111252" y="155828"/>
                </a:lnTo>
                <a:lnTo>
                  <a:pt x="112014" y="153161"/>
                </a:lnTo>
                <a:close/>
              </a:path>
              <a:path w="292735" h="197485">
                <a:moveTo>
                  <a:pt x="182879" y="148843"/>
                </a:moveTo>
                <a:lnTo>
                  <a:pt x="182879" y="51053"/>
                </a:lnTo>
                <a:lnTo>
                  <a:pt x="182118" y="83058"/>
                </a:lnTo>
                <a:lnTo>
                  <a:pt x="182118" y="115061"/>
                </a:lnTo>
                <a:lnTo>
                  <a:pt x="181356" y="146303"/>
                </a:lnTo>
                <a:lnTo>
                  <a:pt x="182879" y="148843"/>
                </a:lnTo>
                <a:close/>
              </a:path>
              <a:path w="292735" h="197485">
                <a:moveTo>
                  <a:pt x="197358" y="176784"/>
                </a:moveTo>
                <a:lnTo>
                  <a:pt x="197358" y="172211"/>
                </a:lnTo>
                <a:lnTo>
                  <a:pt x="195072" y="176784"/>
                </a:lnTo>
                <a:lnTo>
                  <a:pt x="197358" y="176784"/>
                </a:lnTo>
                <a:close/>
              </a:path>
              <a:path w="292735" h="197485">
                <a:moveTo>
                  <a:pt x="281178" y="163829"/>
                </a:moveTo>
                <a:lnTo>
                  <a:pt x="281178" y="159258"/>
                </a:lnTo>
                <a:lnTo>
                  <a:pt x="280416" y="163829"/>
                </a:lnTo>
                <a:lnTo>
                  <a:pt x="281178" y="163829"/>
                </a:lnTo>
                <a:close/>
              </a:path>
              <a:path w="292735" h="197485">
                <a:moveTo>
                  <a:pt x="292608" y="174498"/>
                </a:moveTo>
                <a:lnTo>
                  <a:pt x="292608" y="131063"/>
                </a:lnTo>
                <a:lnTo>
                  <a:pt x="291084" y="88391"/>
                </a:lnTo>
                <a:lnTo>
                  <a:pt x="290322" y="44958"/>
                </a:lnTo>
                <a:lnTo>
                  <a:pt x="290322" y="172211"/>
                </a:lnTo>
                <a:lnTo>
                  <a:pt x="289560" y="173735"/>
                </a:lnTo>
                <a:lnTo>
                  <a:pt x="288797" y="174498"/>
                </a:lnTo>
                <a:lnTo>
                  <a:pt x="292608" y="174498"/>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67" name="object 567"/>
          <p:cNvSpPr/>
          <p:nvPr/>
        </p:nvSpPr>
        <p:spPr>
          <a:xfrm>
            <a:off x="4225218" y="5865758"/>
            <a:ext cx="293696" cy="176675"/>
          </a:xfrm>
          <a:prstGeom prst="rect">
            <a:avLst/>
          </a:prstGeom>
          <a:blipFill>
            <a:blip r:embed="rId1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68" name="object 568"/>
          <p:cNvSpPr/>
          <p:nvPr/>
        </p:nvSpPr>
        <p:spPr>
          <a:xfrm>
            <a:off x="4224453" y="6043962"/>
            <a:ext cx="294461" cy="39516"/>
          </a:xfrm>
          <a:custGeom>
            <a:avLst/>
            <a:gdLst/>
            <a:ahLst/>
            <a:cxnLst/>
            <a:rect l="l" t="t" r="r" b="b"/>
            <a:pathLst>
              <a:path w="293369" h="39370">
                <a:moveTo>
                  <a:pt x="19812" y="762"/>
                </a:moveTo>
                <a:lnTo>
                  <a:pt x="17526" y="0"/>
                </a:lnTo>
                <a:lnTo>
                  <a:pt x="10668" y="0"/>
                </a:lnTo>
                <a:lnTo>
                  <a:pt x="8382" y="762"/>
                </a:lnTo>
                <a:lnTo>
                  <a:pt x="5334" y="762"/>
                </a:lnTo>
                <a:lnTo>
                  <a:pt x="3048" y="0"/>
                </a:lnTo>
                <a:lnTo>
                  <a:pt x="762" y="0"/>
                </a:lnTo>
                <a:lnTo>
                  <a:pt x="762" y="9144"/>
                </a:lnTo>
                <a:lnTo>
                  <a:pt x="0" y="18288"/>
                </a:lnTo>
                <a:lnTo>
                  <a:pt x="0" y="36575"/>
                </a:lnTo>
                <a:lnTo>
                  <a:pt x="19050" y="36575"/>
                </a:lnTo>
                <a:lnTo>
                  <a:pt x="19050" y="762"/>
                </a:lnTo>
                <a:lnTo>
                  <a:pt x="19812" y="762"/>
                </a:lnTo>
                <a:close/>
              </a:path>
              <a:path w="293369" h="39370">
                <a:moveTo>
                  <a:pt x="293370" y="29717"/>
                </a:moveTo>
                <a:lnTo>
                  <a:pt x="293370" y="3047"/>
                </a:lnTo>
                <a:lnTo>
                  <a:pt x="119634" y="3047"/>
                </a:lnTo>
                <a:lnTo>
                  <a:pt x="112014" y="2286"/>
                </a:lnTo>
                <a:lnTo>
                  <a:pt x="96774" y="2286"/>
                </a:lnTo>
                <a:lnTo>
                  <a:pt x="88391" y="1524"/>
                </a:lnTo>
                <a:lnTo>
                  <a:pt x="73151" y="1524"/>
                </a:lnTo>
                <a:lnTo>
                  <a:pt x="65532" y="762"/>
                </a:lnTo>
                <a:lnTo>
                  <a:pt x="19050" y="762"/>
                </a:lnTo>
                <a:lnTo>
                  <a:pt x="19050" y="36575"/>
                </a:lnTo>
                <a:lnTo>
                  <a:pt x="64008" y="36575"/>
                </a:lnTo>
                <a:lnTo>
                  <a:pt x="73151" y="37338"/>
                </a:lnTo>
                <a:lnTo>
                  <a:pt x="146304" y="37338"/>
                </a:lnTo>
                <a:lnTo>
                  <a:pt x="155447" y="38100"/>
                </a:lnTo>
                <a:lnTo>
                  <a:pt x="246888" y="38100"/>
                </a:lnTo>
                <a:lnTo>
                  <a:pt x="256032" y="38862"/>
                </a:lnTo>
                <a:lnTo>
                  <a:pt x="292608" y="38862"/>
                </a:lnTo>
                <a:lnTo>
                  <a:pt x="293370" y="29717"/>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69" name="object 569"/>
          <p:cNvSpPr/>
          <p:nvPr/>
        </p:nvSpPr>
        <p:spPr>
          <a:xfrm>
            <a:off x="4307055" y="6049316"/>
            <a:ext cx="20396" cy="29318"/>
          </a:xfrm>
          <a:custGeom>
            <a:avLst/>
            <a:gdLst/>
            <a:ahLst/>
            <a:cxnLst/>
            <a:rect l="l" t="t" r="r" b="b"/>
            <a:pathLst>
              <a:path w="20319" h="29210">
                <a:moveTo>
                  <a:pt x="19050" y="3048"/>
                </a:moveTo>
                <a:lnTo>
                  <a:pt x="19050" y="2285"/>
                </a:lnTo>
                <a:lnTo>
                  <a:pt x="17526" y="762"/>
                </a:lnTo>
                <a:lnTo>
                  <a:pt x="16001" y="0"/>
                </a:lnTo>
                <a:lnTo>
                  <a:pt x="8382" y="0"/>
                </a:lnTo>
                <a:lnTo>
                  <a:pt x="6095" y="1523"/>
                </a:lnTo>
                <a:lnTo>
                  <a:pt x="3048" y="4571"/>
                </a:lnTo>
                <a:lnTo>
                  <a:pt x="0" y="13716"/>
                </a:lnTo>
                <a:lnTo>
                  <a:pt x="0" y="19812"/>
                </a:lnTo>
                <a:lnTo>
                  <a:pt x="1524" y="24383"/>
                </a:lnTo>
                <a:lnTo>
                  <a:pt x="2286" y="25908"/>
                </a:lnTo>
                <a:lnTo>
                  <a:pt x="3810" y="25908"/>
                </a:lnTo>
                <a:lnTo>
                  <a:pt x="3810" y="16002"/>
                </a:lnTo>
                <a:lnTo>
                  <a:pt x="4572" y="11429"/>
                </a:lnTo>
                <a:lnTo>
                  <a:pt x="6858" y="6858"/>
                </a:lnTo>
                <a:lnTo>
                  <a:pt x="10668" y="3048"/>
                </a:lnTo>
                <a:lnTo>
                  <a:pt x="14478" y="3048"/>
                </a:lnTo>
                <a:lnTo>
                  <a:pt x="16001" y="3809"/>
                </a:lnTo>
                <a:lnTo>
                  <a:pt x="18288" y="4571"/>
                </a:lnTo>
                <a:lnTo>
                  <a:pt x="18288" y="3809"/>
                </a:lnTo>
                <a:lnTo>
                  <a:pt x="19050" y="3048"/>
                </a:lnTo>
                <a:close/>
              </a:path>
              <a:path w="20319" h="29210">
                <a:moveTo>
                  <a:pt x="16001" y="25145"/>
                </a:moveTo>
                <a:lnTo>
                  <a:pt x="16001" y="16002"/>
                </a:lnTo>
                <a:lnTo>
                  <a:pt x="14478" y="18287"/>
                </a:lnTo>
                <a:lnTo>
                  <a:pt x="13716" y="20573"/>
                </a:lnTo>
                <a:lnTo>
                  <a:pt x="12192" y="22859"/>
                </a:lnTo>
                <a:lnTo>
                  <a:pt x="9906" y="23621"/>
                </a:lnTo>
                <a:lnTo>
                  <a:pt x="6095" y="23621"/>
                </a:lnTo>
                <a:lnTo>
                  <a:pt x="4572" y="22859"/>
                </a:lnTo>
                <a:lnTo>
                  <a:pt x="3810" y="21335"/>
                </a:lnTo>
                <a:lnTo>
                  <a:pt x="3810" y="25908"/>
                </a:lnTo>
                <a:lnTo>
                  <a:pt x="11430" y="25908"/>
                </a:lnTo>
                <a:lnTo>
                  <a:pt x="14478" y="28955"/>
                </a:lnTo>
                <a:lnTo>
                  <a:pt x="16001" y="25145"/>
                </a:lnTo>
                <a:close/>
              </a:path>
              <a:path w="20319" h="29210">
                <a:moveTo>
                  <a:pt x="19812" y="14478"/>
                </a:moveTo>
                <a:lnTo>
                  <a:pt x="19812" y="13716"/>
                </a:lnTo>
                <a:lnTo>
                  <a:pt x="19050" y="13716"/>
                </a:lnTo>
                <a:lnTo>
                  <a:pt x="19050" y="12954"/>
                </a:lnTo>
                <a:lnTo>
                  <a:pt x="9906" y="12954"/>
                </a:lnTo>
                <a:lnTo>
                  <a:pt x="9144" y="12191"/>
                </a:lnTo>
                <a:lnTo>
                  <a:pt x="8382" y="12191"/>
                </a:lnTo>
                <a:lnTo>
                  <a:pt x="7619" y="12954"/>
                </a:lnTo>
                <a:lnTo>
                  <a:pt x="7619" y="14478"/>
                </a:lnTo>
                <a:lnTo>
                  <a:pt x="9144" y="16002"/>
                </a:lnTo>
                <a:lnTo>
                  <a:pt x="16001" y="16002"/>
                </a:lnTo>
                <a:lnTo>
                  <a:pt x="16001" y="25145"/>
                </a:lnTo>
                <a:lnTo>
                  <a:pt x="16763" y="21335"/>
                </a:lnTo>
                <a:lnTo>
                  <a:pt x="18288" y="17526"/>
                </a:lnTo>
                <a:lnTo>
                  <a:pt x="19812" y="14478"/>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70" name="object 570"/>
          <p:cNvSpPr/>
          <p:nvPr/>
        </p:nvSpPr>
        <p:spPr>
          <a:xfrm>
            <a:off x="4413368" y="6057730"/>
            <a:ext cx="19121" cy="18483"/>
          </a:xfrm>
          <a:custGeom>
            <a:avLst/>
            <a:gdLst/>
            <a:ahLst/>
            <a:cxnLst/>
            <a:rect l="l" t="t" r="r" b="b"/>
            <a:pathLst>
              <a:path w="19050" h="18414">
                <a:moveTo>
                  <a:pt x="19050" y="5334"/>
                </a:moveTo>
                <a:lnTo>
                  <a:pt x="19050" y="2286"/>
                </a:lnTo>
                <a:lnTo>
                  <a:pt x="17525" y="1524"/>
                </a:lnTo>
                <a:lnTo>
                  <a:pt x="16764" y="762"/>
                </a:lnTo>
                <a:lnTo>
                  <a:pt x="16001" y="762"/>
                </a:lnTo>
                <a:lnTo>
                  <a:pt x="14477" y="0"/>
                </a:lnTo>
                <a:lnTo>
                  <a:pt x="12191" y="0"/>
                </a:lnTo>
                <a:lnTo>
                  <a:pt x="9905" y="1524"/>
                </a:lnTo>
                <a:lnTo>
                  <a:pt x="8382" y="3809"/>
                </a:lnTo>
                <a:lnTo>
                  <a:pt x="6858" y="5334"/>
                </a:lnTo>
                <a:lnTo>
                  <a:pt x="6858" y="3809"/>
                </a:lnTo>
                <a:lnTo>
                  <a:pt x="6095" y="3047"/>
                </a:lnTo>
                <a:lnTo>
                  <a:pt x="5333" y="1524"/>
                </a:lnTo>
                <a:lnTo>
                  <a:pt x="3810" y="0"/>
                </a:lnTo>
                <a:lnTo>
                  <a:pt x="762" y="1524"/>
                </a:lnTo>
                <a:lnTo>
                  <a:pt x="0" y="2286"/>
                </a:lnTo>
                <a:lnTo>
                  <a:pt x="0" y="4572"/>
                </a:lnTo>
                <a:lnTo>
                  <a:pt x="1524" y="4572"/>
                </a:lnTo>
                <a:lnTo>
                  <a:pt x="2285" y="3809"/>
                </a:lnTo>
                <a:lnTo>
                  <a:pt x="3047" y="3809"/>
                </a:lnTo>
                <a:lnTo>
                  <a:pt x="3047" y="4572"/>
                </a:lnTo>
                <a:lnTo>
                  <a:pt x="3810" y="4572"/>
                </a:lnTo>
                <a:lnTo>
                  <a:pt x="3810" y="16764"/>
                </a:lnTo>
                <a:lnTo>
                  <a:pt x="6095" y="9906"/>
                </a:lnTo>
                <a:lnTo>
                  <a:pt x="6858" y="9144"/>
                </a:lnTo>
                <a:lnTo>
                  <a:pt x="8382" y="8382"/>
                </a:lnTo>
                <a:lnTo>
                  <a:pt x="9144" y="6858"/>
                </a:lnTo>
                <a:lnTo>
                  <a:pt x="10667" y="5334"/>
                </a:lnTo>
                <a:lnTo>
                  <a:pt x="12191" y="4572"/>
                </a:lnTo>
                <a:lnTo>
                  <a:pt x="12953" y="3809"/>
                </a:lnTo>
                <a:lnTo>
                  <a:pt x="15240" y="3809"/>
                </a:lnTo>
                <a:lnTo>
                  <a:pt x="17525" y="6096"/>
                </a:lnTo>
                <a:lnTo>
                  <a:pt x="18287" y="6096"/>
                </a:lnTo>
                <a:lnTo>
                  <a:pt x="19050" y="5334"/>
                </a:lnTo>
                <a:close/>
              </a:path>
              <a:path w="19050" h="18414">
                <a:moveTo>
                  <a:pt x="3810" y="16764"/>
                </a:moveTo>
                <a:lnTo>
                  <a:pt x="3810" y="6096"/>
                </a:lnTo>
                <a:lnTo>
                  <a:pt x="2285" y="9144"/>
                </a:lnTo>
                <a:lnTo>
                  <a:pt x="1524" y="12192"/>
                </a:lnTo>
                <a:lnTo>
                  <a:pt x="1524" y="17526"/>
                </a:lnTo>
                <a:lnTo>
                  <a:pt x="2285" y="17526"/>
                </a:lnTo>
                <a:lnTo>
                  <a:pt x="2285" y="18288"/>
                </a:lnTo>
                <a:lnTo>
                  <a:pt x="3810" y="1676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71" name="object 571"/>
          <p:cNvSpPr/>
          <p:nvPr/>
        </p:nvSpPr>
        <p:spPr>
          <a:xfrm>
            <a:off x="4372066" y="6058494"/>
            <a:ext cx="13385" cy="17209"/>
          </a:xfrm>
          <a:custGeom>
            <a:avLst/>
            <a:gdLst/>
            <a:ahLst/>
            <a:cxnLst/>
            <a:rect l="l" t="t" r="r" b="b"/>
            <a:pathLst>
              <a:path w="13335" h="17145">
                <a:moveTo>
                  <a:pt x="12954" y="4572"/>
                </a:moveTo>
                <a:lnTo>
                  <a:pt x="12954" y="3047"/>
                </a:lnTo>
                <a:lnTo>
                  <a:pt x="12192" y="761"/>
                </a:lnTo>
                <a:lnTo>
                  <a:pt x="10668" y="0"/>
                </a:lnTo>
                <a:lnTo>
                  <a:pt x="6096" y="0"/>
                </a:lnTo>
                <a:lnTo>
                  <a:pt x="0" y="9144"/>
                </a:lnTo>
                <a:lnTo>
                  <a:pt x="762" y="11430"/>
                </a:lnTo>
                <a:lnTo>
                  <a:pt x="1524" y="14478"/>
                </a:lnTo>
                <a:lnTo>
                  <a:pt x="3048" y="16764"/>
                </a:lnTo>
                <a:lnTo>
                  <a:pt x="3048" y="6858"/>
                </a:lnTo>
                <a:lnTo>
                  <a:pt x="4572" y="4572"/>
                </a:lnTo>
                <a:lnTo>
                  <a:pt x="5334" y="3810"/>
                </a:lnTo>
                <a:lnTo>
                  <a:pt x="6858" y="3047"/>
                </a:lnTo>
                <a:lnTo>
                  <a:pt x="10668" y="3047"/>
                </a:lnTo>
                <a:lnTo>
                  <a:pt x="10668" y="3810"/>
                </a:lnTo>
                <a:lnTo>
                  <a:pt x="12192" y="5334"/>
                </a:lnTo>
                <a:lnTo>
                  <a:pt x="12954" y="4572"/>
                </a:lnTo>
                <a:close/>
              </a:path>
              <a:path w="13335" h="17145">
                <a:moveTo>
                  <a:pt x="12192" y="12192"/>
                </a:moveTo>
                <a:lnTo>
                  <a:pt x="12192" y="10668"/>
                </a:lnTo>
                <a:lnTo>
                  <a:pt x="11430" y="11430"/>
                </a:lnTo>
                <a:lnTo>
                  <a:pt x="10668" y="11430"/>
                </a:lnTo>
                <a:lnTo>
                  <a:pt x="9906" y="12192"/>
                </a:lnTo>
                <a:lnTo>
                  <a:pt x="6096" y="12192"/>
                </a:lnTo>
                <a:lnTo>
                  <a:pt x="4572" y="12954"/>
                </a:lnTo>
                <a:lnTo>
                  <a:pt x="3810" y="12954"/>
                </a:lnTo>
                <a:lnTo>
                  <a:pt x="3048" y="10668"/>
                </a:lnTo>
                <a:lnTo>
                  <a:pt x="3048" y="16764"/>
                </a:lnTo>
                <a:lnTo>
                  <a:pt x="4572" y="16002"/>
                </a:lnTo>
                <a:lnTo>
                  <a:pt x="6858" y="16002"/>
                </a:lnTo>
                <a:lnTo>
                  <a:pt x="8382" y="15240"/>
                </a:lnTo>
                <a:lnTo>
                  <a:pt x="10668" y="14478"/>
                </a:lnTo>
                <a:lnTo>
                  <a:pt x="11430" y="13716"/>
                </a:lnTo>
                <a:lnTo>
                  <a:pt x="11430" y="12954"/>
                </a:lnTo>
                <a:lnTo>
                  <a:pt x="12192"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72" name="object 572"/>
          <p:cNvSpPr/>
          <p:nvPr/>
        </p:nvSpPr>
        <p:spPr>
          <a:xfrm>
            <a:off x="4392718" y="6058494"/>
            <a:ext cx="14022" cy="17209"/>
          </a:xfrm>
          <a:custGeom>
            <a:avLst/>
            <a:gdLst/>
            <a:ahLst/>
            <a:cxnLst/>
            <a:rect l="l" t="t" r="r" b="b"/>
            <a:pathLst>
              <a:path w="13969" h="17145">
                <a:moveTo>
                  <a:pt x="13715" y="3047"/>
                </a:moveTo>
                <a:lnTo>
                  <a:pt x="13715" y="2285"/>
                </a:lnTo>
                <a:lnTo>
                  <a:pt x="12953" y="2285"/>
                </a:lnTo>
                <a:lnTo>
                  <a:pt x="12191" y="761"/>
                </a:lnTo>
                <a:lnTo>
                  <a:pt x="9144" y="761"/>
                </a:lnTo>
                <a:lnTo>
                  <a:pt x="7619" y="0"/>
                </a:lnTo>
                <a:lnTo>
                  <a:pt x="4571" y="1524"/>
                </a:lnTo>
                <a:lnTo>
                  <a:pt x="3048" y="3047"/>
                </a:lnTo>
                <a:lnTo>
                  <a:pt x="2286" y="5334"/>
                </a:lnTo>
                <a:lnTo>
                  <a:pt x="762" y="7620"/>
                </a:lnTo>
                <a:lnTo>
                  <a:pt x="0" y="9906"/>
                </a:lnTo>
                <a:lnTo>
                  <a:pt x="762" y="12192"/>
                </a:lnTo>
                <a:lnTo>
                  <a:pt x="2286" y="15240"/>
                </a:lnTo>
                <a:lnTo>
                  <a:pt x="3048" y="16002"/>
                </a:lnTo>
                <a:lnTo>
                  <a:pt x="3048" y="11430"/>
                </a:lnTo>
                <a:lnTo>
                  <a:pt x="3809" y="11430"/>
                </a:lnTo>
                <a:lnTo>
                  <a:pt x="4571" y="10668"/>
                </a:lnTo>
                <a:lnTo>
                  <a:pt x="5334" y="10668"/>
                </a:lnTo>
                <a:lnTo>
                  <a:pt x="6857" y="9144"/>
                </a:lnTo>
                <a:lnTo>
                  <a:pt x="9144" y="8382"/>
                </a:lnTo>
                <a:lnTo>
                  <a:pt x="11429" y="6858"/>
                </a:lnTo>
                <a:lnTo>
                  <a:pt x="12953" y="4572"/>
                </a:lnTo>
                <a:lnTo>
                  <a:pt x="12953" y="3810"/>
                </a:lnTo>
                <a:lnTo>
                  <a:pt x="13715" y="3047"/>
                </a:lnTo>
                <a:close/>
              </a:path>
              <a:path w="13969" h="17145">
                <a:moveTo>
                  <a:pt x="13715" y="12192"/>
                </a:moveTo>
                <a:lnTo>
                  <a:pt x="12953" y="11430"/>
                </a:lnTo>
                <a:lnTo>
                  <a:pt x="12191" y="11430"/>
                </a:lnTo>
                <a:lnTo>
                  <a:pt x="10668" y="12954"/>
                </a:lnTo>
                <a:lnTo>
                  <a:pt x="6095" y="15240"/>
                </a:lnTo>
                <a:lnTo>
                  <a:pt x="4571" y="14478"/>
                </a:lnTo>
                <a:lnTo>
                  <a:pt x="3809" y="13716"/>
                </a:lnTo>
                <a:lnTo>
                  <a:pt x="3048" y="12192"/>
                </a:lnTo>
                <a:lnTo>
                  <a:pt x="3048" y="16002"/>
                </a:lnTo>
                <a:lnTo>
                  <a:pt x="3809" y="16764"/>
                </a:lnTo>
                <a:lnTo>
                  <a:pt x="6857" y="16764"/>
                </a:lnTo>
                <a:lnTo>
                  <a:pt x="9906" y="15240"/>
                </a:lnTo>
                <a:lnTo>
                  <a:pt x="12191" y="14478"/>
                </a:lnTo>
                <a:lnTo>
                  <a:pt x="12953" y="13716"/>
                </a:lnTo>
                <a:lnTo>
                  <a:pt x="13715"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73" name="object 573"/>
          <p:cNvSpPr/>
          <p:nvPr/>
        </p:nvSpPr>
        <p:spPr>
          <a:xfrm>
            <a:off x="4331530" y="6059259"/>
            <a:ext cx="17846" cy="16571"/>
          </a:xfrm>
          <a:custGeom>
            <a:avLst/>
            <a:gdLst/>
            <a:ahLst/>
            <a:cxnLst/>
            <a:rect l="l" t="t" r="r" b="b"/>
            <a:pathLst>
              <a:path w="17780" h="16510">
                <a:moveTo>
                  <a:pt x="17525" y="3810"/>
                </a:moveTo>
                <a:lnTo>
                  <a:pt x="17525" y="1523"/>
                </a:lnTo>
                <a:lnTo>
                  <a:pt x="14478" y="0"/>
                </a:lnTo>
                <a:lnTo>
                  <a:pt x="12954" y="0"/>
                </a:lnTo>
                <a:lnTo>
                  <a:pt x="9905" y="1523"/>
                </a:lnTo>
                <a:lnTo>
                  <a:pt x="7619" y="3810"/>
                </a:lnTo>
                <a:lnTo>
                  <a:pt x="7619" y="3048"/>
                </a:lnTo>
                <a:lnTo>
                  <a:pt x="6858" y="2285"/>
                </a:lnTo>
                <a:lnTo>
                  <a:pt x="5334" y="0"/>
                </a:lnTo>
                <a:lnTo>
                  <a:pt x="3810" y="0"/>
                </a:lnTo>
                <a:lnTo>
                  <a:pt x="1524" y="762"/>
                </a:lnTo>
                <a:lnTo>
                  <a:pt x="0" y="1523"/>
                </a:lnTo>
                <a:lnTo>
                  <a:pt x="0" y="2285"/>
                </a:lnTo>
                <a:lnTo>
                  <a:pt x="761" y="3048"/>
                </a:lnTo>
                <a:lnTo>
                  <a:pt x="2285" y="3048"/>
                </a:lnTo>
                <a:lnTo>
                  <a:pt x="3048" y="3810"/>
                </a:lnTo>
                <a:lnTo>
                  <a:pt x="3810" y="3810"/>
                </a:lnTo>
                <a:lnTo>
                  <a:pt x="3810" y="12954"/>
                </a:lnTo>
                <a:lnTo>
                  <a:pt x="4572" y="10668"/>
                </a:lnTo>
                <a:lnTo>
                  <a:pt x="8381" y="6858"/>
                </a:lnTo>
                <a:lnTo>
                  <a:pt x="9905" y="6096"/>
                </a:lnTo>
                <a:lnTo>
                  <a:pt x="10667" y="5334"/>
                </a:lnTo>
                <a:lnTo>
                  <a:pt x="12192" y="4572"/>
                </a:lnTo>
                <a:lnTo>
                  <a:pt x="12954" y="3810"/>
                </a:lnTo>
                <a:lnTo>
                  <a:pt x="15240" y="3810"/>
                </a:lnTo>
                <a:lnTo>
                  <a:pt x="16763" y="5334"/>
                </a:lnTo>
                <a:lnTo>
                  <a:pt x="17525" y="3810"/>
                </a:lnTo>
                <a:close/>
              </a:path>
              <a:path w="17780" h="16510">
                <a:moveTo>
                  <a:pt x="3810" y="12954"/>
                </a:moveTo>
                <a:lnTo>
                  <a:pt x="3810" y="6096"/>
                </a:lnTo>
                <a:lnTo>
                  <a:pt x="2285" y="8382"/>
                </a:lnTo>
                <a:lnTo>
                  <a:pt x="1524" y="10668"/>
                </a:lnTo>
                <a:lnTo>
                  <a:pt x="1524" y="14478"/>
                </a:lnTo>
                <a:lnTo>
                  <a:pt x="2285" y="15240"/>
                </a:lnTo>
                <a:lnTo>
                  <a:pt x="2285" y="16002"/>
                </a:lnTo>
                <a:lnTo>
                  <a:pt x="3048" y="16002"/>
                </a:lnTo>
                <a:lnTo>
                  <a:pt x="3810" y="1295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74" name="object 574"/>
          <p:cNvSpPr/>
          <p:nvPr/>
        </p:nvSpPr>
        <p:spPr>
          <a:xfrm>
            <a:off x="4352945" y="6058494"/>
            <a:ext cx="12747" cy="17209"/>
          </a:xfrm>
          <a:custGeom>
            <a:avLst/>
            <a:gdLst/>
            <a:ahLst/>
            <a:cxnLst/>
            <a:rect l="l" t="t" r="r" b="b"/>
            <a:pathLst>
              <a:path w="12700" h="17145">
                <a:moveTo>
                  <a:pt x="12192" y="6096"/>
                </a:moveTo>
                <a:lnTo>
                  <a:pt x="12192" y="3047"/>
                </a:lnTo>
                <a:lnTo>
                  <a:pt x="11430" y="1524"/>
                </a:lnTo>
                <a:lnTo>
                  <a:pt x="9906" y="761"/>
                </a:lnTo>
                <a:lnTo>
                  <a:pt x="8382" y="761"/>
                </a:lnTo>
                <a:lnTo>
                  <a:pt x="6858" y="0"/>
                </a:lnTo>
                <a:lnTo>
                  <a:pt x="5334" y="761"/>
                </a:lnTo>
                <a:lnTo>
                  <a:pt x="4572" y="761"/>
                </a:lnTo>
                <a:lnTo>
                  <a:pt x="3048" y="2285"/>
                </a:lnTo>
                <a:lnTo>
                  <a:pt x="1524" y="3047"/>
                </a:lnTo>
                <a:lnTo>
                  <a:pt x="0" y="9144"/>
                </a:lnTo>
                <a:lnTo>
                  <a:pt x="762" y="12954"/>
                </a:lnTo>
                <a:lnTo>
                  <a:pt x="1524" y="16002"/>
                </a:lnTo>
                <a:lnTo>
                  <a:pt x="4572" y="16764"/>
                </a:lnTo>
                <a:lnTo>
                  <a:pt x="6858" y="16002"/>
                </a:lnTo>
                <a:lnTo>
                  <a:pt x="8382" y="16002"/>
                </a:lnTo>
                <a:lnTo>
                  <a:pt x="9144" y="15240"/>
                </a:lnTo>
                <a:lnTo>
                  <a:pt x="10668" y="12192"/>
                </a:lnTo>
                <a:lnTo>
                  <a:pt x="12192" y="609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75" name="object 575"/>
          <p:cNvSpPr/>
          <p:nvPr/>
        </p:nvSpPr>
        <p:spPr>
          <a:xfrm>
            <a:off x="4356005" y="6062319"/>
            <a:ext cx="6374" cy="8923"/>
          </a:xfrm>
          <a:custGeom>
            <a:avLst/>
            <a:gdLst/>
            <a:ahLst/>
            <a:cxnLst/>
            <a:rect l="l" t="t" r="r" b="b"/>
            <a:pathLst>
              <a:path w="6350" h="8889">
                <a:moveTo>
                  <a:pt x="6095" y="3047"/>
                </a:moveTo>
                <a:lnTo>
                  <a:pt x="6095" y="0"/>
                </a:lnTo>
                <a:lnTo>
                  <a:pt x="2285" y="0"/>
                </a:lnTo>
                <a:lnTo>
                  <a:pt x="762" y="761"/>
                </a:lnTo>
                <a:lnTo>
                  <a:pt x="0" y="2285"/>
                </a:lnTo>
                <a:lnTo>
                  <a:pt x="0" y="7619"/>
                </a:lnTo>
                <a:lnTo>
                  <a:pt x="762" y="8381"/>
                </a:lnTo>
                <a:lnTo>
                  <a:pt x="3047" y="8381"/>
                </a:lnTo>
                <a:lnTo>
                  <a:pt x="4571" y="6857"/>
                </a:lnTo>
                <a:lnTo>
                  <a:pt x="5333" y="4571"/>
                </a:lnTo>
                <a:lnTo>
                  <a:pt x="6095" y="3047"/>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76" name="object 576"/>
          <p:cNvSpPr/>
          <p:nvPr/>
        </p:nvSpPr>
        <p:spPr>
          <a:xfrm>
            <a:off x="4398072" y="6063084"/>
            <a:ext cx="3187" cy="2549"/>
          </a:xfrm>
          <a:custGeom>
            <a:avLst/>
            <a:gdLst/>
            <a:ahLst/>
            <a:cxnLst/>
            <a:rect l="l" t="t" r="r" b="b"/>
            <a:pathLst>
              <a:path w="3175" h="2539">
                <a:moveTo>
                  <a:pt x="3047" y="0"/>
                </a:moveTo>
                <a:lnTo>
                  <a:pt x="1523" y="0"/>
                </a:lnTo>
                <a:lnTo>
                  <a:pt x="761" y="762"/>
                </a:lnTo>
                <a:lnTo>
                  <a:pt x="0" y="2286"/>
                </a:lnTo>
                <a:lnTo>
                  <a:pt x="761" y="1524"/>
                </a:lnTo>
                <a:lnTo>
                  <a:pt x="2285" y="762"/>
                </a:lnTo>
                <a:lnTo>
                  <a:pt x="3047" y="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577" name="object 577"/>
          <p:cNvSpPr/>
          <p:nvPr/>
        </p:nvSpPr>
        <p:spPr>
          <a:xfrm>
            <a:off x="4222160" y="6083734"/>
            <a:ext cx="296373" cy="183560"/>
          </a:xfrm>
          <a:custGeom>
            <a:avLst/>
            <a:gdLst/>
            <a:ahLst/>
            <a:cxnLst/>
            <a:rect l="l" t="t" r="r" b="b"/>
            <a:pathLst>
              <a:path w="295275" h="182879">
                <a:moveTo>
                  <a:pt x="294894" y="3809"/>
                </a:moveTo>
                <a:lnTo>
                  <a:pt x="284226" y="3809"/>
                </a:lnTo>
                <a:lnTo>
                  <a:pt x="273558" y="3047"/>
                </a:lnTo>
                <a:lnTo>
                  <a:pt x="220979" y="3047"/>
                </a:lnTo>
                <a:lnTo>
                  <a:pt x="210312" y="2285"/>
                </a:lnTo>
                <a:lnTo>
                  <a:pt x="125729" y="2285"/>
                </a:lnTo>
                <a:lnTo>
                  <a:pt x="118110" y="1523"/>
                </a:lnTo>
                <a:lnTo>
                  <a:pt x="87630" y="1523"/>
                </a:lnTo>
                <a:lnTo>
                  <a:pt x="80010" y="762"/>
                </a:lnTo>
                <a:lnTo>
                  <a:pt x="3810" y="762"/>
                </a:lnTo>
                <a:lnTo>
                  <a:pt x="1524" y="0"/>
                </a:lnTo>
                <a:lnTo>
                  <a:pt x="762" y="17525"/>
                </a:lnTo>
                <a:lnTo>
                  <a:pt x="762" y="34289"/>
                </a:lnTo>
                <a:lnTo>
                  <a:pt x="0" y="51815"/>
                </a:lnTo>
                <a:lnTo>
                  <a:pt x="0" y="179069"/>
                </a:lnTo>
                <a:lnTo>
                  <a:pt x="9143" y="179069"/>
                </a:lnTo>
                <a:lnTo>
                  <a:pt x="9143" y="163829"/>
                </a:lnTo>
                <a:lnTo>
                  <a:pt x="10668" y="162305"/>
                </a:lnTo>
                <a:lnTo>
                  <a:pt x="11430" y="163068"/>
                </a:lnTo>
                <a:lnTo>
                  <a:pt x="11430" y="158495"/>
                </a:lnTo>
                <a:lnTo>
                  <a:pt x="12191" y="156971"/>
                </a:lnTo>
                <a:lnTo>
                  <a:pt x="14477" y="154685"/>
                </a:lnTo>
                <a:lnTo>
                  <a:pt x="14477" y="114300"/>
                </a:lnTo>
                <a:lnTo>
                  <a:pt x="16001" y="34289"/>
                </a:lnTo>
                <a:lnTo>
                  <a:pt x="16763" y="19050"/>
                </a:lnTo>
                <a:lnTo>
                  <a:pt x="27431" y="19812"/>
                </a:lnTo>
                <a:lnTo>
                  <a:pt x="189738" y="19812"/>
                </a:lnTo>
                <a:lnTo>
                  <a:pt x="190500" y="32765"/>
                </a:lnTo>
                <a:lnTo>
                  <a:pt x="190500" y="153923"/>
                </a:lnTo>
                <a:lnTo>
                  <a:pt x="192024" y="156971"/>
                </a:lnTo>
                <a:lnTo>
                  <a:pt x="193547" y="160781"/>
                </a:lnTo>
                <a:lnTo>
                  <a:pt x="195071" y="163829"/>
                </a:lnTo>
                <a:lnTo>
                  <a:pt x="196595" y="167639"/>
                </a:lnTo>
                <a:lnTo>
                  <a:pt x="197358" y="170688"/>
                </a:lnTo>
                <a:lnTo>
                  <a:pt x="198120" y="172973"/>
                </a:lnTo>
                <a:lnTo>
                  <a:pt x="198120" y="179831"/>
                </a:lnTo>
                <a:lnTo>
                  <a:pt x="201168" y="179831"/>
                </a:lnTo>
                <a:lnTo>
                  <a:pt x="202691" y="142493"/>
                </a:lnTo>
                <a:lnTo>
                  <a:pt x="202691" y="124205"/>
                </a:lnTo>
                <a:lnTo>
                  <a:pt x="203453" y="105918"/>
                </a:lnTo>
                <a:lnTo>
                  <a:pt x="203453" y="62483"/>
                </a:lnTo>
                <a:lnTo>
                  <a:pt x="204215" y="40385"/>
                </a:lnTo>
                <a:lnTo>
                  <a:pt x="204215" y="18288"/>
                </a:lnTo>
                <a:lnTo>
                  <a:pt x="249935" y="18288"/>
                </a:lnTo>
                <a:lnTo>
                  <a:pt x="256794" y="19050"/>
                </a:lnTo>
                <a:lnTo>
                  <a:pt x="284988" y="19050"/>
                </a:lnTo>
                <a:lnTo>
                  <a:pt x="285750" y="22097"/>
                </a:lnTo>
                <a:lnTo>
                  <a:pt x="285750" y="29718"/>
                </a:lnTo>
                <a:lnTo>
                  <a:pt x="286512" y="38100"/>
                </a:lnTo>
                <a:lnTo>
                  <a:pt x="286512" y="182879"/>
                </a:lnTo>
                <a:lnTo>
                  <a:pt x="294132" y="182879"/>
                </a:lnTo>
                <a:lnTo>
                  <a:pt x="294132" y="48768"/>
                </a:lnTo>
                <a:lnTo>
                  <a:pt x="294894" y="3809"/>
                </a:lnTo>
                <a:close/>
              </a:path>
              <a:path w="295275" h="182879">
                <a:moveTo>
                  <a:pt x="12953" y="179831"/>
                </a:moveTo>
                <a:lnTo>
                  <a:pt x="12191" y="176021"/>
                </a:lnTo>
                <a:lnTo>
                  <a:pt x="11430" y="171450"/>
                </a:lnTo>
                <a:lnTo>
                  <a:pt x="9906" y="167639"/>
                </a:lnTo>
                <a:lnTo>
                  <a:pt x="9143" y="163829"/>
                </a:lnTo>
                <a:lnTo>
                  <a:pt x="9143" y="179069"/>
                </a:lnTo>
                <a:lnTo>
                  <a:pt x="11430" y="179831"/>
                </a:lnTo>
                <a:lnTo>
                  <a:pt x="12953" y="179831"/>
                </a:lnTo>
                <a:close/>
              </a:path>
              <a:path w="295275" h="182879">
                <a:moveTo>
                  <a:pt x="190500" y="153923"/>
                </a:moveTo>
                <a:lnTo>
                  <a:pt x="190500" y="32765"/>
                </a:lnTo>
                <a:lnTo>
                  <a:pt x="189738" y="64769"/>
                </a:lnTo>
                <a:lnTo>
                  <a:pt x="188214" y="104393"/>
                </a:lnTo>
                <a:lnTo>
                  <a:pt x="188214" y="139445"/>
                </a:lnTo>
                <a:lnTo>
                  <a:pt x="187451" y="140207"/>
                </a:lnTo>
                <a:lnTo>
                  <a:pt x="186690" y="141731"/>
                </a:lnTo>
                <a:lnTo>
                  <a:pt x="186690" y="143255"/>
                </a:lnTo>
                <a:lnTo>
                  <a:pt x="188214" y="146303"/>
                </a:lnTo>
                <a:lnTo>
                  <a:pt x="189738" y="150114"/>
                </a:lnTo>
                <a:lnTo>
                  <a:pt x="190500" y="153923"/>
                </a:lnTo>
                <a:close/>
              </a:path>
              <a:path w="295275" h="182879">
                <a:moveTo>
                  <a:pt x="198120" y="179831"/>
                </a:moveTo>
                <a:lnTo>
                  <a:pt x="198120" y="172973"/>
                </a:lnTo>
                <a:lnTo>
                  <a:pt x="195833" y="179831"/>
                </a:lnTo>
                <a:lnTo>
                  <a:pt x="198120" y="179831"/>
                </a:lnTo>
                <a:close/>
              </a:path>
              <a:path w="295275" h="182879">
                <a:moveTo>
                  <a:pt x="286512" y="182879"/>
                </a:moveTo>
                <a:lnTo>
                  <a:pt x="286512" y="69341"/>
                </a:lnTo>
                <a:lnTo>
                  <a:pt x="285750" y="92964"/>
                </a:lnTo>
                <a:lnTo>
                  <a:pt x="285750" y="117347"/>
                </a:lnTo>
                <a:lnTo>
                  <a:pt x="284988" y="140207"/>
                </a:lnTo>
                <a:lnTo>
                  <a:pt x="284988" y="172212"/>
                </a:lnTo>
                <a:lnTo>
                  <a:pt x="284226" y="182879"/>
                </a:lnTo>
                <a:lnTo>
                  <a:pt x="286512" y="182879"/>
                </a:lnTo>
                <a:close/>
              </a:path>
            </a:pathLst>
          </a:custGeom>
          <a:solidFill>
            <a:srgbClr val="7E7E7E"/>
          </a:solidFill>
        </p:spPr>
        <p:txBody>
          <a:bodyPr wrap="square" lIns="0" tIns="0" rIns="0" bIns="0" rtlCol="0"/>
          <a:lstStyle/>
          <a:p>
            <a:pPr defTabSz="917783"/>
            <a:endParaRPr sz="1807">
              <a:solidFill>
                <a:prstClr val="black"/>
              </a:solidFill>
              <a:latin typeface="Calibri"/>
            </a:endParaRPr>
          </a:p>
        </p:txBody>
      </p:sp>
      <p:sp>
        <p:nvSpPr>
          <p:cNvPr id="578" name="object 578"/>
          <p:cNvSpPr/>
          <p:nvPr/>
        </p:nvSpPr>
        <p:spPr>
          <a:xfrm>
            <a:off x="4431724" y="6105915"/>
            <a:ext cx="72659" cy="29956"/>
          </a:xfrm>
          <a:custGeom>
            <a:avLst/>
            <a:gdLst/>
            <a:ahLst/>
            <a:cxnLst/>
            <a:rect l="l" t="t" r="r" b="b"/>
            <a:pathLst>
              <a:path w="72389" h="29845">
                <a:moveTo>
                  <a:pt x="72389" y="29717"/>
                </a:moveTo>
                <a:lnTo>
                  <a:pt x="72389" y="16002"/>
                </a:lnTo>
                <a:lnTo>
                  <a:pt x="71627" y="8381"/>
                </a:lnTo>
                <a:lnTo>
                  <a:pt x="71627" y="1524"/>
                </a:lnTo>
                <a:lnTo>
                  <a:pt x="64770" y="1524"/>
                </a:lnTo>
                <a:lnTo>
                  <a:pt x="61722" y="761"/>
                </a:lnTo>
                <a:lnTo>
                  <a:pt x="48006" y="761"/>
                </a:lnTo>
                <a:lnTo>
                  <a:pt x="44957" y="0"/>
                </a:lnTo>
                <a:lnTo>
                  <a:pt x="41909" y="0"/>
                </a:lnTo>
                <a:lnTo>
                  <a:pt x="38100" y="761"/>
                </a:lnTo>
                <a:lnTo>
                  <a:pt x="22097" y="761"/>
                </a:lnTo>
                <a:lnTo>
                  <a:pt x="18287" y="1524"/>
                </a:lnTo>
                <a:lnTo>
                  <a:pt x="13715" y="1524"/>
                </a:lnTo>
                <a:lnTo>
                  <a:pt x="11429" y="761"/>
                </a:lnTo>
                <a:lnTo>
                  <a:pt x="9144" y="761"/>
                </a:lnTo>
                <a:lnTo>
                  <a:pt x="7620" y="0"/>
                </a:lnTo>
                <a:lnTo>
                  <a:pt x="3047" y="0"/>
                </a:lnTo>
                <a:lnTo>
                  <a:pt x="762" y="761"/>
                </a:lnTo>
                <a:lnTo>
                  <a:pt x="762" y="7620"/>
                </a:lnTo>
                <a:lnTo>
                  <a:pt x="0" y="15240"/>
                </a:lnTo>
                <a:lnTo>
                  <a:pt x="0" y="29717"/>
                </a:lnTo>
                <a:lnTo>
                  <a:pt x="72389" y="2971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79" name="object 579"/>
          <p:cNvSpPr/>
          <p:nvPr/>
        </p:nvSpPr>
        <p:spPr>
          <a:xfrm>
            <a:off x="4239750" y="6107443"/>
            <a:ext cx="168263" cy="120460"/>
          </a:xfrm>
          <a:custGeom>
            <a:avLst/>
            <a:gdLst/>
            <a:ahLst/>
            <a:cxnLst/>
            <a:rect l="l" t="t" r="r" b="b"/>
            <a:pathLst>
              <a:path w="167639" h="120014">
                <a:moveTo>
                  <a:pt x="167640" y="761"/>
                </a:moveTo>
                <a:lnTo>
                  <a:pt x="10668" y="761"/>
                </a:lnTo>
                <a:lnTo>
                  <a:pt x="6096" y="108"/>
                </a:lnTo>
                <a:lnTo>
                  <a:pt x="2286" y="0"/>
                </a:lnTo>
                <a:lnTo>
                  <a:pt x="2286" y="20573"/>
                </a:lnTo>
                <a:lnTo>
                  <a:pt x="0" y="82296"/>
                </a:lnTo>
                <a:lnTo>
                  <a:pt x="0" y="100583"/>
                </a:lnTo>
                <a:lnTo>
                  <a:pt x="762" y="109728"/>
                </a:lnTo>
                <a:lnTo>
                  <a:pt x="762" y="118871"/>
                </a:lnTo>
                <a:lnTo>
                  <a:pt x="1524" y="118109"/>
                </a:lnTo>
                <a:lnTo>
                  <a:pt x="1524" y="109728"/>
                </a:lnTo>
                <a:lnTo>
                  <a:pt x="2286" y="107442"/>
                </a:lnTo>
                <a:lnTo>
                  <a:pt x="3048" y="105917"/>
                </a:lnTo>
                <a:lnTo>
                  <a:pt x="4572" y="105156"/>
                </a:lnTo>
                <a:lnTo>
                  <a:pt x="6096" y="103631"/>
                </a:lnTo>
                <a:lnTo>
                  <a:pt x="7620" y="103631"/>
                </a:lnTo>
                <a:lnTo>
                  <a:pt x="7620" y="99821"/>
                </a:lnTo>
                <a:lnTo>
                  <a:pt x="10668" y="95250"/>
                </a:lnTo>
                <a:lnTo>
                  <a:pt x="12954" y="93725"/>
                </a:lnTo>
                <a:lnTo>
                  <a:pt x="15240" y="92964"/>
                </a:lnTo>
                <a:lnTo>
                  <a:pt x="15240" y="89916"/>
                </a:lnTo>
                <a:lnTo>
                  <a:pt x="16002" y="87629"/>
                </a:lnTo>
                <a:lnTo>
                  <a:pt x="17525" y="85343"/>
                </a:lnTo>
                <a:lnTo>
                  <a:pt x="19812" y="83819"/>
                </a:lnTo>
                <a:lnTo>
                  <a:pt x="26670" y="83819"/>
                </a:lnTo>
                <a:lnTo>
                  <a:pt x="28956" y="84581"/>
                </a:lnTo>
                <a:lnTo>
                  <a:pt x="33528" y="84581"/>
                </a:lnTo>
                <a:lnTo>
                  <a:pt x="38100" y="86106"/>
                </a:lnTo>
                <a:lnTo>
                  <a:pt x="39624" y="86867"/>
                </a:lnTo>
                <a:lnTo>
                  <a:pt x="41148" y="89154"/>
                </a:lnTo>
                <a:lnTo>
                  <a:pt x="41148" y="92964"/>
                </a:lnTo>
                <a:lnTo>
                  <a:pt x="42672" y="93725"/>
                </a:lnTo>
                <a:lnTo>
                  <a:pt x="44196" y="93725"/>
                </a:lnTo>
                <a:lnTo>
                  <a:pt x="44958" y="94487"/>
                </a:lnTo>
                <a:lnTo>
                  <a:pt x="46481" y="95250"/>
                </a:lnTo>
                <a:lnTo>
                  <a:pt x="47244" y="96011"/>
                </a:lnTo>
                <a:lnTo>
                  <a:pt x="48006" y="97535"/>
                </a:lnTo>
                <a:lnTo>
                  <a:pt x="48768" y="98297"/>
                </a:lnTo>
                <a:lnTo>
                  <a:pt x="50292" y="99059"/>
                </a:lnTo>
                <a:lnTo>
                  <a:pt x="50292" y="106679"/>
                </a:lnTo>
                <a:lnTo>
                  <a:pt x="52578" y="107442"/>
                </a:lnTo>
                <a:lnTo>
                  <a:pt x="54102" y="109728"/>
                </a:lnTo>
                <a:lnTo>
                  <a:pt x="55625" y="111251"/>
                </a:lnTo>
                <a:lnTo>
                  <a:pt x="56387" y="114300"/>
                </a:lnTo>
                <a:lnTo>
                  <a:pt x="57912" y="115823"/>
                </a:lnTo>
                <a:lnTo>
                  <a:pt x="57912" y="109728"/>
                </a:lnTo>
                <a:lnTo>
                  <a:pt x="58674" y="108204"/>
                </a:lnTo>
                <a:lnTo>
                  <a:pt x="60198" y="108204"/>
                </a:lnTo>
                <a:lnTo>
                  <a:pt x="60198" y="92201"/>
                </a:lnTo>
                <a:lnTo>
                  <a:pt x="60960" y="90678"/>
                </a:lnTo>
                <a:lnTo>
                  <a:pt x="62484" y="89154"/>
                </a:lnTo>
                <a:lnTo>
                  <a:pt x="64770" y="87629"/>
                </a:lnTo>
                <a:lnTo>
                  <a:pt x="66294" y="86867"/>
                </a:lnTo>
                <a:lnTo>
                  <a:pt x="69342" y="91440"/>
                </a:lnTo>
                <a:lnTo>
                  <a:pt x="71628" y="93725"/>
                </a:lnTo>
                <a:lnTo>
                  <a:pt x="72390" y="96773"/>
                </a:lnTo>
                <a:lnTo>
                  <a:pt x="72390" y="86867"/>
                </a:lnTo>
                <a:lnTo>
                  <a:pt x="73914" y="85343"/>
                </a:lnTo>
                <a:lnTo>
                  <a:pt x="74675" y="83819"/>
                </a:lnTo>
                <a:lnTo>
                  <a:pt x="76962" y="83057"/>
                </a:lnTo>
                <a:lnTo>
                  <a:pt x="78486" y="82296"/>
                </a:lnTo>
                <a:lnTo>
                  <a:pt x="81534" y="83819"/>
                </a:lnTo>
                <a:lnTo>
                  <a:pt x="83057" y="86106"/>
                </a:lnTo>
                <a:lnTo>
                  <a:pt x="85344" y="89916"/>
                </a:lnTo>
                <a:lnTo>
                  <a:pt x="85344" y="92964"/>
                </a:lnTo>
                <a:lnTo>
                  <a:pt x="86868" y="92964"/>
                </a:lnTo>
                <a:lnTo>
                  <a:pt x="88392" y="91440"/>
                </a:lnTo>
                <a:lnTo>
                  <a:pt x="88392" y="88392"/>
                </a:lnTo>
                <a:lnTo>
                  <a:pt x="89154" y="86867"/>
                </a:lnTo>
                <a:lnTo>
                  <a:pt x="89916" y="84581"/>
                </a:lnTo>
                <a:lnTo>
                  <a:pt x="91440" y="83819"/>
                </a:lnTo>
                <a:lnTo>
                  <a:pt x="93725" y="82296"/>
                </a:lnTo>
                <a:lnTo>
                  <a:pt x="95250" y="81533"/>
                </a:lnTo>
                <a:lnTo>
                  <a:pt x="97536" y="84581"/>
                </a:lnTo>
                <a:lnTo>
                  <a:pt x="99060" y="86867"/>
                </a:lnTo>
                <a:lnTo>
                  <a:pt x="99822" y="90678"/>
                </a:lnTo>
                <a:lnTo>
                  <a:pt x="100584" y="93725"/>
                </a:lnTo>
                <a:lnTo>
                  <a:pt x="100584" y="91440"/>
                </a:lnTo>
                <a:lnTo>
                  <a:pt x="102107" y="85343"/>
                </a:lnTo>
                <a:lnTo>
                  <a:pt x="103632" y="83057"/>
                </a:lnTo>
                <a:lnTo>
                  <a:pt x="104394" y="82296"/>
                </a:lnTo>
                <a:lnTo>
                  <a:pt x="105918" y="82296"/>
                </a:lnTo>
                <a:lnTo>
                  <a:pt x="107442" y="83819"/>
                </a:lnTo>
                <a:lnTo>
                  <a:pt x="110490" y="85343"/>
                </a:lnTo>
                <a:lnTo>
                  <a:pt x="112014" y="86867"/>
                </a:lnTo>
                <a:lnTo>
                  <a:pt x="113538" y="87629"/>
                </a:lnTo>
                <a:lnTo>
                  <a:pt x="115062" y="89154"/>
                </a:lnTo>
                <a:lnTo>
                  <a:pt x="115824" y="90678"/>
                </a:lnTo>
                <a:lnTo>
                  <a:pt x="116586" y="92964"/>
                </a:lnTo>
                <a:lnTo>
                  <a:pt x="116586" y="102869"/>
                </a:lnTo>
                <a:lnTo>
                  <a:pt x="117348" y="102107"/>
                </a:lnTo>
                <a:lnTo>
                  <a:pt x="117348" y="102869"/>
                </a:lnTo>
                <a:lnTo>
                  <a:pt x="118110" y="102869"/>
                </a:lnTo>
                <a:lnTo>
                  <a:pt x="118110" y="106679"/>
                </a:lnTo>
                <a:lnTo>
                  <a:pt x="118872" y="110490"/>
                </a:lnTo>
                <a:lnTo>
                  <a:pt x="118872" y="117347"/>
                </a:lnTo>
                <a:lnTo>
                  <a:pt x="120396" y="114300"/>
                </a:lnTo>
                <a:lnTo>
                  <a:pt x="120396" y="110490"/>
                </a:lnTo>
                <a:lnTo>
                  <a:pt x="121157" y="107442"/>
                </a:lnTo>
                <a:lnTo>
                  <a:pt x="122682" y="103631"/>
                </a:lnTo>
                <a:lnTo>
                  <a:pt x="125730" y="103631"/>
                </a:lnTo>
                <a:lnTo>
                  <a:pt x="126492" y="102869"/>
                </a:lnTo>
                <a:lnTo>
                  <a:pt x="127254" y="98297"/>
                </a:lnTo>
                <a:lnTo>
                  <a:pt x="128778" y="96011"/>
                </a:lnTo>
                <a:lnTo>
                  <a:pt x="130301" y="94487"/>
                </a:lnTo>
                <a:lnTo>
                  <a:pt x="132588" y="93725"/>
                </a:lnTo>
                <a:lnTo>
                  <a:pt x="134874" y="93725"/>
                </a:lnTo>
                <a:lnTo>
                  <a:pt x="137160" y="95250"/>
                </a:lnTo>
                <a:lnTo>
                  <a:pt x="141732" y="99821"/>
                </a:lnTo>
                <a:lnTo>
                  <a:pt x="142494" y="102869"/>
                </a:lnTo>
                <a:lnTo>
                  <a:pt x="143256" y="103631"/>
                </a:lnTo>
                <a:lnTo>
                  <a:pt x="147066" y="103631"/>
                </a:lnTo>
                <a:lnTo>
                  <a:pt x="150114" y="106679"/>
                </a:lnTo>
                <a:lnTo>
                  <a:pt x="150875" y="108204"/>
                </a:lnTo>
                <a:lnTo>
                  <a:pt x="152400" y="105917"/>
                </a:lnTo>
                <a:lnTo>
                  <a:pt x="152400" y="100583"/>
                </a:lnTo>
                <a:lnTo>
                  <a:pt x="153162" y="97535"/>
                </a:lnTo>
                <a:lnTo>
                  <a:pt x="156210" y="94487"/>
                </a:lnTo>
                <a:lnTo>
                  <a:pt x="157734" y="94487"/>
                </a:lnTo>
                <a:lnTo>
                  <a:pt x="159257" y="93725"/>
                </a:lnTo>
                <a:lnTo>
                  <a:pt x="160782" y="94487"/>
                </a:lnTo>
                <a:lnTo>
                  <a:pt x="162306" y="94487"/>
                </a:lnTo>
                <a:lnTo>
                  <a:pt x="163830" y="95250"/>
                </a:lnTo>
                <a:lnTo>
                  <a:pt x="164592" y="97535"/>
                </a:lnTo>
                <a:lnTo>
                  <a:pt x="165354" y="99059"/>
                </a:lnTo>
                <a:lnTo>
                  <a:pt x="166116" y="101346"/>
                </a:lnTo>
                <a:lnTo>
                  <a:pt x="166116" y="76961"/>
                </a:lnTo>
                <a:lnTo>
                  <a:pt x="166878" y="51816"/>
                </a:lnTo>
                <a:lnTo>
                  <a:pt x="166878" y="26669"/>
                </a:lnTo>
                <a:lnTo>
                  <a:pt x="167640" y="761"/>
                </a:lnTo>
                <a:close/>
              </a:path>
              <a:path w="167639" h="120014">
                <a:moveTo>
                  <a:pt x="2286" y="116585"/>
                </a:moveTo>
                <a:lnTo>
                  <a:pt x="2286" y="111251"/>
                </a:lnTo>
                <a:lnTo>
                  <a:pt x="1524" y="109728"/>
                </a:lnTo>
                <a:lnTo>
                  <a:pt x="1524" y="118109"/>
                </a:lnTo>
                <a:lnTo>
                  <a:pt x="2286" y="116585"/>
                </a:lnTo>
                <a:close/>
              </a:path>
              <a:path w="167639" h="120014">
                <a:moveTo>
                  <a:pt x="3048" y="115061"/>
                </a:moveTo>
                <a:lnTo>
                  <a:pt x="2286" y="113537"/>
                </a:lnTo>
                <a:lnTo>
                  <a:pt x="2286" y="115823"/>
                </a:lnTo>
                <a:lnTo>
                  <a:pt x="3048" y="115061"/>
                </a:lnTo>
                <a:close/>
              </a:path>
              <a:path w="167639" h="120014">
                <a:moveTo>
                  <a:pt x="50292" y="106679"/>
                </a:moveTo>
                <a:lnTo>
                  <a:pt x="50292" y="101346"/>
                </a:lnTo>
                <a:lnTo>
                  <a:pt x="48006" y="105917"/>
                </a:lnTo>
                <a:lnTo>
                  <a:pt x="50292" y="106679"/>
                </a:lnTo>
                <a:close/>
              </a:path>
              <a:path w="167639" h="120014">
                <a:moveTo>
                  <a:pt x="61722" y="119633"/>
                </a:moveTo>
                <a:lnTo>
                  <a:pt x="60960" y="117347"/>
                </a:lnTo>
                <a:lnTo>
                  <a:pt x="60960" y="115061"/>
                </a:lnTo>
                <a:lnTo>
                  <a:pt x="59436" y="110490"/>
                </a:lnTo>
                <a:lnTo>
                  <a:pt x="58674" y="110490"/>
                </a:lnTo>
                <a:lnTo>
                  <a:pt x="57912" y="109728"/>
                </a:lnTo>
                <a:lnTo>
                  <a:pt x="57912" y="115823"/>
                </a:lnTo>
                <a:lnTo>
                  <a:pt x="59436" y="118109"/>
                </a:lnTo>
                <a:lnTo>
                  <a:pt x="61722" y="119633"/>
                </a:lnTo>
                <a:close/>
              </a:path>
              <a:path w="167639" h="120014">
                <a:moveTo>
                  <a:pt x="61722" y="108204"/>
                </a:moveTo>
                <a:lnTo>
                  <a:pt x="61722" y="104393"/>
                </a:lnTo>
                <a:lnTo>
                  <a:pt x="60960" y="99821"/>
                </a:lnTo>
                <a:lnTo>
                  <a:pt x="60198" y="96011"/>
                </a:lnTo>
                <a:lnTo>
                  <a:pt x="60198" y="108204"/>
                </a:lnTo>
                <a:lnTo>
                  <a:pt x="61722" y="108204"/>
                </a:lnTo>
                <a:close/>
              </a:path>
              <a:path w="167639" h="120014">
                <a:moveTo>
                  <a:pt x="116586" y="102869"/>
                </a:moveTo>
                <a:lnTo>
                  <a:pt x="116586" y="99821"/>
                </a:lnTo>
                <a:lnTo>
                  <a:pt x="115824" y="102869"/>
                </a:lnTo>
                <a:lnTo>
                  <a:pt x="116586" y="102869"/>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80" name="object 580"/>
          <p:cNvSpPr/>
          <p:nvPr/>
        </p:nvSpPr>
        <p:spPr>
          <a:xfrm>
            <a:off x="4439373" y="6112798"/>
            <a:ext cx="57362" cy="18483"/>
          </a:xfrm>
          <a:custGeom>
            <a:avLst/>
            <a:gdLst/>
            <a:ahLst/>
            <a:cxnLst/>
            <a:rect l="l" t="t" r="r" b="b"/>
            <a:pathLst>
              <a:path w="57150" h="18414">
                <a:moveTo>
                  <a:pt x="57150" y="9906"/>
                </a:moveTo>
                <a:lnTo>
                  <a:pt x="57150" y="1523"/>
                </a:lnTo>
                <a:lnTo>
                  <a:pt x="56387" y="1523"/>
                </a:lnTo>
                <a:lnTo>
                  <a:pt x="54102" y="762"/>
                </a:lnTo>
                <a:lnTo>
                  <a:pt x="32765" y="762"/>
                </a:lnTo>
                <a:lnTo>
                  <a:pt x="28193" y="0"/>
                </a:lnTo>
                <a:lnTo>
                  <a:pt x="6857" y="0"/>
                </a:lnTo>
                <a:lnTo>
                  <a:pt x="3809" y="762"/>
                </a:lnTo>
                <a:lnTo>
                  <a:pt x="762" y="762"/>
                </a:lnTo>
                <a:lnTo>
                  <a:pt x="762" y="8382"/>
                </a:lnTo>
                <a:lnTo>
                  <a:pt x="0" y="12954"/>
                </a:lnTo>
                <a:lnTo>
                  <a:pt x="0" y="17525"/>
                </a:lnTo>
                <a:lnTo>
                  <a:pt x="25145" y="17525"/>
                </a:lnTo>
                <a:lnTo>
                  <a:pt x="29717" y="18287"/>
                </a:lnTo>
                <a:lnTo>
                  <a:pt x="54102" y="18287"/>
                </a:lnTo>
                <a:lnTo>
                  <a:pt x="55625" y="17525"/>
                </a:lnTo>
                <a:lnTo>
                  <a:pt x="56387" y="17525"/>
                </a:lnTo>
                <a:lnTo>
                  <a:pt x="56387" y="13716"/>
                </a:lnTo>
                <a:lnTo>
                  <a:pt x="57150" y="990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581" name="object 581"/>
          <p:cNvSpPr/>
          <p:nvPr/>
        </p:nvSpPr>
        <p:spPr>
          <a:xfrm>
            <a:off x="4443195" y="6117388"/>
            <a:ext cx="50989" cy="10835"/>
          </a:xfrm>
          <a:custGeom>
            <a:avLst/>
            <a:gdLst/>
            <a:ahLst/>
            <a:cxnLst/>
            <a:rect l="l" t="t" r="r" b="b"/>
            <a:pathLst>
              <a:path w="50800" h="10795">
                <a:moveTo>
                  <a:pt x="50292" y="5333"/>
                </a:moveTo>
                <a:lnTo>
                  <a:pt x="50292" y="0"/>
                </a:lnTo>
                <a:lnTo>
                  <a:pt x="0" y="0"/>
                </a:lnTo>
                <a:lnTo>
                  <a:pt x="0" y="9143"/>
                </a:lnTo>
                <a:lnTo>
                  <a:pt x="9144" y="9143"/>
                </a:lnTo>
                <a:lnTo>
                  <a:pt x="12192" y="9905"/>
                </a:lnTo>
                <a:lnTo>
                  <a:pt x="33527" y="9905"/>
                </a:lnTo>
                <a:lnTo>
                  <a:pt x="36576" y="10667"/>
                </a:lnTo>
                <a:lnTo>
                  <a:pt x="49529" y="10667"/>
                </a:lnTo>
                <a:lnTo>
                  <a:pt x="49529" y="8381"/>
                </a:lnTo>
                <a:lnTo>
                  <a:pt x="50292" y="5333"/>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82" name="object 582"/>
          <p:cNvSpPr/>
          <p:nvPr/>
        </p:nvSpPr>
        <p:spPr>
          <a:xfrm>
            <a:off x="4428665" y="6140332"/>
            <a:ext cx="76483" cy="138945"/>
          </a:xfrm>
          <a:custGeom>
            <a:avLst/>
            <a:gdLst/>
            <a:ahLst/>
            <a:cxnLst/>
            <a:rect l="l" t="t" r="r" b="b"/>
            <a:pathLst>
              <a:path w="76200" h="138429">
                <a:moveTo>
                  <a:pt x="76200" y="23621"/>
                </a:moveTo>
                <a:lnTo>
                  <a:pt x="76200" y="0"/>
                </a:lnTo>
                <a:lnTo>
                  <a:pt x="74675" y="0"/>
                </a:lnTo>
                <a:lnTo>
                  <a:pt x="72389" y="761"/>
                </a:lnTo>
                <a:lnTo>
                  <a:pt x="16001" y="761"/>
                </a:lnTo>
                <a:lnTo>
                  <a:pt x="11429" y="0"/>
                </a:lnTo>
                <a:lnTo>
                  <a:pt x="3047" y="0"/>
                </a:lnTo>
                <a:lnTo>
                  <a:pt x="2285" y="34290"/>
                </a:lnTo>
                <a:lnTo>
                  <a:pt x="2285" y="69341"/>
                </a:lnTo>
                <a:lnTo>
                  <a:pt x="1524" y="103631"/>
                </a:lnTo>
                <a:lnTo>
                  <a:pt x="0" y="137921"/>
                </a:lnTo>
                <a:lnTo>
                  <a:pt x="9905" y="137921"/>
                </a:lnTo>
                <a:lnTo>
                  <a:pt x="9905" y="9143"/>
                </a:lnTo>
                <a:lnTo>
                  <a:pt x="66293" y="8381"/>
                </a:lnTo>
                <a:lnTo>
                  <a:pt x="66293" y="48005"/>
                </a:lnTo>
                <a:lnTo>
                  <a:pt x="69341" y="48005"/>
                </a:lnTo>
                <a:lnTo>
                  <a:pt x="70865" y="47243"/>
                </a:lnTo>
                <a:lnTo>
                  <a:pt x="73151" y="47243"/>
                </a:lnTo>
                <a:lnTo>
                  <a:pt x="73913" y="48005"/>
                </a:lnTo>
                <a:lnTo>
                  <a:pt x="74675" y="48005"/>
                </a:lnTo>
                <a:lnTo>
                  <a:pt x="76200" y="23621"/>
                </a:lnTo>
                <a:close/>
              </a:path>
              <a:path w="76200" h="138429">
                <a:moveTo>
                  <a:pt x="73913" y="86867"/>
                </a:moveTo>
                <a:lnTo>
                  <a:pt x="65531" y="86867"/>
                </a:lnTo>
                <a:lnTo>
                  <a:pt x="64770" y="86105"/>
                </a:lnTo>
                <a:lnTo>
                  <a:pt x="64770" y="89915"/>
                </a:lnTo>
                <a:lnTo>
                  <a:pt x="64007" y="91440"/>
                </a:lnTo>
                <a:lnTo>
                  <a:pt x="64007" y="93726"/>
                </a:lnTo>
                <a:lnTo>
                  <a:pt x="33527" y="93726"/>
                </a:lnTo>
                <a:lnTo>
                  <a:pt x="30479" y="92963"/>
                </a:lnTo>
                <a:lnTo>
                  <a:pt x="16763" y="92963"/>
                </a:lnTo>
                <a:lnTo>
                  <a:pt x="13715" y="92201"/>
                </a:lnTo>
                <a:lnTo>
                  <a:pt x="9905" y="92201"/>
                </a:lnTo>
                <a:lnTo>
                  <a:pt x="9905" y="137921"/>
                </a:lnTo>
                <a:lnTo>
                  <a:pt x="73151" y="137921"/>
                </a:lnTo>
                <a:lnTo>
                  <a:pt x="73151" y="99821"/>
                </a:lnTo>
                <a:lnTo>
                  <a:pt x="73913" y="86867"/>
                </a:lnTo>
                <a:close/>
              </a:path>
              <a:path w="76200" h="138429">
                <a:moveTo>
                  <a:pt x="73913" y="124967"/>
                </a:moveTo>
                <a:lnTo>
                  <a:pt x="73913" y="112013"/>
                </a:lnTo>
                <a:lnTo>
                  <a:pt x="73151" y="99821"/>
                </a:lnTo>
                <a:lnTo>
                  <a:pt x="73151" y="137921"/>
                </a:lnTo>
                <a:lnTo>
                  <a:pt x="73913" y="12496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583" name="object 583"/>
          <p:cNvSpPr/>
          <p:nvPr/>
        </p:nvSpPr>
        <p:spPr>
          <a:xfrm>
            <a:off x="4441667" y="6151804"/>
            <a:ext cx="50989" cy="79033"/>
          </a:xfrm>
          <a:custGeom>
            <a:avLst/>
            <a:gdLst/>
            <a:ahLst/>
            <a:cxnLst/>
            <a:rect l="l" t="t" r="r" b="b"/>
            <a:pathLst>
              <a:path w="50800" h="78739">
                <a:moveTo>
                  <a:pt x="50291" y="21335"/>
                </a:moveTo>
                <a:lnTo>
                  <a:pt x="50291" y="1523"/>
                </a:lnTo>
                <a:lnTo>
                  <a:pt x="49529" y="761"/>
                </a:lnTo>
                <a:lnTo>
                  <a:pt x="12953" y="761"/>
                </a:lnTo>
                <a:lnTo>
                  <a:pt x="9143" y="0"/>
                </a:lnTo>
                <a:lnTo>
                  <a:pt x="761" y="0"/>
                </a:lnTo>
                <a:lnTo>
                  <a:pt x="761" y="38861"/>
                </a:lnTo>
                <a:lnTo>
                  <a:pt x="0" y="57911"/>
                </a:lnTo>
                <a:lnTo>
                  <a:pt x="761" y="77723"/>
                </a:lnTo>
                <a:lnTo>
                  <a:pt x="18287" y="77723"/>
                </a:lnTo>
                <a:lnTo>
                  <a:pt x="21335" y="78485"/>
                </a:lnTo>
                <a:lnTo>
                  <a:pt x="48005" y="78485"/>
                </a:lnTo>
                <a:lnTo>
                  <a:pt x="50291" y="21335"/>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584" name="object 584"/>
          <p:cNvSpPr/>
          <p:nvPr/>
        </p:nvSpPr>
        <p:spPr>
          <a:xfrm>
            <a:off x="4494440" y="6190810"/>
            <a:ext cx="9560" cy="14022"/>
          </a:xfrm>
          <a:custGeom>
            <a:avLst/>
            <a:gdLst/>
            <a:ahLst/>
            <a:cxnLst/>
            <a:rect l="l" t="t" r="r" b="b"/>
            <a:pathLst>
              <a:path w="9525" h="13970">
                <a:moveTo>
                  <a:pt x="9144" y="10668"/>
                </a:moveTo>
                <a:lnTo>
                  <a:pt x="9144" y="0"/>
                </a:lnTo>
                <a:lnTo>
                  <a:pt x="8382" y="761"/>
                </a:lnTo>
                <a:lnTo>
                  <a:pt x="761" y="761"/>
                </a:lnTo>
                <a:lnTo>
                  <a:pt x="0" y="13716"/>
                </a:lnTo>
                <a:lnTo>
                  <a:pt x="2286" y="10668"/>
                </a:lnTo>
                <a:lnTo>
                  <a:pt x="3810" y="9906"/>
                </a:lnTo>
                <a:lnTo>
                  <a:pt x="4572" y="9906"/>
                </a:lnTo>
                <a:lnTo>
                  <a:pt x="6096" y="9144"/>
                </a:lnTo>
                <a:lnTo>
                  <a:pt x="7620" y="9144"/>
                </a:lnTo>
                <a:lnTo>
                  <a:pt x="9144" y="10668"/>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85" name="object 585"/>
          <p:cNvSpPr/>
          <p:nvPr/>
        </p:nvSpPr>
        <p:spPr>
          <a:xfrm>
            <a:off x="4322352" y="6192340"/>
            <a:ext cx="15297" cy="30593"/>
          </a:xfrm>
          <a:custGeom>
            <a:avLst/>
            <a:gdLst/>
            <a:ahLst/>
            <a:cxnLst/>
            <a:rect l="l" t="t" r="r" b="b"/>
            <a:pathLst>
              <a:path w="15239" h="30479">
                <a:moveTo>
                  <a:pt x="15240" y="18287"/>
                </a:moveTo>
                <a:lnTo>
                  <a:pt x="15240" y="15240"/>
                </a:lnTo>
                <a:lnTo>
                  <a:pt x="14478" y="14478"/>
                </a:lnTo>
                <a:lnTo>
                  <a:pt x="14478" y="6858"/>
                </a:lnTo>
                <a:lnTo>
                  <a:pt x="13716" y="3810"/>
                </a:lnTo>
                <a:lnTo>
                  <a:pt x="12954" y="0"/>
                </a:lnTo>
                <a:lnTo>
                  <a:pt x="12192" y="761"/>
                </a:lnTo>
                <a:lnTo>
                  <a:pt x="10668" y="1524"/>
                </a:lnTo>
                <a:lnTo>
                  <a:pt x="9144" y="3047"/>
                </a:lnTo>
                <a:lnTo>
                  <a:pt x="7620" y="9144"/>
                </a:lnTo>
                <a:lnTo>
                  <a:pt x="6858" y="11430"/>
                </a:lnTo>
                <a:lnTo>
                  <a:pt x="5334" y="13716"/>
                </a:lnTo>
                <a:lnTo>
                  <a:pt x="2286" y="13716"/>
                </a:lnTo>
                <a:lnTo>
                  <a:pt x="761" y="14478"/>
                </a:lnTo>
                <a:lnTo>
                  <a:pt x="761" y="17525"/>
                </a:lnTo>
                <a:lnTo>
                  <a:pt x="0" y="18287"/>
                </a:lnTo>
                <a:lnTo>
                  <a:pt x="3048" y="21335"/>
                </a:lnTo>
                <a:lnTo>
                  <a:pt x="4572" y="23622"/>
                </a:lnTo>
                <a:lnTo>
                  <a:pt x="6096" y="26670"/>
                </a:lnTo>
                <a:lnTo>
                  <a:pt x="6858" y="30480"/>
                </a:lnTo>
                <a:lnTo>
                  <a:pt x="7620" y="18287"/>
                </a:lnTo>
                <a:lnTo>
                  <a:pt x="7620" y="17525"/>
                </a:lnTo>
                <a:lnTo>
                  <a:pt x="8382" y="17525"/>
                </a:lnTo>
                <a:lnTo>
                  <a:pt x="8382" y="16764"/>
                </a:lnTo>
                <a:lnTo>
                  <a:pt x="9144" y="16764"/>
                </a:lnTo>
                <a:lnTo>
                  <a:pt x="10668" y="15240"/>
                </a:lnTo>
                <a:lnTo>
                  <a:pt x="12192" y="16764"/>
                </a:lnTo>
                <a:lnTo>
                  <a:pt x="12954" y="18287"/>
                </a:lnTo>
                <a:lnTo>
                  <a:pt x="14478" y="19050"/>
                </a:lnTo>
                <a:lnTo>
                  <a:pt x="14478" y="14478"/>
                </a:lnTo>
                <a:lnTo>
                  <a:pt x="15240" y="10668"/>
                </a:lnTo>
                <a:lnTo>
                  <a:pt x="15240" y="18287"/>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586" name="object 586"/>
          <p:cNvSpPr/>
          <p:nvPr/>
        </p:nvSpPr>
        <p:spPr>
          <a:xfrm>
            <a:off x="4339178" y="6192340"/>
            <a:ext cx="14658" cy="31868"/>
          </a:xfrm>
          <a:custGeom>
            <a:avLst/>
            <a:gdLst/>
            <a:ahLst/>
            <a:cxnLst/>
            <a:rect l="l" t="t" r="r" b="b"/>
            <a:pathLst>
              <a:path w="14605" h="31750">
                <a:moveTo>
                  <a:pt x="14478" y="7620"/>
                </a:moveTo>
                <a:lnTo>
                  <a:pt x="13715" y="6096"/>
                </a:lnTo>
                <a:lnTo>
                  <a:pt x="12954" y="5334"/>
                </a:lnTo>
                <a:lnTo>
                  <a:pt x="9906" y="3810"/>
                </a:lnTo>
                <a:lnTo>
                  <a:pt x="8382" y="2285"/>
                </a:lnTo>
                <a:lnTo>
                  <a:pt x="6858" y="1524"/>
                </a:lnTo>
                <a:lnTo>
                  <a:pt x="6096" y="0"/>
                </a:lnTo>
                <a:lnTo>
                  <a:pt x="4572" y="2285"/>
                </a:lnTo>
                <a:lnTo>
                  <a:pt x="4572" y="8382"/>
                </a:lnTo>
                <a:lnTo>
                  <a:pt x="3809" y="11430"/>
                </a:lnTo>
                <a:lnTo>
                  <a:pt x="2286" y="14478"/>
                </a:lnTo>
                <a:lnTo>
                  <a:pt x="1524" y="18287"/>
                </a:lnTo>
                <a:lnTo>
                  <a:pt x="0" y="21335"/>
                </a:lnTo>
                <a:lnTo>
                  <a:pt x="1524" y="23622"/>
                </a:lnTo>
                <a:lnTo>
                  <a:pt x="1524" y="28194"/>
                </a:lnTo>
                <a:lnTo>
                  <a:pt x="3047" y="27178"/>
                </a:lnTo>
                <a:lnTo>
                  <a:pt x="3047" y="16764"/>
                </a:lnTo>
                <a:lnTo>
                  <a:pt x="3809" y="15240"/>
                </a:lnTo>
                <a:lnTo>
                  <a:pt x="4572" y="14478"/>
                </a:lnTo>
                <a:lnTo>
                  <a:pt x="6096" y="13716"/>
                </a:lnTo>
                <a:lnTo>
                  <a:pt x="7620" y="12192"/>
                </a:lnTo>
                <a:lnTo>
                  <a:pt x="9144" y="11430"/>
                </a:lnTo>
                <a:lnTo>
                  <a:pt x="9906" y="10668"/>
                </a:lnTo>
                <a:lnTo>
                  <a:pt x="10668" y="12192"/>
                </a:lnTo>
                <a:lnTo>
                  <a:pt x="12191" y="14478"/>
                </a:lnTo>
                <a:lnTo>
                  <a:pt x="12954" y="16764"/>
                </a:lnTo>
                <a:lnTo>
                  <a:pt x="13715" y="18287"/>
                </a:lnTo>
                <a:lnTo>
                  <a:pt x="13715" y="9906"/>
                </a:lnTo>
                <a:lnTo>
                  <a:pt x="14478" y="7620"/>
                </a:lnTo>
                <a:close/>
              </a:path>
              <a:path w="14605" h="31750">
                <a:moveTo>
                  <a:pt x="1524" y="28194"/>
                </a:moveTo>
                <a:lnTo>
                  <a:pt x="1524" y="25908"/>
                </a:lnTo>
                <a:lnTo>
                  <a:pt x="762" y="28956"/>
                </a:lnTo>
                <a:lnTo>
                  <a:pt x="0" y="31242"/>
                </a:lnTo>
                <a:lnTo>
                  <a:pt x="1524" y="28194"/>
                </a:lnTo>
                <a:close/>
              </a:path>
              <a:path w="14605" h="31750">
                <a:moveTo>
                  <a:pt x="4572" y="25146"/>
                </a:moveTo>
                <a:lnTo>
                  <a:pt x="4572" y="22097"/>
                </a:lnTo>
                <a:lnTo>
                  <a:pt x="3809" y="21335"/>
                </a:lnTo>
                <a:lnTo>
                  <a:pt x="3809" y="19811"/>
                </a:lnTo>
                <a:lnTo>
                  <a:pt x="3047" y="18287"/>
                </a:lnTo>
                <a:lnTo>
                  <a:pt x="3047" y="27178"/>
                </a:lnTo>
                <a:lnTo>
                  <a:pt x="3809" y="26670"/>
                </a:lnTo>
                <a:lnTo>
                  <a:pt x="4572" y="25146"/>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587" name="object 587"/>
          <p:cNvSpPr/>
          <p:nvPr/>
        </p:nvSpPr>
        <p:spPr>
          <a:xfrm>
            <a:off x="4313940" y="6193105"/>
            <a:ext cx="9560" cy="16571"/>
          </a:xfrm>
          <a:custGeom>
            <a:avLst/>
            <a:gdLst/>
            <a:ahLst/>
            <a:cxnLst/>
            <a:rect l="l" t="t" r="r" b="b"/>
            <a:pathLst>
              <a:path w="9525" h="16510">
                <a:moveTo>
                  <a:pt x="456" y="12954"/>
                </a:moveTo>
                <a:lnTo>
                  <a:pt x="0" y="12954"/>
                </a:lnTo>
                <a:lnTo>
                  <a:pt x="0" y="15240"/>
                </a:lnTo>
                <a:lnTo>
                  <a:pt x="456" y="12954"/>
                </a:lnTo>
                <a:close/>
              </a:path>
              <a:path w="9525" h="16510">
                <a:moveTo>
                  <a:pt x="9143" y="9144"/>
                </a:moveTo>
                <a:lnTo>
                  <a:pt x="8381" y="7620"/>
                </a:lnTo>
                <a:lnTo>
                  <a:pt x="8381" y="6858"/>
                </a:lnTo>
                <a:lnTo>
                  <a:pt x="7620" y="5334"/>
                </a:lnTo>
                <a:lnTo>
                  <a:pt x="7620" y="2285"/>
                </a:lnTo>
                <a:lnTo>
                  <a:pt x="5333" y="0"/>
                </a:lnTo>
                <a:lnTo>
                  <a:pt x="3809" y="0"/>
                </a:lnTo>
                <a:lnTo>
                  <a:pt x="3047" y="762"/>
                </a:lnTo>
                <a:lnTo>
                  <a:pt x="3047" y="1523"/>
                </a:lnTo>
                <a:lnTo>
                  <a:pt x="761" y="3810"/>
                </a:lnTo>
                <a:lnTo>
                  <a:pt x="761" y="11430"/>
                </a:lnTo>
                <a:lnTo>
                  <a:pt x="456" y="12954"/>
                </a:lnTo>
                <a:lnTo>
                  <a:pt x="761" y="12954"/>
                </a:lnTo>
                <a:lnTo>
                  <a:pt x="5333" y="15240"/>
                </a:lnTo>
                <a:lnTo>
                  <a:pt x="6095" y="16002"/>
                </a:lnTo>
                <a:lnTo>
                  <a:pt x="6095" y="14478"/>
                </a:lnTo>
                <a:lnTo>
                  <a:pt x="6857" y="12192"/>
                </a:lnTo>
                <a:lnTo>
                  <a:pt x="7620" y="10668"/>
                </a:lnTo>
                <a:lnTo>
                  <a:pt x="9143" y="9144"/>
                </a:lnTo>
                <a:close/>
              </a:path>
              <a:path w="9525" h="16510">
                <a:moveTo>
                  <a:pt x="8381" y="4572"/>
                </a:moveTo>
                <a:lnTo>
                  <a:pt x="7620" y="3810"/>
                </a:lnTo>
                <a:lnTo>
                  <a:pt x="7620" y="4572"/>
                </a:lnTo>
                <a:lnTo>
                  <a:pt x="8381" y="4572"/>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588" name="object 588"/>
          <p:cNvSpPr/>
          <p:nvPr/>
        </p:nvSpPr>
        <p:spPr>
          <a:xfrm>
            <a:off x="4258106" y="6193871"/>
            <a:ext cx="8923" cy="9560"/>
          </a:xfrm>
          <a:custGeom>
            <a:avLst/>
            <a:gdLst/>
            <a:ahLst/>
            <a:cxnLst/>
            <a:rect l="l" t="t" r="r" b="b"/>
            <a:pathLst>
              <a:path w="8889" h="9525">
                <a:moveTo>
                  <a:pt x="8382" y="6857"/>
                </a:moveTo>
                <a:lnTo>
                  <a:pt x="8382" y="3809"/>
                </a:lnTo>
                <a:lnTo>
                  <a:pt x="7620" y="3047"/>
                </a:lnTo>
                <a:lnTo>
                  <a:pt x="6858" y="1523"/>
                </a:lnTo>
                <a:lnTo>
                  <a:pt x="5334" y="1523"/>
                </a:lnTo>
                <a:lnTo>
                  <a:pt x="3810" y="761"/>
                </a:lnTo>
                <a:lnTo>
                  <a:pt x="3048" y="0"/>
                </a:lnTo>
                <a:lnTo>
                  <a:pt x="1524" y="1523"/>
                </a:lnTo>
                <a:lnTo>
                  <a:pt x="0" y="4571"/>
                </a:lnTo>
                <a:lnTo>
                  <a:pt x="0" y="6095"/>
                </a:lnTo>
                <a:lnTo>
                  <a:pt x="762" y="7619"/>
                </a:lnTo>
                <a:lnTo>
                  <a:pt x="2286" y="8381"/>
                </a:lnTo>
                <a:lnTo>
                  <a:pt x="3048" y="8381"/>
                </a:lnTo>
                <a:lnTo>
                  <a:pt x="4572" y="9143"/>
                </a:lnTo>
                <a:lnTo>
                  <a:pt x="5334" y="8381"/>
                </a:lnTo>
                <a:lnTo>
                  <a:pt x="6858" y="8381"/>
                </a:lnTo>
                <a:lnTo>
                  <a:pt x="8382" y="6857"/>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589" name="object 589"/>
          <p:cNvSpPr/>
          <p:nvPr/>
        </p:nvSpPr>
        <p:spPr>
          <a:xfrm>
            <a:off x="4271109" y="6195400"/>
            <a:ext cx="7011" cy="9560"/>
          </a:xfrm>
          <a:custGeom>
            <a:avLst/>
            <a:gdLst/>
            <a:ahLst/>
            <a:cxnLst/>
            <a:rect l="l" t="t" r="r" b="b"/>
            <a:pathLst>
              <a:path w="6985" h="9525">
                <a:moveTo>
                  <a:pt x="6857" y="5334"/>
                </a:moveTo>
                <a:lnTo>
                  <a:pt x="6857" y="3048"/>
                </a:lnTo>
                <a:lnTo>
                  <a:pt x="6095" y="1524"/>
                </a:lnTo>
                <a:lnTo>
                  <a:pt x="3048" y="0"/>
                </a:lnTo>
                <a:lnTo>
                  <a:pt x="1523" y="0"/>
                </a:lnTo>
                <a:lnTo>
                  <a:pt x="0" y="1524"/>
                </a:lnTo>
                <a:lnTo>
                  <a:pt x="0" y="6858"/>
                </a:lnTo>
                <a:lnTo>
                  <a:pt x="762" y="7620"/>
                </a:lnTo>
                <a:lnTo>
                  <a:pt x="1523" y="7620"/>
                </a:lnTo>
                <a:lnTo>
                  <a:pt x="3048" y="9144"/>
                </a:lnTo>
                <a:lnTo>
                  <a:pt x="3809" y="6858"/>
                </a:lnTo>
                <a:lnTo>
                  <a:pt x="6095" y="6096"/>
                </a:lnTo>
                <a:lnTo>
                  <a:pt x="6857" y="5334"/>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590" name="object 590"/>
          <p:cNvSpPr/>
          <p:nvPr/>
        </p:nvSpPr>
        <p:spPr>
          <a:xfrm>
            <a:off x="4302467" y="6196930"/>
            <a:ext cx="8923" cy="14022"/>
          </a:xfrm>
          <a:custGeom>
            <a:avLst/>
            <a:gdLst/>
            <a:ahLst/>
            <a:cxnLst/>
            <a:rect l="l" t="t" r="r" b="b"/>
            <a:pathLst>
              <a:path w="8889" h="13970">
                <a:moveTo>
                  <a:pt x="8381" y="13715"/>
                </a:moveTo>
                <a:lnTo>
                  <a:pt x="6857" y="7619"/>
                </a:lnTo>
                <a:lnTo>
                  <a:pt x="5333" y="3809"/>
                </a:lnTo>
                <a:lnTo>
                  <a:pt x="3810" y="1524"/>
                </a:lnTo>
                <a:lnTo>
                  <a:pt x="3047" y="762"/>
                </a:lnTo>
                <a:lnTo>
                  <a:pt x="3047" y="0"/>
                </a:lnTo>
                <a:lnTo>
                  <a:pt x="1523" y="1524"/>
                </a:lnTo>
                <a:lnTo>
                  <a:pt x="0" y="3809"/>
                </a:lnTo>
                <a:lnTo>
                  <a:pt x="0" y="6857"/>
                </a:lnTo>
                <a:lnTo>
                  <a:pt x="1523" y="12953"/>
                </a:lnTo>
                <a:lnTo>
                  <a:pt x="6857" y="12953"/>
                </a:lnTo>
                <a:lnTo>
                  <a:pt x="8381" y="13715"/>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591" name="object 591"/>
          <p:cNvSpPr/>
          <p:nvPr/>
        </p:nvSpPr>
        <p:spPr>
          <a:xfrm>
            <a:off x="4251222" y="6204578"/>
            <a:ext cx="10198" cy="9560"/>
          </a:xfrm>
          <a:custGeom>
            <a:avLst/>
            <a:gdLst/>
            <a:ahLst/>
            <a:cxnLst/>
            <a:rect l="l" t="t" r="r" b="b"/>
            <a:pathLst>
              <a:path w="10160" h="9525">
                <a:moveTo>
                  <a:pt x="9906" y="3047"/>
                </a:moveTo>
                <a:lnTo>
                  <a:pt x="9143" y="2285"/>
                </a:lnTo>
                <a:lnTo>
                  <a:pt x="9143" y="1524"/>
                </a:lnTo>
                <a:lnTo>
                  <a:pt x="8381" y="1524"/>
                </a:lnTo>
                <a:lnTo>
                  <a:pt x="6857" y="0"/>
                </a:lnTo>
                <a:lnTo>
                  <a:pt x="2285" y="0"/>
                </a:lnTo>
                <a:lnTo>
                  <a:pt x="1524" y="1524"/>
                </a:lnTo>
                <a:lnTo>
                  <a:pt x="762" y="2285"/>
                </a:lnTo>
                <a:lnTo>
                  <a:pt x="0" y="3809"/>
                </a:lnTo>
                <a:lnTo>
                  <a:pt x="0" y="6095"/>
                </a:lnTo>
                <a:lnTo>
                  <a:pt x="1524" y="6857"/>
                </a:lnTo>
                <a:lnTo>
                  <a:pt x="3810" y="7619"/>
                </a:lnTo>
                <a:lnTo>
                  <a:pt x="4571" y="9143"/>
                </a:lnTo>
                <a:lnTo>
                  <a:pt x="6095" y="8382"/>
                </a:lnTo>
                <a:lnTo>
                  <a:pt x="9143" y="5333"/>
                </a:lnTo>
                <a:lnTo>
                  <a:pt x="9906" y="3047"/>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592" name="object 592"/>
          <p:cNvSpPr/>
          <p:nvPr/>
        </p:nvSpPr>
        <p:spPr>
          <a:xfrm>
            <a:off x="4497500" y="6204577"/>
            <a:ext cx="5736" cy="7011"/>
          </a:xfrm>
          <a:custGeom>
            <a:avLst/>
            <a:gdLst/>
            <a:ahLst/>
            <a:cxnLst/>
            <a:rect l="l" t="t" r="r" b="b"/>
            <a:pathLst>
              <a:path w="5714" h="6985">
                <a:moveTo>
                  <a:pt x="5333" y="4572"/>
                </a:moveTo>
                <a:lnTo>
                  <a:pt x="5333" y="1524"/>
                </a:lnTo>
                <a:lnTo>
                  <a:pt x="3809" y="0"/>
                </a:lnTo>
                <a:lnTo>
                  <a:pt x="2285" y="0"/>
                </a:lnTo>
                <a:lnTo>
                  <a:pt x="1523" y="761"/>
                </a:lnTo>
                <a:lnTo>
                  <a:pt x="761" y="761"/>
                </a:lnTo>
                <a:lnTo>
                  <a:pt x="761" y="1524"/>
                </a:lnTo>
                <a:lnTo>
                  <a:pt x="0" y="2285"/>
                </a:lnTo>
                <a:lnTo>
                  <a:pt x="0" y="4572"/>
                </a:lnTo>
                <a:lnTo>
                  <a:pt x="2285" y="6857"/>
                </a:lnTo>
                <a:lnTo>
                  <a:pt x="3809" y="6095"/>
                </a:lnTo>
                <a:lnTo>
                  <a:pt x="5333" y="457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593" name="object 593"/>
          <p:cNvSpPr/>
          <p:nvPr/>
        </p:nvSpPr>
        <p:spPr>
          <a:xfrm>
            <a:off x="4370537" y="6205342"/>
            <a:ext cx="9560" cy="17846"/>
          </a:xfrm>
          <a:custGeom>
            <a:avLst/>
            <a:gdLst/>
            <a:ahLst/>
            <a:cxnLst/>
            <a:rect l="l" t="t" r="r" b="b"/>
            <a:pathLst>
              <a:path w="9525" h="17779">
                <a:moveTo>
                  <a:pt x="9144" y="8381"/>
                </a:moveTo>
                <a:lnTo>
                  <a:pt x="8382" y="6095"/>
                </a:lnTo>
                <a:lnTo>
                  <a:pt x="5334" y="1523"/>
                </a:lnTo>
                <a:lnTo>
                  <a:pt x="3048" y="0"/>
                </a:lnTo>
                <a:lnTo>
                  <a:pt x="762" y="1523"/>
                </a:lnTo>
                <a:lnTo>
                  <a:pt x="762" y="3047"/>
                </a:lnTo>
                <a:lnTo>
                  <a:pt x="0" y="5333"/>
                </a:lnTo>
                <a:lnTo>
                  <a:pt x="0" y="7620"/>
                </a:lnTo>
                <a:lnTo>
                  <a:pt x="2286" y="9143"/>
                </a:lnTo>
                <a:lnTo>
                  <a:pt x="3810" y="15240"/>
                </a:lnTo>
                <a:lnTo>
                  <a:pt x="6096" y="17525"/>
                </a:lnTo>
                <a:lnTo>
                  <a:pt x="6096" y="15240"/>
                </a:lnTo>
                <a:lnTo>
                  <a:pt x="7620" y="10668"/>
                </a:lnTo>
                <a:lnTo>
                  <a:pt x="9144" y="8381"/>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594" name="object 594"/>
          <p:cNvSpPr/>
          <p:nvPr/>
        </p:nvSpPr>
        <p:spPr>
          <a:xfrm>
            <a:off x="4264226" y="6205342"/>
            <a:ext cx="9560" cy="8923"/>
          </a:xfrm>
          <a:custGeom>
            <a:avLst/>
            <a:gdLst/>
            <a:ahLst/>
            <a:cxnLst/>
            <a:rect l="l" t="t" r="r" b="b"/>
            <a:pathLst>
              <a:path w="9525" h="8889">
                <a:moveTo>
                  <a:pt x="9143" y="4571"/>
                </a:moveTo>
                <a:lnTo>
                  <a:pt x="9143" y="3047"/>
                </a:lnTo>
                <a:lnTo>
                  <a:pt x="6095" y="0"/>
                </a:lnTo>
                <a:lnTo>
                  <a:pt x="1523" y="0"/>
                </a:lnTo>
                <a:lnTo>
                  <a:pt x="0" y="1523"/>
                </a:lnTo>
                <a:lnTo>
                  <a:pt x="0" y="6857"/>
                </a:lnTo>
                <a:lnTo>
                  <a:pt x="1523" y="8381"/>
                </a:lnTo>
                <a:lnTo>
                  <a:pt x="2285" y="8381"/>
                </a:lnTo>
                <a:lnTo>
                  <a:pt x="6857" y="6095"/>
                </a:lnTo>
                <a:lnTo>
                  <a:pt x="8381" y="6095"/>
                </a:lnTo>
                <a:lnTo>
                  <a:pt x="8381" y="5333"/>
                </a:lnTo>
                <a:lnTo>
                  <a:pt x="9143" y="457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595" name="object 595"/>
          <p:cNvSpPr/>
          <p:nvPr/>
        </p:nvSpPr>
        <p:spPr>
          <a:xfrm>
            <a:off x="4277228" y="6205342"/>
            <a:ext cx="9560" cy="10198"/>
          </a:xfrm>
          <a:custGeom>
            <a:avLst/>
            <a:gdLst/>
            <a:ahLst/>
            <a:cxnLst/>
            <a:rect l="l" t="t" r="r" b="b"/>
            <a:pathLst>
              <a:path w="9525" h="10160">
                <a:moveTo>
                  <a:pt x="9143" y="3810"/>
                </a:moveTo>
                <a:lnTo>
                  <a:pt x="6096" y="762"/>
                </a:lnTo>
                <a:lnTo>
                  <a:pt x="3810" y="0"/>
                </a:lnTo>
                <a:lnTo>
                  <a:pt x="1524" y="0"/>
                </a:lnTo>
                <a:lnTo>
                  <a:pt x="0" y="762"/>
                </a:lnTo>
                <a:lnTo>
                  <a:pt x="0" y="2285"/>
                </a:lnTo>
                <a:lnTo>
                  <a:pt x="762" y="4571"/>
                </a:lnTo>
                <a:lnTo>
                  <a:pt x="762" y="6857"/>
                </a:lnTo>
                <a:lnTo>
                  <a:pt x="3810" y="9906"/>
                </a:lnTo>
                <a:lnTo>
                  <a:pt x="5334" y="9143"/>
                </a:lnTo>
                <a:lnTo>
                  <a:pt x="6858" y="7620"/>
                </a:lnTo>
                <a:lnTo>
                  <a:pt x="8382" y="5333"/>
                </a:lnTo>
                <a:lnTo>
                  <a:pt x="9143" y="381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596" name="object 596"/>
          <p:cNvSpPr/>
          <p:nvPr/>
        </p:nvSpPr>
        <p:spPr>
          <a:xfrm>
            <a:off x="4392718" y="6205342"/>
            <a:ext cx="14022" cy="26131"/>
          </a:xfrm>
          <a:custGeom>
            <a:avLst/>
            <a:gdLst/>
            <a:ahLst/>
            <a:cxnLst/>
            <a:rect l="l" t="t" r="r" b="b"/>
            <a:pathLst>
              <a:path w="13969" h="26035">
                <a:moveTo>
                  <a:pt x="9144" y="2285"/>
                </a:moveTo>
                <a:lnTo>
                  <a:pt x="6857" y="0"/>
                </a:lnTo>
                <a:lnTo>
                  <a:pt x="5334" y="0"/>
                </a:lnTo>
                <a:lnTo>
                  <a:pt x="3809" y="1523"/>
                </a:lnTo>
                <a:lnTo>
                  <a:pt x="3809" y="6857"/>
                </a:lnTo>
                <a:lnTo>
                  <a:pt x="3048" y="9143"/>
                </a:lnTo>
                <a:lnTo>
                  <a:pt x="762" y="13716"/>
                </a:lnTo>
                <a:lnTo>
                  <a:pt x="0" y="14478"/>
                </a:lnTo>
                <a:lnTo>
                  <a:pt x="0" y="18288"/>
                </a:lnTo>
                <a:lnTo>
                  <a:pt x="762" y="19812"/>
                </a:lnTo>
                <a:lnTo>
                  <a:pt x="6857" y="25907"/>
                </a:lnTo>
                <a:lnTo>
                  <a:pt x="8382" y="25145"/>
                </a:lnTo>
                <a:lnTo>
                  <a:pt x="8382" y="4571"/>
                </a:lnTo>
                <a:lnTo>
                  <a:pt x="9144" y="2285"/>
                </a:lnTo>
                <a:close/>
              </a:path>
              <a:path w="13969" h="26035">
                <a:moveTo>
                  <a:pt x="13715" y="14478"/>
                </a:moveTo>
                <a:lnTo>
                  <a:pt x="12953" y="12954"/>
                </a:lnTo>
                <a:lnTo>
                  <a:pt x="12191" y="10668"/>
                </a:lnTo>
                <a:lnTo>
                  <a:pt x="10668" y="9906"/>
                </a:lnTo>
                <a:lnTo>
                  <a:pt x="9906" y="8381"/>
                </a:lnTo>
                <a:lnTo>
                  <a:pt x="9144" y="6095"/>
                </a:lnTo>
                <a:lnTo>
                  <a:pt x="8382" y="4571"/>
                </a:lnTo>
                <a:lnTo>
                  <a:pt x="8382" y="25145"/>
                </a:lnTo>
                <a:lnTo>
                  <a:pt x="10668" y="22860"/>
                </a:lnTo>
                <a:lnTo>
                  <a:pt x="12191" y="22860"/>
                </a:lnTo>
                <a:lnTo>
                  <a:pt x="12191" y="19812"/>
                </a:lnTo>
                <a:lnTo>
                  <a:pt x="12953" y="18288"/>
                </a:lnTo>
                <a:lnTo>
                  <a:pt x="12953" y="16764"/>
                </a:lnTo>
                <a:lnTo>
                  <a:pt x="13715" y="14478"/>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597" name="object 597"/>
          <p:cNvSpPr/>
          <p:nvPr/>
        </p:nvSpPr>
        <p:spPr>
          <a:xfrm>
            <a:off x="4341473" y="6207636"/>
            <a:ext cx="9560" cy="22945"/>
          </a:xfrm>
          <a:custGeom>
            <a:avLst/>
            <a:gdLst/>
            <a:ahLst/>
            <a:cxnLst/>
            <a:rect l="l" t="t" r="r" b="b"/>
            <a:pathLst>
              <a:path w="9525" h="22860">
                <a:moveTo>
                  <a:pt x="5334" y="20574"/>
                </a:moveTo>
                <a:lnTo>
                  <a:pt x="5334" y="9906"/>
                </a:lnTo>
                <a:lnTo>
                  <a:pt x="4572" y="12954"/>
                </a:lnTo>
                <a:lnTo>
                  <a:pt x="0" y="17526"/>
                </a:lnTo>
                <a:lnTo>
                  <a:pt x="0" y="19050"/>
                </a:lnTo>
                <a:lnTo>
                  <a:pt x="761" y="19812"/>
                </a:lnTo>
                <a:lnTo>
                  <a:pt x="1523" y="21335"/>
                </a:lnTo>
                <a:lnTo>
                  <a:pt x="1523" y="22859"/>
                </a:lnTo>
                <a:lnTo>
                  <a:pt x="2286" y="21335"/>
                </a:lnTo>
                <a:lnTo>
                  <a:pt x="3810" y="20574"/>
                </a:lnTo>
                <a:lnTo>
                  <a:pt x="5334" y="20574"/>
                </a:lnTo>
                <a:close/>
              </a:path>
              <a:path w="9525" h="22860">
                <a:moveTo>
                  <a:pt x="9144" y="5334"/>
                </a:moveTo>
                <a:lnTo>
                  <a:pt x="6858" y="0"/>
                </a:lnTo>
                <a:lnTo>
                  <a:pt x="3810" y="3047"/>
                </a:lnTo>
                <a:lnTo>
                  <a:pt x="3810" y="3809"/>
                </a:lnTo>
                <a:lnTo>
                  <a:pt x="4572" y="4571"/>
                </a:lnTo>
                <a:lnTo>
                  <a:pt x="5334" y="6095"/>
                </a:lnTo>
                <a:lnTo>
                  <a:pt x="5334" y="20574"/>
                </a:lnTo>
                <a:lnTo>
                  <a:pt x="6858" y="20574"/>
                </a:lnTo>
                <a:lnTo>
                  <a:pt x="6858" y="15240"/>
                </a:lnTo>
                <a:lnTo>
                  <a:pt x="8382" y="10668"/>
                </a:lnTo>
                <a:lnTo>
                  <a:pt x="9144" y="5334"/>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598" name="object 598"/>
          <p:cNvSpPr/>
          <p:nvPr/>
        </p:nvSpPr>
        <p:spPr>
          <a:xfrm>
            <a:off x="4314704" y="6209931"/>
            <a:ext cx="14658" cy="36330"/>
          </a:xfrm>
          <a:custGeom>
            <a:avLst/>
            <a:gdLst/>
            <a:ahLst/>
            <a:cxnLst/>
            <a:rect l="l" t="t" r="r" b="b"/>
            <a:pathLst>
              <a:path w="14605" h="36195">
                <a:moveTo>
                  <a:pt x="14478" y="32004"/>
                </a:moveTo>
                <a:lnTo>
                  <a:pt x="14478" y="30480"/>
                </a:lnTo>
                <a:lnTo>
                  <a:pt x="13716" y="28194"/>
                </a:lnTo>
                <a:lnTo>
                  <a:pt x="13716" y="20574"/>
                </a:lnTo>
                <a:lnTo>
                  <a:pt x="12192" y="16764"/>
                </a:lnTo>
                <a:lnTo>
                  <a:pt x="11430" y="12954"/>
                </a:lnTo>
                <a:lnTo>
                  <a:pt x="9906" y="8382"/>
                </a:lnTo>
                <a:lnTo>
                  <a:pt x="6858" y="5334"/>
                </a:lnTo>
                <a:lnTo>
                  <a:pt x="6096" y="3809"/>
                </a:lnTo>
                <a:lnTo>
                  <a:pt x="3048" y="761"/>
                </a:lnTo>
                <a:lnTo>
                  <a:pt x="1524" y="0"/>
                </a:lnTo>
                <a:lnTo>
                  <a:pt x="0" y="3048"/>
                </a:lnTo>
                <a:lnTo>
                  <a:pt x="0" y="5334"/>
                </a:lnTo>
                <a:lnTo>
                  <a:pt x="4572" y="9906"/>
                </a:lnTo>
                <a:lnTo>
                  <a:pt x="6096" y="12192"/>
                </a:lnTo>
                <a:lnTo>
                  <a:pt x="6858" y="16002"/>
                </a:lnTo>
                <a:lnTo>
                  <a:pt x="6858" y="20574"/>
                </a:lnTo>
                <a:lnTo>
                  <a:pt x="8382" y="25908"/>
                </a:lnTo>
                <a:lnTo>
                  <a:pt x="10668" y="30480"/>
                </a:lnTo>
                <a:lnTo>
                  <a:pt x="12192" y="35814"/>
                </a:lnTo>
                <a:lnTo>
                  <a:pt x="12954" y="34290"/>
                </a:lnTo>
                <a:lnTo>
                  <a:pt x="13716" y="33528"/>
                </a:lnTo>
                <a:lnTo>
                  <a:pt x="14478" y="32004"/>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599" name="object 599"/>
          <p:cNvSpPr/>
          <p:nvPr/>
        </p:nvSpPr>
        <p:spPr>
          <a:xfrm>
            <a:off x="4331530" y="6211461"/>
            <a:ext cx="10198" cy="35692"/>
          </a:xfrm>
          <a:custGeom>
            <a:avLst/>
            <a:gdLst/>
            <a:ahLst/>
            <a:cxnLst/>
            <a:rect l="l" t="t" r="r" b="b"/>
            <a:pathLst>
              <a:path w="10160" h="35560">
                <a:moveTo>
                  <a:pt x="6858" y="6096"/>
                </a:moveTo>
                <a:lnTo>
                  <a:pt x="6858" y="5334"/>
                </a:lnTo>
                <a:lnTo>
                  <a:pt x="6096" y="4572"/>
                </a:lnTo>
                <a:lnTo>
                  <a:pt x="5334" y="4572"/>
                </a:lnTo>
                <a:lnTo>
                  <a:pt x="4572" y="3810"/>
                </a:lnTo>
                <a:lnTo>
                  <a:pt x="3810" y="2285"/>
                </a:lnTo>
                <a:lnTo>
                  <a:pt x="2285" y="1524"/>
                </a:lnTo>
                <a:lnTo>
                  <a:pt x="761" y="0"/>
                </a:lnTo>
                <a:lnTo>
                  <a:pt x="761" y="14478"/>
                </a:lnTo>
                <a:lnTo>
                  <a:pt x="0" y="19050"/>
                </a:lnTo>
                <a:lnTo>
                  <a:pt x="761" y="23622"/>
                </a:lnTo>
                <a:lnTo>
                  <a:pt x="1524" y="27432"/>
                </a:lnTo>
                <a:lnTo>
                  <a:pt x="3810" y="31242"/>
                </a:lnTo>
                <a:lnTo>
                  <a:pt x="4572" y="32194"/>
                </a:lnTo>
                <a:lnTo>
                  <a:pt x="4572" y="10668"/>
                </a:lnTo>
                <a:lnTo>
                  <a:pt x="6096" y="8382"/>
                </a:lnTo>
                <a:lnTo>
                  <a:pt x="6858" y="6096"/>
                </a:lnTo>
                <a:close/>
              </a:path>
              <a:path w="10160" h="35560">
                <a:moveTo>
                  <a:pt x="9905" y="33528"/>
                </a:moveTo>
                <a:lnTo>
                  <a:pt x="9144" y="30480"/>
                </a:lnTo>
                <a:lnTo>
                  <a:pt x="9144" y="26670"/>
                </a:lnTo>
                <a:lnTo>
                  <a:pt x="8381" y="23622"/>
                </a:lnTo>
                <a:lnTo>
                  <a:pt x="8381" y="19811"/>
                </a:lnTo>
                <a:lnTo>
                  <a:pt x="4572" y="16002"/>
                </a:lnTo>
                <a:lnTo>
                  <a:pt x="4572" y="32194"/>
                </a:lnTo>
                <a:lnTo>
                  <a:pt x="6858" y="35052"/>
                </a:lnTo>
                <a:lnTo>
                  <a:pt x="8381" y="35052"/>
                </a:lnTo>
                <a:lnTo>
                  <a:pt x="9905" y="33528"/>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600" name="object 600"/>
          <p:cNvSpPr/>
          <p:nvPr/>
        </p:nvSpPr>
        <p:spPr>
          <a:xfrm>
            <a:off x="4303996" y="6212991"/>
            <a:ext cx="14658" cy="17846"/>
          </a:xfrm>
          <a:custGeom>
            <a:avLst/>
            <a:gdLst/>
            <a:ahLst/>
            <a:cxnLst/>
            <a:rect l="l" t="t" r="r" b="b"/>
            <a:pathLst>
              <a:path w="14605" h="17779">
                <a:moveTo>
                  <a:pt x="14478" y="12191"/>
                </a:moveTo>
                <a:lnTo>
                  <a:pt x="13716" y="11429"/>
                </a:lnTo>
                <a:lnTo>
                  <a:pt x="12954" y="9905"/>
                </a:lnTo>
                <a:lnTo>
                  <a:pt x="12192" y="9905"/>
                </a:lnTo>
                <a:lnTo>
                  <a:pt x="9143" y="6857"/>
                </a:lnTo>
                <a:lnTo>
                  <a:pt x="8381" y="4571"/>
                </a:lnTo>
                <a:lnTo>
                  <a:pt x="7619" y="3047"/>
                </a:lnTo>
                <a:lnTo>
                  <a:pt x="5334" y="761"/>
                </a:lnTo>
                <a:lnTo>
                  <a:pt x="3810" y="0"/>
                </a:lnTo>
                <a:lnTo>
                  <a:pt x="0" y="0"/>
                </a:lnTo>
                <a:lnTo>
                  <a:pt x="762" y="1523"/>
                </a:lnTo>
                <a:lnTo>
                  <a:pt x="2286" y="3809"/>
                </a:lnTo>
                <a:lnTo>
                  <a:pt x="5334" y="6857"/>
                </a:lnTo>
                <a:lnTo>
                  <a:pt x="8381" y="11429"/>
                </a:lnTo>
                <a:lnTo>
                  <a:pt x="9143" y="13715"/>
                </a:lnTo>
                <a:lnTo>
                  <a:pt x="9143" y="16001"/>
                </a:lnTo>
                <a:lnTo>
                  <a:pt x="12954" y="17525"/>
                </a:lnTo>
                <a:lnTo>
                  <a:pt x="12954" y="15240"/>
                </a:lnTo>
                <a:lnTo>
                  <a:pt x="13716" y="14477"/>
                </a:lnTo>
                <a:lnTo>
                  <a:pt x="13716" y="13715"/>
                </a:lnTo>
                <a:lnTo>
                  <a:pt x="14478" y="12191"/>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01" name="object 601"/>
          <p:cNvSpPr/>
          <p:nvPr/>
        </p:nvSpPr>
        <p:spPr>
          <a:xfrm>
            <a:off x="4493675" y="6212992"/>
            <a:ext cx="10198" cy="10835"/>
          </a:xfrm>
          <a:custGeom>
            <a:avLst/>
            <a:gdLst/>
            <a:ahLst/>
            <a:cxnLst/>
            <a:rect l="l" t="t" r="r" b="b"/>
            <a:pathLst>
              <a:path w="10160" h="10795">
                <a:moveTo>
                  <a:pt x="9143" y="10667"/>
                </a:moveTo>
                <a:lnTo>
                  <a:pt x="9143" y="761"/>
                </a:lnTo>
                <a:lnTo>
                  <a:pt x="8381" y="761"/>
                </a:lnTo>
                <a:lnTo>
                  <a:pt x="6857" y="1523"/>
                </a:lnTo>
                <a:lnTo>
                  <a:pt x="6095" y="1523"/>
                </a:lnTo>
                <a:lnTo>
                  <a:pt x="4571" y="2285"/>
                </a:lnTo>
                <a:lnTo>
                  <a:pt x="3809" y="2285"/>
                </a:lnTo>
                <a:lnTo>
                  <a:pt x="2285" y="761"/>
                </a:lnTo>
                <a:lnTo>
                  <a:pt x="761" y="0"/>
                </a:lnTo>
                <a:lnTo>
                  <a:pt x="0" y="10667"/>
                </a:lnTo>
                <a:lnTo>
                  <a:pt x="9143" y="10667"/>
                </a:lnTo>
                <a:close/>
              </a:path>
              <a:path w="10160" h="10795">
                <a:moveTo>
                  <a:pt x="9905" y="5333"/>
                </a:moveTo>
                <a:lnTo>
                  <a:pt x="9143" y="2285"/>
                </a:lnTo>
                <a:lnTo>
                  <a:pt x="9143" y="8381"/>
                </a:lnTo>
                <a:lnTo>
                  <a:pt x="9905" y="5333"/>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602" name="object 602"/>
          <p:cNvSpPr/>
          <p:nvPr/>
        </p:nvSpPr>
        <p:spPr>
          <a:xfrm>
            <a:off x="4243574" y="6213755"/>
            <a:ext cx="10198" cy="7648"/>
          </a:xfrm>
          <a:custGeom>
            <a:avLst/>
            <a:gdLst/>
            <a:ahLst/>
            <a:cxnLst/>
            <a:rect l="l" t="t" r="r" b="b"/>
            <a:pathLst>
              <a:path w="10160" h="7620">
                <a:moveTo>
                  <a:pt x="9906" y="6096"/>
                </a:moveTo>
                <a:lnTo>
                  <a:pt x="9906" y="2286"/>
                </a:lnTo>
                <a:lnTo>
                  <a:pt x="9144" y="3048"/>
                </a:lnTo>
                <a:lnTo>
                  <a:pt x="9144" y="2286"/>
                </a:lnTo>
                <a:lnTo>
                  <a:pt x="7620" y="1524"/>
                </a:lnTo>
                <a:lnTo>
                  <a:pt x="6858" y="761"/>
                </a:lnTo>
                <a:lnTo>
                  <a:pt x="5334" y="0"/>
                </a:lnTo>
                <a:lnTo>
                  <a:pt x="3810" y="0"/>
                </a:lnTo>
                <a:lnTo>
                  <a:pt x="2286" y="1524"/>
                </a:lnTo>
                <a:lnTo>
                  <a:pt x="762" y="2286"/>
                </a:lnTo>
                <a:lnTo>
                  <a:pt x="762" y="3048"/>
                </a:lnTo>
                <a:lnTo>
                  <a:pt x="0" y="3810"/>
                </a:lnTo>
                <a:lnTo>
                  <a:pt x="0" y="5334"/>
                </a:lnTo>
                <a:lnTo>
                  <a:pt x="1524" y="6858"/>
                </a:lnTo>
                <a:lnTo>
                  <a:pt x="3810" y="6096"/>
                </a:lnTo>
                <a:lnTo>
                  <a:pt x="5334" y="6096"/>
                </a:lnTo>
                <a:lnTo>
                  <a:pt x="7620" y="6858"/>
                </a:lnTo>
                <a:lnTo>
                  <a:pt x="9144" y="7620"/>
                </a:lnTo>
                <a:lnTo>
                  <a:pt x="9906" y="6096"/>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03" name="object 603"/>
          <p:cNvSpPr/>
          <p:nvPr/>
        </p:nvSpPr>
        <p:spPr>
          <a:xfrm>
            <a:off x="4343003" y="6214520"/>
            <a:ext cx="13385" cy="30593"/>
          </a:xfrm>
          <a:custGeom>
            <a:avLst/>
            <a:gdLst/>
            <a:ahLst/>
            <a:cxnLst/>
            <a:rect l="l" t="t" r="r" b="b"/>
            <a:pathLst>
              <a:path w="13335" h="30479">
                <a:moveTo>
                  <a:pt x="9144" y="23622"/>
                </a:moveTo>
                <a:lnTo>
                  <a:pt x="9144" y="12192"/>
                </a:lnTo>
                <a:lnTo>
                  <a:pt x="8381" y="14478"/>
                </a:lnTo>
                <a:lnTo>
                  <a:pt x="8381" y="16002"/>
                </a:lnTo>
                <a:lnTo>
                  <a:pt x="6858" y="16764"/>
                </a:lnTo>
                <a:lnTo>
                  <a:pt x="6096" y="17526"/>
                </a:lnTo>
                <a:lnTo>
                  <a:pt x="3810" y="17526"/>
                </a:lnTo>
                <a:lnTo>
                  <a:pt x="2286" y="18288"/>
                </a:lnTo>
                <a:lnTo>
                  <a:pt x="762" y="19812"/>
                </a:lnTo>
                <a:lnTo>
                  <a:pt x="762" y="28194"/>
                </a:lnTo>
                <a:lnTo>
                  <a:pt x="0" y="30480"/>
                </a:lnTo>
                <a:lnTo>
                  <a:pt x="1524" y="29718"/>
                </a:lnTo>
                <a:lnTo>
                  <a:pt x="3810" y="28956"/>
                </a:lnTo>
                <a:lnTo>
                  <a:pt x="9144" y="23622"/>
                </a:lnTo>
                <a:close/>
              </a:path>
              <a:path w="13335" h="30479">
                <a:moveTo>
                  <a:pt x="12954" y="13717"/>
                </a:moveTo>
                <a:lnTo>
                  <a:pt x="12954" y="0"/>
                </a:lnTo>
                <a:lnTo>
                  <a:pt x="11430" y="762"/>
                </a:lnTo>
                <a:lnTo>
                  <a:pt x="10668" y="2286"/>
                </a:lnTo>
                <a:lnTo>
                  <a:pt x="8381" y="4572"/>
                </a:lnTo>
                <a:lnTo>
                  <a:pt x="9144" y="7620"/>
                </a:lnTo>
                <a:lnTo>
                  <a:pt x="9144" y="23622"/>
                </a:lnTo>
                <a:lnTo>
                  <a:pt x="11430" y="20574"/>
                </a:lnTo>
                <a:lnTo>
                  <a:pt x="12192" y="17526"/>
                </a:lnTo>
                <a:lnTo>
                  <a:pt x="12954" y="13717"/>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04" name="object 604"/>
          <p:cNvSpPr/>
          <p:nvPr/>
        </p:nvSpPr>
        <p:spPr>
          <a:xfrm>
            <a:off x="4268050" y="6214520"/>
            <a:ext cx="10198" cy="10198"/>
          </a:xfrm>
          <a:custGeom>
            <a:avLst/>
            <a:gdLst/>
            <a:ahLst/>
            <a:cxnLst/>
            <a:rect l="l" t="t" r="r" b="b"/>
            <a:pathLst>
              <a:path w="10160" h="10160">
                <a:moveTo>
                  <a:pt x="9905" y="7620"/>
                </a:moveTo>
                <a:lnTo>
                  <a:pt x="9905" y="3048"/>
                </a:lnTo>
                <a:lnTo>
                  <a:pt x="8381" y="1524"/>
                </a:lnTo>
                <a:lnTo>
                  <a:pt x="7619" y="1524"/>
                </a:lnTo>
                <a:lnTo>
                  <a:pt x="7619" y="762"/>
                </a:lnTo>
                <a:lnTo>
                  <a:pt x="6857" y="762"/>
                </a:lnTo>
                <a:lnTo>
                  <a:pt x="5333" y="0"/>
                </a:lnTo>
                <a:lnTo>
                  <a:pt x="3047" y="0"/>
                </a:lnTo>
                <a:lnTo>
                  <a:pt x="2285" y="762"/>
                </a:lnTo>
                <a:lnTo>
                  <a:pt x="1523" y="762"/>
                </a:lnTo>
                <a:lnTo>
                  <a:pt x="761" y="1524"/>
                </a:lnTo>
                <a:lnTo>
                  <a:pt x="0" y="3048"/>
                </a:lnTo>
                <a:lnTo>
                  <a:pt x="0" y="6858"/>
                </a:lnTo>
                <a:lnTo>
                  <a:pt x="1523" y="9906"/>
                </a:lnTo>
                <a:lnTo>
                  <a:pt x="2285" y="9144"/>
                </a:lnTo>
                <a:lnTo>
                  <a:pt x="3810" y="8382"/>
                </a:lnTo>
                <a:lnTo>
                  <a:pt x="4571" y="8382"/>
                </a:lnTo>
                <a:lnTo>
                  <a:pt x="5333" y="7620"/>
                </a:lnTo>
                <a:lnTo>
                  <a:pt x="9905" y="762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05" name="object 605"/>
          <p:cNvSpPr/>
          <p:nvPr/>
        </p:nvSpPr>
        <p:spPr>
          <a:xfrm>
            <a:off x="4380480" y="6214520"/>
            <a:ext cx="17209" cy="37604"/>
          </a:xfrm>
          <a:custGeom>
            <a:avLst/>
            <a:gdLst/>
            <a:ahLst/>
            <a:cxnLst/>
            <a:rect l="l" t="t" r="r" b="b"/>
            <a:pathLst>
              <a:path w="17144" h="37464">
                <a:moveTo>
                  <a:pt x="16764" y="23622"/>
                </a:moveTo>
                <a:lnTo>
                  <a:pt x="16764" y="20574"/>
                </a:lnTo>
                <a:lnTo>
                  <a:pt x="15240" y="17526"/>
                </a:lnTo>
                <a:lnTo>
                  <a:pt x="12954" y="16002"/>
                </a:lnTo>
                <a:lnTo>
                  <a:pt x="10667" y="13717"/>
                </a:lnTo>
                <a:lnTo>
                  <a:pt x="8382" y="9906"/>
                </a:lnTo>
                <a:lnTo>
                  <a:pt x="7620" y="6858"/>
                </a:lnTo>
                <a:lnTo>
                  <a:pt x="6858" y="3048"/>
                </a:lnTo>
                <a:lnTo>
                  <a:pt x="3810" y="0"/>
                </a:lnTo>
                <a:lnTo>
                  <a:pt x="762" y="4572"/>
                </a:lnTo>
                <a:lnTo>
                  <a:pt x="0" y="6858"/>
                </a:lnTo>
                <a:lnTo>
                  <a:pt x="0" y="11430"/>
                </a:lnTo>
                <a:lnTo>
                  <a:pt x="1524" y="12954"/>
                </a:lnTo>
                <a:lnTo>
                  <a:pt x="3048" y="13717"/>
                </a:lnTo>
                <a:lnTo>
                  <a:pt x="3810" y="16002"/>
                </a:lnTo>
                <a:lnTo>
                  <a:pt x="5334" y="21336"/>
                </a:lnTo>
                <a:lnTo>
                  <a:pt x="5334" y="29718"/>
                </a:lnTo>
                <a:lnTo>
                  <a:pt x="9143" y="25908"/>
                </a:lnTo>
                <a:lnTo>
                  <a:pt x="10667" y="25146"/>
                </a:lnTo>
                <a:lnTo>
                  <a:pt x="14478" y="25146"/>
                </a:lnTo>
                <a:lnTo>
                  <a:pt x="16002" y="24384"/>
                </a:lnTo>
                <a:lnTo>
                  <a:pt x="16764" y="23622"/>
                </a:lnTo>
                <a:close/>
              </a:path>
              <a:path w="17144" h="37464">
                <a:moveTo>
                  <a:pt x="5334" y="29718"/>
                </a:moveTo>
                <a:lnTo>
                  <a:pt x="5334" y="21336"/>
                </a:lnTo>
                <a:lnTo>
                  <a:pt x="4572" y="26670"/>
                </a:lnTo>
                <a:lnTo>
                  <a:pt x="2286" y="32004"/>
                </a:lnTo>
                <a:lnTo>
                  <a:pt x="762" y="37338"/>
                </a:lnTo>
                <a:lnTo>
                  <a:pt x="1524" y="35052"/>
                </a:lnTo>
                <a:lnTo>
                  <a:pt x="2286" y="33528"/>
                </a:lnTo>
                <a:lnTo>
                  <a:pt x="3810" y="32004"/>
                </a:lnTo>
                <a:lnTo>
                  <a:pt x="4572" y="30480"/>
                </a:lnTo>
                <a:lnTo>
                  <a:pt x="5334" y="29718"/>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606" name="object 606"/>
          <p:cNvSpPr/>
          <p:nvPr/>
        </p:nvSpPr>
        <p:spPr>
          <a:xfrm>
            <a:off x="4361358" y="6215286"/>
            <a:ext cx="20396" cy="29318"/>
          </a:xfrm>
          <a:custGeom>
            <a:avLst/>
            <a:gdLst/>
            <a:ahLst/>
            <a:cxnLst/>
            <a:rect l="l" t="t" r="r" b="b"/>
            <a:pathLst>
              <a:path w="20319" h="29210">
                <a:moveTo>
                  <a:pt x="3048" y="13715"/>
                </a:moveTo>
                <a:lnTo>
                  <a:pt x="3048" y="11429"/>
                </a:lnTo>
                <a:lnTo>
                  <a:pt x="2286" y="12191"/>
                </a:lnTo>
                <a:lnTo>
                  <a:pt x="1524" y="12191"/>
                </a:lnTo>
                <a:lnTo>
                  <a:pt x="762" y="11429"/>
                </a:lnTo>
                <a:lnTo>
                  <a:pt x="762" y="12954"/>
                </a:lnTo>
                <a:lnTo>
                  <a:pt x="0" y="13715"/>
                </a:lnTo>
                <a:lnTo>
                  <a:pt x="3048" y="13715"/>
                </a:lnTo>
                <a:close/>
              </a:path>
              <a:path w="20319" h="29210">
                <a:moveTo>
                  <a:pt x="19812" y="24383"/>
                </a:moveTo>
                <a:lnTo>
                  <a:pt x="19812" y="20573"/>
                </a:lnTo>
                <a:lnTo>
                  <a:pt x="19050" y="17525"/>
                </a:lnTo>
                <a:lnTo>
                  <a:pt x="16002" y="14477"/>
                </a:lnTo>
                <a:lnTo>
                  <a:pt x="11430" y="11429"/>
                </a:lnTo>
                <a:lnTo>
                  <a:pt x="9906" y="10667"/>
                </a:lnTo>
                <a:lnTo>
                  <a:pt x="9143" y="8381"/>
                </a:lnTo>
                <a:lnTo>
                  <a:pt x="8382" y="6857"/>
                </a:lnTo>
                <a:lnTo>
                  <a:pt x="7620" y="4571"/>
                </a:lnTo>
                <a:lnTo>
                  <a:pt x="6096" y="1523"/>
                </a:lnTo>
                <a:lnTo>
                  <a:pt x="4572" y="0"/>
                </a:lnTo>
                <a:lnTo>
                  <a:pt x="3048" y="3047"/>
                </a:lnTo>
                <a:lnTo>
                  <a:pt x="3048" y="5333"/>
                </a:lnTo>
                <a:lnTo>
                  <a:pt x="3810" y="8381"/>
                </a:lnTo>
                <a:lnTo>
                  <a:pt x="3810" y="14477"/>
                </a:lnTo>
                <a:lnTo>
                  <a:pt x="4572" y="16001"/>
                </a:lnTo>
                <a:lnTo>
                  <a:pt x="6096" y="17525"/>
                </a:lnTo>
                <a:lnTo>
                  <a:pt x="7620" y="19811"/>
                </a:lnTo>
                <a:lnTo>
                  <a:pt x="9906" y="21335"/>
                </a:lnTo>
                <a:lnTo>
                  <a:pt x="12192" y="23621"/>
                </a:lnTo>
                <a:lnTo>
                  <a:pt x="14478" y="25145"/>
                </a:lnTo>
                <a:lnTo>
                  <a:pt x="18288" y="28955"/>
                </a:lnTo>
                <a:lnTo>
                  <a:pt x="19812" y="24383"/>
                </a:lnTo>
                <a:close/>
              </a:path>
              <a:path w="20319" h="29210">
                <a:moveTo>
                  <a:pt x="3810" y="14477"/>
                </a:moveTo>
                <a:lnTo>
                  <a:pt x="3810" y="8381"/>
                </a:lnTo>
                <a:lnTo>
                  <a:pt x="3048" y="10667"/>
                </a:lnTo>
                <a:lnTo>
                  <a:pt x="3048" y="12954"/>
                </a:lnTo>
                <a:lnTo>
                  <a:pt x="3810" y="14477"/>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607" name="object 607"/>
          <p:cNvSpPr/>
          <p:nvPr/>
        </p:nvSpPr>
        <p:spPr>
          <a:xfrm>
            <a:off x="4256576" y="6216051"/>
            <a:ext cx="8923" cy="7011"/>
          </a:xfrm>
          <a:custGeom>
            <a:avLst/>
            <a:gdLst/>
            <a:ahLst/>
            <a:cxnLst/>
            <a:rect l="l" t="t" r="r" b="b"/>
            <a:pathLst>
              <a:path w="8889" h="6985">
                <a:moveTo>
                  <a:pt x="8382" y="6857"/>
                </a:moveTo>
                <a:lnTo>
                  <a:pt x="8382" y="2286"/>
                </a:lnTo>
                <a:lnTo>
                  <a:pt x="7620" y="1524"/>
                </a:lnTo>
                <a:lnTo>
                  <a:pt x="6095" y="762"/>
                </a:lnTo>
                <a:lnTo>
                  <a:pt x="5334" y="0"/>
                </a:lnTo>
                <a:lnTo>
                  <a:pt x="3047" y="0"/>
                </a:lnTo>
                <a:lnTo>
                  <a:pt x="2285" y="762"/>
                </a:lnTo>
                <a:lnTo>
                  <a:pt x="1523" y="2286"/>
                </a:lnTo>
                <a:lnTo>
                  <a:pt x="0" y="3809"/>
                </a:lnTo>
                <a:lnTo>
                  <a:pt x="0" y="6857"/>
                </a:lnTo>
                <a:lnTo>
                  <a:pt x="761" y="6095"/>
                </a:lnTo>
                <a:lnTo>
                  <a:pt x="3047" y="6095"/>
                </a:lnTo>
                <a:lnTo>
                  <a:pt x="4572" y="5333"/>
                </a:lnTo>
                <a:lnTo>
                  <a:pt x="5334" y="6095"/>
                </a:lnTo>
                <a:lnTo>
                  <a:pt x="7620" y="6095"/>
                </a:lnTo>
                <a:lnTo>
                  <a:pt x="8382" y="6857"/>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08" name="object 608"/>
          <p:cNvSpPr/>
          <p:nvPr/>
        </p:nvSpPr>
        <p:spPr>
          <a:xfrm>
            <a:off x="4281051" y="6216051"/>
            <a:ext cx="12747" cy="11472"/>
          </a:xfrm>
          <a:custGeom>
            <a:avLst/>
            <a:gdLst/>
            <a:ahLst/>
            <a:cxnLst/>
            <a:rect l="l" t="t" r="r" b="b"/>
            <a:pathLst>
              <a:path w="12700" h="11429">
                <a:moveTo>
                  <a:pt x="12192" y="9143"/>
                </a:moveTo>
                <a:lnTo>
                  <a:pt x="10667" y="4571"/>
                </a:lnTo>
                <a:lnTo>
                  <a:pt x="9143" y="2286"/>
                </a:lnTo>
                <a:lnTo>
                  <a:pt x="7619" y="1524"/>
                </a:lnTo>
                <a:lnTo>
                  <a:pt x="6096" y="0"/>
                </a:lnTo>
                <a:lnTo>
                  <a:pt x="4571" y="0"/>
                </a:lnTo>
                <a:lnTo>
                  <a:pt x="1523" y="3047"/>
                </a:lnTo>
                <a:lnTo>
                  <a:pt x="0" y="7619"/>
                </a:lnTo>
                <a:lnTo>
                  <a:pt x="761" y="8381"/>
                </a:lnTo>
                <a:lnTo>
                  <a:pt x="1523" y="8381"/>
                </a:lnTo>
                <a:lnTo>
                  <a:pt x="2286" y="9905"/>
                </a:lnTo>
                <a:lnTo>
                  <a:pt x="3048" y="10667"/>
                </a:lnTo>
                <a:lnTo>
                  <a:pt x="3809" y="9905"/>
                </a:lnTo>
                <a:lnTo>
                  <a:pt x="7619" y="9905"/>
                </a:lnTo>
                <a:lnTo>
                  <a:pt x="8381" y="10667"/>
                </a:lnTo>
                <a:lnTo>
                  <a:pt x="10667" y="10667"/>
                </a:lnTo>
                <a:lnTo>
                  <a:pt x="11429" y="11429"/>
                </a:lnTo>
                <a:lnTo>
                  <a:pt x="12192" y="9143"/>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09" name="object 609"/>
          <p:cNvSpPr/>
          <p:nvPr/>
        </p:nvSpPr>
        <p:spPr>
          <a:xfrm>
            <a:off x="4301702" y="6218345"/>
            <a:ext cx="22308" cy="30593"/>
          </a:xfrm>
          <a:custGeom>
            <a:avLst/>
            <a:gdLst/>
            <a:ahLst/>
            <a:cxnLst/>
            <a:rect l="l" t="t" r="r" b="b"/>
            <a:pathLst>
              <a:path w="22225" h="30479">
                <a:moveTo>
                  <a:pt x="22097" y="30479"/>
                </a:moveTo>
                <a:lnTo>
                  <a:pt x="22097" y="25907"/>
                </a:lnTo>
                <a:lnTo>
                  <a:pt x="21335" y="25907"/>
                </a:lnTo>
                <a:lnTo>
                  <a:pt x="20574" y="22859"/>
                </a:lnTo>
                <a:lnTo>
                  <a:pt x="18287" y="19811"/>
                </a:lnTo>
                <a:lnTo>
                  <a:pt x="9143" y="10667"/>
                </a:lnTo>
                <a:lnTo>
                  <a:pt x="7620" y="7619"/>
                </a:lnTo>
                <a:lnTo>
                  <a:pt x="7620" y="4571"/>
                </a:lnTo>
                <a:lnTo>
                  <a:pt x="3809" y="761"/>
                </a:lnTo>
                <a:lnTo>
                  <a:pt x="2286" y="761"/>
                </a:lnTo>
                <a:lnTo>
                  <a:pt x="1524" y="0"/>
                </a:lnTo>
                <a:lnTo>
                  <a:pt x="0" y="761"/>
                </a:lnTo>
                <a:lnTo>
                  <a:pt x="1524" y="3809"/>
                </a:lnTo>
                <a:lnTo>
                  <a:pt x="3809" y="12953"/>
                </a:lnTo>
                <a:lnTo>
                  <a:pt x="5333" y="16002"/>
                </a:lnTo>
                <a:lnTo>
                  <a:pt x="6096" y="18287"/>
                </a:lnTo>
                <a:lnTo>
                  <a:pt x="7620" y="20573"/>
                </a:lnTo>
                <a:lnTo>
                  <a:pt x="9906" y="22859"/>
                </a:lnTo>
                <a:lnTo>
                  <a:pt x="12192" y="24383"/>
                </a:lnTo>
                <a:lnTo>
                  <a:pt x="14478" y="26669"/>
                </a:lnTo>
                <a:lnTo>
                  <a:pt x="16764" y="28193"/>
                </a:lnTo>
                <a:lnTo>
                  <a:pt x="19050" y="28956"/>
                </a:lnTo>
                <a:lnTo>
                  <a:pt x="19050" y="30479"/>
                </a:lnTo>
                <a:lnTo>
                  <a:pt x="22097" y="30479"/>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10" name="object 610"/>
          <p:cNvSpPr/>
          <p:nvPr/>
        </p:nvSpPr>
        <p:spPr>
          <a:xfrm>
            <a:off x="4242810" y="6223698"/>
            <a:ext cx="11472" cy="8923"/>
          </a:xfrm>
          <a:custGeom>
            <a:avLst/>
            <a:gdLst/>
            <a:ahLst/>
            <a:cxnLst/>
            <a:rect l="l" t="t" r="r" b="b"/>
            <a:pathLst>
              <a:path w="11430" h="8889">
                <a:moveTo>
                  <a:pt x="11429" y="6095"/>
                </a:moveTo>
                <a:lnTo>
                  <a:pt x="11429" y="3809"/>
                </a:lnTo>
                <a:lnTo>
                  <a:pt x="9143" y="1524"/>
                </a:lnTo>
                <a:lnTo>
                  <a:pt x="6096" y="0"/>
                </a:lnTo>
                <a:lnTo>
                  <a:pt x="3809" y="0"/>
                </a:lnTo>
                <a:lnTo>
                  <a:pt x="2286" y="1524"/>
                </a:lnTo>
                <a:lnTo>
                  <a:pt x="1523" y="3047"/>
                </a:lnTo>
                <a:lnTo>
                  <a:pt x="0" y="5333"/>
                </a:lnTo>
                <a:lnTo>
                  <a:pt x="0" y="6857"/>
                </a:lnTo>
                <a:lnTo>
                  <a:pt x="761" y="8382"/>
                </a:lnTo>
                <a:lnTo>
                  <a:pt x="2286" y="7619"/>
                </a:lnTo>
                <a:lnTo>
                  <a:pt x="3048" y="6857"/>
                </a:lnTo>
                <a:lnTo>
                  <a:pt x="4571" y="6857"/>
                </a:lnTo>
                <a:lnTo>
                  <a:pt x="5333" y="6095"/>
                </a:lnTo>
                <a:lnTo>
                  <a:pt x="6857" y="5333"/>
                </a:lnTo>
                <a:lnTo>
                  <a:pt x="9906" y="5333"/>
                </a:lnTo>
                <a:lnTo>
                  <a:pt x="11429" y="6095"/>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11" name="object 611"/>
          <p:cNvSpPr/>
          <p:nvPr/>
        </p:nvSpPr>
        <p:spPr>
          <a:xfrm>
            <a:off x="4256577" y="6224463"/>
            <a:ext cx="10835" cy="11472"/>
          </a:xfrm>
          <a:custGeom>
            <a:avLst/>
            <a:gdLst/>
            <a:ahLst/>
            <a:cxnLst/>
            <a:rect l="l" t="t" r="r" b="b"/>
            <a:pathLst>
              <a:path w="10794" h="11429">
                <a:moveTo>
                  <a:pt x="10667" y="6095"/>
                </a:moveTo>
                <a:lnTo>
                  <a:pt x="9906" y="3047"/>
                </a:lnTo>
                <a:lnTo>
                  <a:pt x="9143" y="1523"/>
                </a:lnTo>
                <a:lnTo>
                  <a:pt x="7620" y="762"/>
                </a:lnTo>
                <a:lnTo>
                  <a:pt x="6857" y="0"/>
                </a:lnTo>
                <a:lnTo>
                  <a:pt x="4572" y="0"/>
                </a:lnTo>
                <a:lnTo>
                  <a:pt x="3047" y="1523"/>
                </a:lnTo>
                <a:lnTo>
                  <a:pt x="1523" y="2285"/>
                </a:lnTo>
                <a:lnTo>
                  <a:pt x="0" y="6857"/>
                </a:lnTo>
                <a:lnTo>
                  <a:pt x="3047" y="8381"/>
                </a:lnTo>
                <a:lnTo>
                  <a:pt x="4572" y="11430"/>
                </a:lnTo>
                <a:lnTo>
                  <a:pt x="9906" y="10668"/>
                </a:lnTo>
                <a:lnTo>
                  <a:pt x="9906" y="8381"/>
                </a:lnTo>
                <a:lnTo>
                  <a:pt x="10667" y="6095"/>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12" name="object 612"/>
          <p:cNvSpPr/>
          <p:nvPr/>
        </p:nvSpPr>
        <p:spPr>
          <a:xfrm>
            <a:off x="4295584" y="6226757"/>
            <a:ext cx="18483" cy="21670"/>
          </a:xfrm>
          <a:custGeom>
            <a:avLst/>
            <a:gdLst/>
            <a:ahLst/>
            <a:cxnLst/>
            <a:rect l="l" t="t" r="r" b="b"/>
            <a:pathLst>
              <a:path w="18414" h="21589">
                <a:moveTo>
                  <a:pt x="18288" y="21335"/>
                </a:moveTo>
                <a:lnTo>
                  <a:pt x="16764" y="19812"/>
                </a:lnTo>
                <a:lnTo>
                  <a:pt x="14478" y="18288"/>
                </a:lnTo>
                <a:lnTo>
                  <a:pt x="13716" y="16764"/>
                </a:lnTo>
                <a:lnTo>
                  <a:pt x="12192" y="15240"/>
                </a:lnTo>
                <a:lnTo>
                  <a:pt x="11430" y="12954"/>
                </a:lnTo>
                <a:lnTo>
                  <a:pt x="8382" y="9906"/>
                </a:lnTo>
                <a:lnTo>
                  <a:pt x="6858" y="5334"/>
                </a:lnTo>
                <a:lnTo>
                  <a:pt x="5334" y="3047"/>
                </a:lnTo>
                <a:lnTo>
                  <a:pt x="3810" y="1524"/>
                </a:lnTo>
                <a:lnTo>
                  <a:pt x="1524" y="0"/>
                </a:lnTo>
                <a:lnTo>
                  <a:pt x="762" y="762"/>
                </a:lnTo>
                <a:lnTo>
                  <a:pt x="762" y="1524"/>
                </a:lnTo>
                <a:lnTo>
                  <a:pt x="0" y="2285"/>
                </a:lnTo>
                <a:lnTo>
                  <a:pt x="0" y="3047"/>
                </a:lnTo>
                <a:lnTo>
                  <a:pt x="3810" y="6857"/>
                </a:lnTo>
                <a:lnTo>
                  <a:pt x="4572" y="11430"/>
                </a:lnTo>
                <a:lnTo>
                  <a:pt x="5334" y="16764"/>
                </a:lnTo>
                <a:lnTo>
                  <a:pt x="6858" y="20574"/>
                </a:lnTo>
                <a:lnTo>
                  <a:pt x="9906" y="20574"/>
                </a:lnTo>
                <a:lnTo>
                  <a:pt x="11430" y="21335"/>
                </a:lnTo>
                <a:lnTo>
                  <a:pt x="18288" y="21335"/>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613" name="object 613"/>
          <p:cNvSpPr/>
          <p:nvPr/>
        </p:nvSpPr>
        <p:spPr>
          <a:xfrm>
            <a:off x="4270344" y="6225992"/>
            <a:ext cx="11472" cy="10198"/>
          </a:xfrm>
          <a:custGeom>
            <a:avLst/>
            <a:gdLst/>
            <a:ahLst/>
            <a:cxnLst/>
            <a:rect l="l" t="t" r="r" b="b"/>
            <a:pathLst>
              <a:path w="11430" h="10160">
                <a:moveTo>
                  <a:pt x="10668" y="8382"/>
                </a:moveTo>
                <a:lnTo>
                  <a:pt x="10668" y="2286"/>
                </a:lnTo>
                <a:lnTo>
                  <a:pt x="7619" y="761"/>
                </a:lnTo>
                <a:lnTo>
                  <a:pt x="5333" y="0"/>
                </a:lnTo>
                <a:lnTo>
                  <a:pt x="3810" y="0"/>
                </a:lnTo>
                <a:lnTo>
                  <a:pt x="2285" y="761"/>
                </a:lnTo>
                <a:lnTo>
                  <a:pt x="762" y="2286"/>
                </a:lnTo>
                <a:lnTo>
                  <a:pt x="762" y="3809"/>
                </a:lnTo>
                <a:lnTo>
                  <a:pt x="0" y="5333"/>
                </a:lnTo>
                <a:lnTo>
                  <a:pt x="0" y="8382"/>
                </a:lnTo>
                <a:lnTo>
                  <a:pt x="762" y="9144"/>
                </a:lnTo>
                <a:lnTo>
                  <a:pt x="2285" y="9906"/>
                </a:lnTo>
                <a:lnTo>
                  <a:pt x="3810" y="9906"/>
                </a:lnTo>
                <a:lnTo>
                  <a:pt x="4571" y="9144"/>
                </a:lnTo>
                <a:lnTo>
                  <a:pt x="6095" y="8382"/>
                </a:lnTo>
                <a:lnTo>
                  <a:pt x="6857" y="8382"/>
                </a:lnTo>
                <a:lnTo>
                  <a:pt x="8381" y="7619"/>
                </a:lnTo>
                <a:lnTo>
                  <a:pt x="9143" y="7619"/>
                </a:lnTo>
                <a:lnTo>
                  <a:pt x="10668" y="8382"/>
                </a:lnTo>
                <a:close/>
              </a:path>
              <a:path w="11430" h="10160">
                <a:moveTo>
                  <a:pt x="11429" y="5333"/>
                </a:moveTo>
                <a:lnTo>
                  <a:pt x="10668" y="3809"/>
                </a:lnTo>
                <a:lnTo>
                  <a:pt x="10668" y="6857"/>
                </a:lnTo>
                <a:lnTo>
                  <a:pt x="11429" y="5333"/>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14" name="object 614"/>
          <p:cNvSpPr/>
          <p:nvPr/>
        </p:nvSpPr>
        <p:spPr>
          <a:xfrm>
            <a:off x="4284111" y="6229816"/>
            <a:ext cx="8923" cy="10198"/>
          </a:xfrm>
          <a:custGeom>
            <a:avLst/>
            <a:gdLst/>
            <a:ahLst/>
            <a:cxnLst/>
            <a:rect l="l" t="t" r="r" b="b"/>
            <a:pathLst>
              <a:path w="8889" h="10160">
                <a:moveTo>
                  <a:pt x="8381" y="7620"/>
                </a:moveTo>
                <a:lnTo>
                  <a:pt x="8381" y="5334"/>
                </a:lnTo>
                <a:lnTo>
                  <a:pt x="7619" y="3809"/>
                </a:lnTo>
                <a:lnTo>
                  <a:pt x="5333" y="1524"/>
                </a:lnTo>
                <a:lnTo>
                  <a:pt x="4571" y="0"/>
                </a:lnTo>
                <a:lnTo>
                  <a:pt x="1523" y="0"/>
                </a:lnTo>
                <a:lnTo>
                  <a:pt x="761" y="1524"/>
                </a:lnTo>
                <a:lnTo>
                  <a:pt x="0" y="2286"/>
                </a:lnTo>
                <a:lnTo>
                  <a:pt x="0" y="3809"/>
                </a:lnTo>
                <a:lnTo>
                  <a:pt x="761" y="5334"/>
                </a:lnTo>
                <a:lnTo>
                  <a:pt x="2285" y="6858"/>
                </a:lnTo>
                <a:lnTo>
                  <a:pt x="3809" y="9906"/>
                </a:lnTo>
                <a:lnTo>
                  <a:pt x="5333" y="9906"/>
                </a:lnTo>
                <a:lnTo>
                  <a:pt x="6095" y="9144"/>
                </a:lnTo>
                <a:lnTo>
                  <a:pt x="7619" y="8382"/>
                </a:lnTo>
                <a:lnTo>
                  <a:pt x="8381" y="762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15" name="object 615"/>
          <p:cNvSpPr/>
          <p:nvPr/>
        </p:nvSpPr>
        <p:spPr>
          <a:xfrm>
            <a:off x="4385834" y="6232112"/>
            <a:ext cx="24857" cy="20396"/>
          </a:xfrm>
          <a:custGeom>
            <a:avLst/>
            <a:gdLst/>
            <a:ahLst/>
            <a:cxnLst/>
            <a:rect l="l" t="t" r="r" b="b"/>
            <a:pathLst>
              <a:path w="24764" h="20320">
                <a:moveTo>
                  <a:pt x="24383" y="15240"/>
                </a:moveTo>
                <a:lnTo>
                  <a:pt x="23622" y="12953"/>
                </a:lnTo>
                <a:lnTo>
                  <a:pt x="22097" y="11429"/>
                </a:lnTo>
                <a:lnTo>
                  <a:pt x="20573" y="8381"/>
                </a:lnTo>
                <a:lnTo>
                  <a:pt x="20573" y="2285"/>
                </a:lnTo>
                <a:lnTo>
                  <a:pt x="19811" y="1523"/>
                </a:lnTo>
                <a:lnTo>
                  <a:pt x="19811" y="761"/>
                </a:lnTo>
                <a:lnTo>
                  <a:pt x="19050" y="0"/>
                </a:lnTo>
                <a:lnTo>
                  <a:pt x="18287" y="0"/>
                </a:lnTo>
                <a:lnTo>
                  <a:pt x="18287" y="761"/>
                </a:lnTo>
                <a:lnTo>
                  <a:pt x="17526" y="761"/>
                </a:lnTo>
                <a:lnTo>
                  <a:pt x="16764" y="1523"/>
                </a:lnTo>
                <a:lnTo>
                  <a:pt x="16002" y="3809"/>
                </a:lnTo>
                <a:lnTo>
                  <a:pt x="16002" y="5333"/>
                </a:lnTo>
                <a:lnTo>
                  <a:pt x="15240" y="7619"/>
                </a:lnTo>
                <a:lnTo>
                  <a:pt x="13715" y="10667"/>
                </a:lnTo>
                <a:lnTo>
                  <a:pt x="12192" y="11429"/>
                </a:lnTo>
                <a:lnTo>
                  <a:pt x="11429" y="12191"/>
                </a:lnTo>
                <a:lnTo>
                  <a:pt x="9906" y="12191"/>
                </a:lnTo>
                <a:lnTo>
                  <a:pt x="8382" y="12953"/>
                </a:lnTo>
                <a:lnTo>
                  <a:pt x="4572" y="12953"/>
                </a:lnTo>
                <a:lnTo>
                  <a:pt x="1523" y="16001"/>
                </a:lnTo>
                <a:lnTo>
                  <a:pt x="761" y="17525"/>
                </a:lnTo>
                <a:lnTo>
                  <a:pt x="0" y="19811"/>
                </a:lnTo>
                <a:lnTo>
                  <a:pt x="8382" y="19811"/>
                </a:lnTo>
                <a:lnTo>
                  <a:pt x="11429" y="19050"/>
                </a:lnTo>
                <a:lnTo>
                  <a:pt x="22097" y="19050"/>
                </a:lnTo>
                <a:lnTo>
                  <a:pt x="23622" y="16001"/>
                </a:lnTo>
                <a:lnTo>
                  <a:pt x="24383" y="15240"/>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616" name="object 616"/>
          <p:cNvSpPr/>
          <p:nvPr/>
        </p:nvSpPr>
        <p:spPr>
          <a:xfrm>
            <a:off x="4360594" y="6232112"/>
            <a:ext cx="17209" cy="19121"/>
          </a:xfrm>
          <a:custGeom>
            <a:avLst/>
            <a:gdLst/>
            <a:ahLst/>
            <a:cxnLst/>
            <a:rect l="l" t="t" r="r" b="b"/>
            <a:pathLst>
              <a:path w="17144" h="19050">
                <a:moveTo>
                  <a:pt x="16763" y="19050"/>
                </a:moveTo>
                <a:lnTo>
                  <a:pt x="16763" y="16763"/>
                </a:lnTo>
                <a:lnTo>
                  <a:pt x="16002" y="16001"/>
                </a:lnTo>
                <a:lnTo>
                  <a:pt x="16002" y="15240"/>
                </a:lnTo>
                <a:lnTo>
                  <a:pt x="14478" y="13715"/>
                </a:lnTo>
                <a:lnTo>
                  <a:pt x="12954" y="12953"/>
                </a:lnTo>
                <a:lnTo>
                  <a:pt x="11429" y="11429"/>
                </a:lnTo>
                <a:lnTo>
                  <a:pt x="9905" y="10667"/>
                </a:lnTo>
                <a:lnTo>
                  <a:pt x="8382" y="9143"/>
                </a:lnTo>
                <a:lnTo>
                  <a:pt x="6096" y="7619"/>
                </a:lnTo>
                <a:lnTo>
                  <a:pt x="3810" y="3047"/>
                </a:lnTo>
                <a:lnTo>
                  <a:pt x="3810" y="761"/>
                </a:lnTo>
                <a:lnTo>
                  <a:pt x="3048" y="0"/>
                </a:lnTo>
                <a:lnTo>
                  <a:pt x="1523" y="761"/>
                </a:lnTo>
                <a:lnTo>
                  <a:pt x="0" y="2285"/>
                </a:lnTo>
                <a:lnTo>
                  <a:pt x="0" y="4571"/>
                </a:lnTo>
                <a:lnTo>
                  <a:pt x="1523" y="7619"/>
                </a:lnTo>
                <a:lnTo>
                  <a:pt x="1523" y="18287"/>
                </a:lnTo>
                <a:lnTo>
                  <a:pt x="9905" y="18287"/>
                </a:lnTo>
                <a:lnTo>
                  <a:pt x="12954" y="19050"/>
                </a:lnTo>
                <a:lnTo>
                  <a:pt x="16763" y="19050"/>
                </a:lnTo>
                <a:close/>
              </a:path>
              <a:path w="17144" h="19050">
                <a:moveTo>
                  <a:pt x="1523" y="18287"/>
                </a:moveTo>
                <a:lnTo>
                  <a:pt x="1523" y="7619"/>
                </a:lnTo>
                <a:lnTo>
                  <a:pt x="761" y="10667"/>
                </a:lnTo>
                <a:lnTo>
                  <a:pt x="0" y="14477"/>
                </a:lnTo>
                <a:lnTo>
                  <a:pt x="0" y="17525"/>
                </a:lnTo>
                <a:lnTo>
                  <a:pt x="1523" y="18287"/>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617" name="object 617"/>
          <p:cNvSpPr/>
          <p:nvPr/>
        </p:nvSpPr>
        <p:spPr>
          <a:xfrm>
            <a:off x="4239750" y="6233641"/>
            <a:ext cx="2549" cy="5099"/>
          </a:xfrm>
          <a:custGeom>
            <a:avLst/>
            <a:gdLst/>
            <a:ahLst/>
            <a:cxnLst/>
            <a:rect l="l" t="t" r="r" b="b"/>
            <a:pathLst>
              <a:path w="2539" h="5079">
                <a:moveTo>
                  <a:pt x="2286" y="3810"/>
                </a:moveTo>
                <a:lnTo>
                  <a:pt x="2286" y="1524"/>
                </a:lnTo>
                <a:lnTo>
                  <a:pt x="1524" y="762"/>
                </a:lnTo>
                <a:lnTo>
                  <a:pt x="0" y="0"/>
                </a:lnTo>
                <a:lnTo>
                  <a:pt x="0" y="4572"/>
                </a:lnTo>
                <a:lnTo>
                  <a:pt x="1524" y="4572"/>
                </a:lnTo>
                <a:lnTo>
                  <a:pt x="2286" y="381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18" name="object 618"/>
          <p:cNvSpPr/>
          <p:nvPr/>
        </p:nvSpPr>
        <p:spPr>
          <a:xfrm>
            <a:off x="4244339" y="6233640"/>
            <a:ext cx="14658" cy="10198"/>
          </a:xfrm>
          <a:custGeom>
            <a:avLst/>
            <a:gdLst/>
            <a:ahLst/>
            <a:cxnLst/>
            <a:rect l="l" t="t" r="r" b="b"/>
            <a:pathLst>
              <a:path w="14605" h="10160">
                <a:moveTo>
                  <a:pt x="14477" y="3048"/>
                </a:moveTo>
                <a:lnTo>
                  <a:pt x="13715" y="3048"/>
                </a:lnTo>
                <a:lnTo>
                  <a:pt x="12192" y="1524"/>
                </a:lnTo>
                <a:lnTo>
                  <a:pt x="10668" y="762"/>
                </a:lnTo>
                <a:lnTo>
                  <a:pt x="9906" y="0"/>
                </a:lnTo>
                <a:lnTo>
                  <a:pt x="5333" y="0"/>
                </a:lnTo>
                <a:lnTo>
                  <a:pt x="3809" y="762"/>
                </a:lnTo>
                <a:lnTo>
                  <a:pt x="762" y="3810"/>
                </a:lnTo>
                <a:lnTo>
                  <a:pt x="0" y="5334"/>
                </a:lnTo>
                <a:lnTo>
                  <a:pt x="0" y="7620"/>
                </a:lnTo>
                <a:lnTo>
                  <a:pt x="2286" y="9906"/>
                </a:lnTo>
                <a:lnTo>
                  <a:pt x="3048" y="9906"/>
                </a:lnTo>
                <a:lnTo>
                  <a:pt x="3809" y="9144"/>
                </a:lnTo>
                <a:lnTo>
                  <a:pt x="4572" y="9144"/>
                </a:lnTo>
                <a:lnTo>
                  <a:pt x="6096" y="8382"/>
                </a:lnTo>
                <a:lnTo>
                  <a:pt x="8382" y="8382"/>
                </a:lnTo>
                <a:lnTo>
                  <a:pt x="9906" y="9144"/>
                </a:lnTo>
                <a:lnTo>
                  <a:pt x="10668" y="9144"/>
                </a:lnTo>
                <a:lnTo>
                  <a:pt x="12192" y="9906"/>
                </a:lnTo>
                <a:lnTo>
                  <a:pt x="12192" y="7620"/>
                </a:lnTo>
                <a:lnTo>
                  <a:pt x="12953" y="6096"/>
                </a:lnTo>
                <a:lnTo>
                  <a:pt x="13715" y="5334"/>
                </a:lnTo>
                <a:lnTo>
                  <a:pt x="14477" y="3048"/>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19" name="object 619"/>
          <p:cNvSpPr/>
          <p:nvPr/>
        </p:nvSpPr>
        <p:spPr>
          <a:xfrm>
            <a:off x="4275697" y="6236701"/>
            <a:ext cx="10198" cy="11472"/>
          </a:xfrm>
          <a:custGeom>
            <a:avLst/>
            <a:gdLst/>
            <a:ahLst/>
            <a:cxnLst/>
            <a:rect l="l" t="t" r="r" b="b"/>
            <a:pathLst>
              <a:path w="10160" h="11429">
                <a:moveTo>
                  <a:pt x="8382" y="10668"/>
                </a:moveTo>
                <a:lnTo>
                  <a:pt x="8382" y="762"/>
                </a:lnTo>
                <a:lnTo>
                  <a:pt x="6857" y="0"/>
                </a:lnTo>
                <a:lnTo>
                  <a:pt x="4572" y="0"/>
                </a:lnTo>
                <a:lnTo>
                  <a:pt x="3047" y="1523"/>
                </a:lnTo>
                <a:lnTo>
                  <a:pt x="1523" y="2285"/>
                </a:lnTo>
                <a:lnTo>
                  <a:pt x="761" y="3809"/>
                </a:lnTo>
                <a:lnTo>
                  <a:pt x="0" y="6095"/>
                </a:lnTo>
                <a:lnTo>
                  <a:pt x="761" y="7619"/>
                </a:lnTo>
                <a:lnTo>
                  <a:pt x="3047" y="9905"/>
                </a:lnTo>
                <a:lnTo>
                  <a:pt x="3810" y="11429"/>
                </a:lnTo>
                <a:lnTo>
                  <a:pt x="6857" y="11429"/>
                </a:lnTo>
                <a:lnTo>
                  <a:pt x="8382" y="10668"/>
                </a:lnTo>
                <a:close/>
              </a:path>
              <a:path w="10160" h="11429">
                <a:moveTo>
                  <a:pt x="9906" y="3809"/>
                </a:moveTo>
                <a:lnTo>
                  <a:pt x="8382" y="1523"/>
                </a:lnTo>
                <a:lnTo>
                  <a:pt x="8382" y="8381"/>
                </a:lnTo>
                <a:lnTo>
                  <a:pt x="9906" y="3809"/>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20" name="object 620"/>
          <p:cNvSpPr/>
          <p:nvPr/>
        </p:nvSpPr>
        <p:spPr>
          <a:xfrm>
            <a:off x="4293290" y="6237466"/>
            <a:ext cx="5736" cy="10198"/>
          </a:xfrm>
          <a:custGeom>
            <a:avLst/>
            <a:gdLst/>
            <a:ahLst/>
            <a:cxnLst/>
            <a:rect l="l" t="t" r="r" b="b"/>
            <a:pathLst>
              <a:path w="5714" h="10160">
                <a:moveTo>
                  <a:pt x="5333" y="9906"/>
                </a:moveTo>
                <a:lnTo>
                  <a:pt x="4571" y="9143"/>
                </a:lnTo>
                <a:lnTo>
                  <a:pt x="3809" y="6857"/>
                </a:lnTo>
                <a:lnTo>
                  <a:pt x="3809" y="2285"/>
                </a:lnTo>
                <a:lnTo>
                  <a:pt x="3047" y="761"/>
                </a:lnTo>
                <a:lnTo>
                  <a:pt x="3047" y="0"/>
                </a:lnTo>
                <a:lnTo>
                  <a:pt x="2285" y="1523"/>
                </a:lnTo>
                <a:lnTo>
                  <a:pt x="2285" y="2285"/>
                </a:lnTo>
                <a:lnTo>
                  <a:pt x="1523" y="3809"/>
                </a:lnTo>
                <a:lnTo>
                  <a:pt x="0" y="5333"/>
                </a:lnTo>
                <a:lnTo>
                  <a:pt x="761" y="6095"/>
                </a:lnTo>
                <a:lnTo>
                  <a:pt x="1523" y="7619"/>
                </a:lnTo>
                <a:lnTo>
                  <a:pt x="1523" y="9906"/>
                </a:lnTo>
                <a:lnTo>
                  <a:pt x="5333" y="9906"/>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21" name="object 621"/>
          <p:cNvSpPr/>
          <p:nvPr/>
        </p:nvSpPr>
        <p:spPr>
          <a:xfrm>
            <a:off x="4346063" y="6237466"/>
            <a:ext cx="11472" cy="12747"/>
          </a:xfrm>
          <a:custGeom>
            <a:avLst/>
            <a:gdLst/>
            <a:ahLst/>
            <a:cxnLst/>
            <a:rect l="l" t="t" r="r" b="b"/>
            <a:pathLst>
              <a:path w="11430" h="12700">
                <a:moveTo>
                  <a:pt x="11429" y="6095"/>
                </a:moveTo>
                <a:lnTo>
                  <a:pt x="11429" y="3047"/>
                </a:lnTo>
                <a:lnTo>
                  <a:pt x="10667" y="0"/>
                </a:lnTo>
                <a:lnTo>
                  <a:pt x="9905" y="1523"/>
                </a:lnTo>
                <a:lnTo>
                  <a:pt x="8381" y="3047"/>
                </a:lnTo>
                <a:lnTo>
                  <a:pt x="7620" y="5333"/>
                </a:lnTo>
                <a:lnTo>
                  <a:pt x="6096" y="6857"/>
                </a:lnTo>
                <a:lnTo>
                  <a:pt x="4571" y="7619"/>
                </a:lnTo>
                <a:lnTo>
                  <a:pt x="1523" y="10667"/>
                </a:lnTo>
                <a:lnTo>
                  <a:pt x="0" y="11429"/>
                </a:lnTo>
                <a:lnTo>
                  <a:pt x="4571" y="11429"/>
                </a:lnTo>
                <a:lnTo>
                  <a:pt x="5333" y="12191"/>
                </a:lnTo>
                <a:lnTo>
                  <a:pt x="6096" y="12191"/>
                </a:lnTo>
                <a:lnTo>
                  <a:pt x="7620" y="11429"/>
                </a:lnTo>
                <a:lnTo>
                  <a:pt x="8381" y="11429"/>
                </a:lnTo>
                <a:lnTo>
                  <a:pt x="9143" y="12191"/>
                </a:lnTo>
                <a:lnTo>
                  <a:pt x="9905" y="12191"/>
                </a:lnTo>
                <a:lnTo>
                  <a:pt x="9905" y="9143"/>
                </a:lnTo>
                <a:lnTo>
                  <a:pt x="11429" y="6095"/>
                </a:lnTo>
                <a:close/>
              </a:path>
            </a:pathLst>
          </a:custGeom>
          <a:solidFill>
            <a:srgbClr val="3F9E3F"/>
          </a:solidFill>
        </p:spPr>
        <p:txBody>
          <a:bodyPr wrap="square" lIns="0" tIns="0" rIns="0" bIns="0" rtlCol="0"/>
          <a:lstStyle/>
          <a:p>
            <a:pPr defTabSz="917783"/>
            <a:endParaRPr sz="1807">
              <a:solidFill>
                <a:prstClr val="black"/>
              </a:solidFill>
              <a:latin typeface="Calibri"/>
            </a:endParaRPr>
          </a:p>
        </p:txBody>
      </p:sp>
      <p:sp>
        <p:nvSpPr>
          <p:cNvPr id="622" name="object 622"/>
          <p:cNvSpPr/>
          <p:nvPr/>
        </p:nvSpPr>
        <p:spPr>
          <a:xfrm>
            <a:off x="4258871" y="6238995"/>
            <a:ext cx="13385" cy="8923"/>
          </a:xfrm>
          <a:custGeom>
            <a:avLst/>
            <a:gdLst/>
            <a:ahLst/>
            <a:cxnLst/>
            <a:rect l="l" t="t" r="r" b="b"/>
            <a:pathLst>
              <a:path w="13335" h="8889">
                <a:moveTo>
                  <a:pt x="12954" y="4571"/>
                </a:moveTo>
                <a:lnTo>
                  <a:pt x="12192" y="3047"/>
                </a:lnTo>
                <a:lnTo>
                  <a:pt x="9906" y="761"/>
                </a:lnTo>
                <a:lnTo>
                  <a:pt x="9144" y="761"/>
                </a:lnTo>
                <a:lnTo>
                  <a:pt x="7620" y="0"/>
                </a:lnTo>
                <a:lnTo>
                  <a:pt x="3810" y="0"/>
                </a:lnTo>
                <a:lnTo>
                  <a:pt x="2286" y="1523"/>
                </a:lnTo>
                <a:lnTo>
                  <a:pt x="762" y="3809"/>
                </a:lnTo>
                <a:lnTo>
                  <a:pt x="0" y="6095"/>
                </a:lnTo>
                <a:lnTo>
                  <a:pt x="0" y="8382"/>
                </a:lnTo>
                <a:lnTo>
                  <a:pt x="11430" y="8382"/>
                </a:lnTo>
                <a:lnTo>
                  <a:pt x="11430" y="7619"/>
                </a:lnTo>
                <a:lnTo>
                  <a:pt x="12954" y="457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23" name="object 623"/>
          <p:cNvSpPr/>
          <p:nvPr/>
        </p:nvSpPr>
        <p:spPr>
          <a:xfrm>
            <a:off x="4438607" y="6240525"/>
            <a:ext cx="54813" cy="28681"/>
          </a:xfrm>
          <a:custGeom>
            <a:avLst/>
            <a:gdLst/>
            <a:ahLst/>
            <a:cxnLst/>
            <a:rect l="l" t="t" r="r" b="b"/>
            <a:pathLst>
              <a:path w="54610" h="28575">
                <a:moveTo>
                  <a:pt x="54102" y="7619"/>
                </a:moveTo>
                <a:lnTo>
                  <a:pt x="54102" y="762"/>
                </a:lnTo>
                <a:lnTo>
                  <a:pt x="47244" y="762"/>
                </a:lnTo>
                <a:lnTo>
                  <a:pt x="43434" y="0"/>
                </a:lnTo>
                <a:lnTo>
                  <a:pt x="5334" y="0"/>
                </a:lnTo>
                <a:lnTo>
                  <a:pt x="3048" y="762"/>
                </a:lnTo>
                <a:lnTo>
                  <a:pt x="1524" y="762"/>
                </a:lnTo>
                <a:lnTo>
                  <a:pt x="762" y="1523"/>
                </a:lnTo>
                <a:lnTo>
                  <a:pt x="762" y="8381"/>
                </a:lnTo>
                <a:lnTo>
                  <a:pt x="0" y="16764"/>
                </a:lnTo>
                <a:lnTo>
                  <a:pt x="0" y="24383"/>
                </a:lnTo>
                <a:lnTo>
                  <a:pt x="762" y="27431"/>
                </a:lnTo>
                <a:lnTo>
                  <a:pt x="10668" y="27431"/>
                </a:lnTo>
                <a:lnTo>
                  <a:pt x="13716" y="28193"/>
                </a:lnTo>
                <a:lnTo>
                  <a:pt x="53340" y="28193"/>
                </a:lnTo>
                <a:lnTo>
                  <a:pt x="53340" y="14478"/>
                </a:lnTo>
                <a:lnTo>
                  <a:pt x="54102" y="761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24" name="object 624"/>
          <p:cNvSpPr/>
          <p:nvPr/>
        </p:nvSpPr>
        <p:spPr>
          <a:xfrm>
            <a:off x="4236691" y="6240525"/>
            <a:ext cx="9560" cy="7011"/>
          </a:xfrm>
          <a:custGeom>
            <a:avLst/>
            <a:gdLst/>
            <a:ahLst/>
            <a:cxnLst/>
            <a:rect l="l" t="t" r="r" b="b"/>
            <a:pathLst>
              <a:path w="9525" h="6985">
                <a:moveTo>
                  <a:pt x="9144" y="6858"/>
                </a:moveTo>
                <a:lnTo>
                  <a:pt x="9144" y="6095"/>
                </a:lnTo>
                <a:lnTo>
                  <a:pt x="6096" y="4571"/>
                </a:lnTo>
                <a:lnTo>
                  <a:pt x="5334" y="3047"/>
                </a:lnTo>
                <a:lnTo>
                  <a:pt x="5334" y="1523"/>
                </a:lnTo>
                <a:lnTo>
                  <a:pt x="4572" y="0"/>
                </a:lnTo>
                <a:lnTo>
                  <a:pt x="3047" y="0"/>
                </a:lnTo>
                <a:lnTo>
                  <a:pt x="0" y="3047"/>
                </a:lnTo>
                <a:lnTo>
                  <a:pt x="0" y="6095"/>
                </a:lnTo>
                <a:lnTo>
                  <a:pt x="762" y="6858"/>
                </a:lnTo>
                <a:lnTo>
                  <a:pt x="9144" y="6858"/>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25" name="object 625"/>
          <p:cNvSpPr/>
          <p:nvPr/>
        </p:nvSpPr>
        <p:spPr>
          <a:xfrm>
            <a:off x="4445490" y="6243583"/>
            <a:ext cx="42066" cy="6374"/>
          </a:xfrm>
          <a:custGeom>
            <a:avLst/>
            <a:gdLst/>
            <a:ahLst/>
            <a:cxnLst/>
            <a:rect l="l" t="t" r="r" b="b"/>
            <a:pathLst>
              <a:path w="41910" h="6350">
                <a:moveTo>
                  <a:pt x="41910" y="0"/>
                </a:moveTo>
                <a:lnTo>
                  <a:pt x="0" y="0"/>
                </a:lnTo>
                <a:lnTo>
                  <a:pt x="2286" y="1523"/>
                </a:lnTo>
                <a:lnTo>
                  <a:pt x="6858" y="6095"/>
                </a:lnTo>
                <a:lnTo>
                  <a:pt x="34290" y="6095"/>
                </a:lnTo>
                <a:lnTo>
                  <a:pt x="35052" y="5333"/>
                </a:lnTo>
                <a:lnTo>
                  <a:pt x="36575" y="4571"/>
                </a:lnTo>
                <a:lnTo>
                  <a:pt x="37337" y="3047"/>
                </a:lnTo>
                <a:lnTo>
                  <a:pt x="38862" y="2285"/>
                </a:lnTo>
                <a:lnTo>
                  <a:pt x="39623" y="1523"/>
                </a:lnTo>
                <a:lnTo>
                  <a:pt x="41147" y="762"/>
                </a:lnTo>
                <a:lnTo>
                  <a:pt x="4191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26" name="object 626"/>
          <p:cNvSpPr/>
          <p:nvPr/>
        </p:nvSpPr>
        <p:spPr>
          <a:xfrm>
            <a:off x="4287171" y="6244349"/>
            <a:ext cx="3824" cy="3187"/>
          </a:xfrm>
          <a:custGeom>
            <a:avLst/>
            <a:gdLst/>
            <a:ahLst/>
            <a:cxnLst/>
            <a:rect l="l" t="t" r="r" b="b"/>
            <a:pathLst>
              <a:path w="3810" h="3175">
                <a:moveTo>
                  <a:pt x="3810" y="3048"/>
                </a:moveTo>
                <a:lnTo>
                  <a:pt x="3810" y="1523"/>
                </a:lnTo>
                <a:lnTo>
                  <a:pt x="3047" y="0"/>
                </a:lnTo>
                <a:lnTo>
                  <a:pt x="1523" y="0"/>
                </a:lnTo>
                <a:lnTo>
                  <a:pt x="761" y="761"/>
                </a:lnTo>
                <a:lnTo>
                  <a:pt x="761" y="2285"/>
                </a:lnTo>
                <a:lnTo>
                  <a:pt x="0" y="3048"/>
                </a:lnTo>
                <a:lnTo>
                  <a:pt x="3810" y="3048"/>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27" name="object 627"/>
          <p:cNvSpPr/>
          <p:nvPr/>
        </p:nvSpPr>
        <p:spPr>
          <a:xfrm>
            <a:off x="4326942" y="6244348"/>
            <a:ext cx="7011" cy="5099"/>
          </a:xfrm>
          <a:custGeom>
            <a:avLst/>
            <a:gdLst/>
            <a:ahLst/>
            <a:cxnLst/>
            <a:rect l="l" t="t" r="r" b="b"/>
            <a:pathLst>
              <a:path w="6985" h="5079">
                <a:moveTo>
                  <a:pt x="6857" y="4571"/>
                </a:moveTo>
                <a:lnTo>
                  <a:pt x="6096" y="3809"/>
                </a:lnTo>
                <a:lnTo>
                  <a:pt x="4571" y="761"/>
                </a:lnTo>
                <a:lnTo>
                  <a:pt x="3809" y="0"/>
                </a:lnTo>
                <a:lnTo>
                  <a:pt x="3047" y="761"/>
                </a:lnTo>
                <a:lnTo>
                  <a:pt x="2285" y="2285"/>
                </a:lnTo>
                <a:lnTo>
                  <a:pt x="0" y="4571"/>
                </a:lnTo>
                <a:lnTo>
                  <a:pt x="6857" y="4571"/>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28" name="object 628"/>
          <p:cNvSpPr/>
          <p:nvPr/>
        </p:nvSpPr>
        <p:spPr>
          <a:xfrm>
            <a:off x="4248163" y="6245113"/>
            <a:ext cx="8923" cy="2549"/>
          </a:xfrm>
          <a:custGeom>
            <a:avLst/>
            <a:gdLst/>
            <a:ahLst/>
            <a:cxnLst/>
            <a:rect l="l" t="t" r="r" b="b"/>
            <a:pathLst>
              <a:path w="8889" h="2539">
                <a:moveTo>
                  <a:pt x="8382" y="2286"/>
                </a:moveTo>
                <a:lnTo>
                  <a:pt x="8382" y="1524"/>
                </a:lnTo>
                <a:lnTo>
                  <a:pt x="5334" y="0"/>
                </a:lnTo>
                <a:lnTo>
                  <a:pt x="762" y="0"/>
                </a:lnTo>
                <a:lnTo>
                  <a:pt x="762" y="761"/>
                </a:lnTo>
                <a:lnTo>
                  <a:pt x="0" y="1524"/>
                </a:lnTo>
                <a:lnTo>
                  <a:pt x="0" y="2286"/>
                </a:lnTo>
                <a:lnTo>
                  <a:pt x="8382" y="2286"/>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629" name="object 629"/>
          <p:cNvSpPr/>
          <p:nvPr/>
        </p:nvSpPr>
        <p:spPr>
          <a:xfrm>
            <a:off x="4441667" y="6246643"/>
            <a:ext cx="7011" cy="15297"/>
          </a:xfrm>
          <a:custGeom>
            <a:avLst/>
            <a:gdLst/>
            <a:ahLst/>
            <a:cxnLst/>
            <a:rect l="l" t="t" r="r" b="b"/>
            <a:pathLst>
              <a:path w="6985" h="15239">
                <a:moveTo>
                  <a:pt x="6857" y="10668"/>
                </a:moveTo>
                <a:lnTo>
                  <a:pt x="6857" y="4572"/>
                </a:lnTo>
                <a:lnTo>
                  <a:pt x="6096" y="3047"/>
                </a:lnTo>
                <a:lnTo>
                  <a:pt x="3809" y="1523"/>
                </a:lnTo>
                <a:lnTo>
                  <a:pt x="3047" y="762"/>
                </a:lnTo>
                <a:lnTo>
                  <a:pt x="1523" y="0"/>
                </a:lnTo>
                <a:lnTo>
                  <a:pt x="1523" y="3809"/>
                </a:lnTo>
                <a:lnTo>
                  <a:pt x="761" y="7620"/>
                </a:lnTo>
                <a:lnTo>
                  <a:pt x="761" y="11430"/>
                </a:lnTo>
                <a:lnTo>
                  <a:pt x="0" y="15240"/>
                </a:lnTo>
                <a:lnTo>
                  <a:pt x="2285" y="14478"/>
                </a:lnTo>
                <a:lnTo>
                  <a:pt x="5333" y="11430"/>
                </a:lnTo>
                <a:lnTo>
                  <a:pt x="6857" y="10668"/>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30" name="object 630"/>
          <p:cNvSpPr/>
          <p:nvPr/>
        </p:nvSpPr>
        <p:spPr>
          <a:xfrm>
            <a:off x="4412603" y="6247409"/>
            <a:ext cx="3824" cy="5736"/>
          </a:xfrm>
          <a:custGeom>
            <a:avLst/>
            <a:gdLst/>
            <a:ahLst/>
            <a:cxnLst/>
            <a:rect l="l" t="t" r="r" b="b"/>
            <a:pathLst>
              <a:path w="3810" h="5714">
                <a:moveTo>
                  <a:pt x="3809" y="4570"/>
                </a:moveTo>
                <a:lnTo>
                  <a:pt x="1524" y="0"/>
                </a:lnTo>
                <a:lnTo>
                  <a:pt x="1524" y="1523"/>
                </a:lnTo>
                <a:lnTo>
                  <a:pt x="762" y="3047"/>
                </a:lnTo>
                <a:lnTo>
                  <a:pt x="762" y="3809"/>
                </a:lnTo>
                <a:lnTo>
                  <a:pt x="0" y="5332"/>
                </a:lnTo>
                <a:lnTo>
                  <a:pt x="3809" y="457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1" name="object 631"/>
          <p:cNvSpPr/>
          <p:nvPr/>
        </p:nvSpPr>
        <p:spPr>
          <a:xfrm>
            <a:off x="4482202" y="6246643"/>
            <a:ext cx="7011" cy="15297"/>
          </a:xfrm>
          <a:custGeom>
            <a:avLst/>
            <a:gdLst/>
            <a:ahLst/>
            <a:cxnLst/>
            <a:rect l="l" t="t" r="r" b="b"/>
            <a:pathLst>
              <a:path w="6985" h="15239">
                <a:moveTo>
                  <a:pt x="6858" y="7620"/>
                </a:moveTo>
                <a:lnTo>
                  <a:pt x="6858" y="0"/>
                </a:lnTo>
                <a:lnTo>
                  <a:pt x="0" y="5333"/>
                </a:lnTo>
                <a:lnTo>
                  <a:pt x="0" y="11430"/>
                </a:lnTo>
                <a:lnTo>
                  <a:pt x="1524" y="12954"/>
                </a:lnTo>
                <a:lnTo>
                  <a:pt x="6096" y="15240"/>
                </a:lnTo>
                <a:lnTo>
                  <a:pt x="6096" y="11430"/>
                </a:lnTo>
                <a:lnTo>
                  <a:pt x="6858"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32" name="object 632"/>
          <p:cNvSpPr/>
          <p:nvPr/>
        </p:nvSpPr>
        <p:spPr>
          <a:xfrm>
            <a:off x="4235162" y="6250467"/>
            <a:ext cx="10835" cy="7648"/>
          </a:xfrm>
          <a:custGeom>
            <a:avLst/>
            <a:gdLst/>
            <a:ahLst/>
            <a:cxnLst/>
            <a:rect l="l" t="t" r="r" b="b"/>
            <a:pathLst>
              <a:path w="10794" h="7620">
                <a:moveTo>
                  <a:pt x="10668" y="7620"/>
                </a:moveTo>
                <a:lnTo>
                  <a:pt x="9143" y="4572"/>
                </a:lnTo>
                <a:lnTo>
                  <a:pt x="9143" y="0"/>
                </a:lnTo>
                <a:lnTo>
                  <a:pt x="1524" y="0"/>
                </a:lnTo>
                <a:lnTo>
                  <a:pt x="0" y="762"/>
                </a:lnTo>
                <a:lnTo>
                  <a:pt x="2286" y="5334"/>
                </a:lnTo>
                <a:lnTo>
                  <a:pt x="3047" y="7620"/>
                </a:lnTo>
                <a:lnTo>
                  <a:pt x="10668" y="762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3" name="object 633"/>
          <p:cNvSpPr/>
          <p:nvPr/>
        </p:nvSpPr>
        <p:spPr>
          <a:xfrm>
            <a:off x="4246634" y="6251233"/>
            <a:ext cx="13385" cy="7011"/>
          </a:xfrm>
          <a:custGeom>
            <a:avLst/>
            <a:gdLst/>
            <a:ahLst/>
            <a:cxnLst/>
            <a:rect l="l" t="t" r="r" b="b"/>
            <a:pathLst>
              <a:path w="13335" h="6985">
                <a:moveTo>
                  <a:pt x="12953" y="6857"/>
                </a:moveTo>
                <a:lnTo>
                  <a:pt x="12191" y="5333"/>
                </a:lnTo>
                <a:lnTo>
                  <a:pt x="12191" y="3809"/>
                </a:lnTo>
                <a:lnTo>
                  <a:pt x="11429" y="1523"/>
                </a:lnTo>
                <a:lnTo>
                  <a:pt x="10667" y="0"/>
                </a:lnTo>
                <a:lnTo>
                  <a:pt x="0" y="0"/>
                </a:lnTo>
                <a:lnTo>
                  <a:pt x="0" y="1523"/>
                </a:lnTo>
                <a:lnTo>
                  <a:pt x="762" y="3809"/>
                </a:lnTo>
                <a:lnTo>
                  <a:pt x="2286" y="6857"/>
                </a:lnTo>
                <a:lnTo>
                  <a:pt x="12953" y="685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4" name="object 634"/>
          <p:cNvSpPr/>
          <p:nvPr/>
        </p:nvSpPr>
        <p:spPr>
          <a:xfrm>
            <a:off x="4260402" y="6251233"/>
            <a:ext cx="12747" cy="7648"/>
          </a:xfrm>
          <a:custGeom>
            <a:avLst/>
            <a:gdLst/>
            <a:ahLst/>
            <a:cxnLst/>
            <a:rect l="l" t="t" r="r" b="b"/>
            <a:pathLst>
              <a:path w="12700" h="7620">
                <a:moveTo>
                  <a:pt x="12191" y="7619"/>
                </a:moveTo>
                <a:lnTo>
                  <a:pt x="12191" y="0"/>
                </a:lnTo>
                <a:lnTo>
                  <a:pt x="0" y="0"/>
                </a:lnTo>
                <a:lnTo>
                  <a:pt x="762" y="1523"/>
                </a:lnTo>
                <a:lnTo>
                  <a:pt x="762" y="3809"/>
                </a:lnTo>
                <a:lnTo>
                  <a:pt x="2285" y="6857"/>
                </a:lnTo>
                <a:lnTo>
                  <a:pt x="7620" y="6857"/>
                </a:lnTo>
                <a:lnTo>
                  <a:pt x="8381" y="7619"/>
                </a:lnTo>
                <a:lnTo>
                  <a:pt x="12191" y="761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5" name="object 635"/>
          <p:cNvSpPr/>
          <p:nvPr/>
        </p:nvSpPr>
        <p:spPr>
          <a:xfrm>
            <a:off x="4274933" y="6251233"/>
            <a:ext cx="13385" cy="7011"/>
          </a:xfrm>
          <a:custGeom>
            <a:avLst/>
            <a:gdLst/>
            <a:ahLst/>
            <a:cxnLst/>
            <a:rect l="l" t="t" r="r" b="b"/>
            <a:pathLst>
              <a:path w="13335" h="6985">
                <a:moveTo>
                  <a:pt x="12953" y="6857"/>
                </a:moveTo>
                <a:lnTo>
                  <a:pt x="11429" y="0"/>
                </a:lnTo>
                <a:lnTo>
                  <a:pt x="762" y="0"/>
                </a:lnTo>
                <a:lnTo>
                  <a:pt x="762" y="3809"/>
                </a:lnTo>
                <a:lnTo>
                  <a:pt x="0" y="5333"/>
                </a:lnTo>
                <a:lnTo>
                  <a:pt x="762" y="6857"/>
                </a:lnTo>
                <a:lnTo>
                  <a:pt x="12953" y="685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6" name="object 636"/>
          <p:cNvSpPr/>
          <p:nvPr/>
        </p:nvSpPr>
        <p:spPr>
          <a:xfrm>
            <a:off x="4290995" y="6251233"/>
            <a:ext cx="11472" cy="6374"/>
          </a:xfrm>
          <a:custGeom>
            <a:avLst/>
            <a:gdLst/>
            <a:ahLst/>
            <a:cxnLst/>
            <a:rect l="l" t="t" r="r" b="b"/>
            <a:pathLst>
              <a:path w="11430" h="6350">
                <a:moveTo>
                  <a:pt x="11429" y="6095"/>
                </a:moveTo>
                <a:lnTo>
                  <a:pt x="9905" y="761"/>
                </a:lnTo>
                <a:lnTo>
                  <a:pt x="8381" y="761"/>
                </a:lnTo>
                <a:lnTo>
                  <a:pt x="7619" y="0"/>
                </a:lnTo>
                <a:lnTo>
                  <a:pt x="5333" y="0"/>
                </a:lnTo>
                <a:lnTo>
                  <a:pt x="3809" y="761"/>
                </a:lnTo>
                <a:lnTo>
                  <a:pt x="1523" y="761"/>
                </a:lnTo>
                <a:lnTo>
                  <a:pt x="0" y="1523"/>
                </a:lnTo>
                <a:lnTo>
                  <a:pt x="0" y="3809"/>
                </a:lnTo>
                <a:lnTo>
                  <a:pt x="761" y="5333"/>
                </a:lnTo>
                <a:lnTo>
                  <a:pt x="761" y="6095"/>
                </a:lnTo>
                <a:lnTo>
                  <a:pt x="11429" y="609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7" name="object 637"/>
          <p:cNvSpPr/>
          <p:nvPr/>
        </p:nvSpPr>
        <p:spPr>
          <a:xfrm>
            <a:off x="4303996" y="6251233"/>
            <a:ext cx="14022" cy="7011"/>
          </a:xfrm>
          <a:custGeom>
            <a:avLst/>
            <a:gdLst/>
            <a:ahLst/>
            <a:cxnLst/>
            <a:rect l="l" t="t" r="r" b="b"/>
            <a:pathLst>
              <a:path w="13969" h="6985">
                <a:moveTo>
                  <a:pt x="13716" y="6857"/>
                </a:moveTo>
                <a:lnTo>
                  <a:pt x="13716" y="761"/>
                </a:lnTo>
                <a:lnTo>
                  <a:pt x="5334" y="761"/>
                </a:lnTo>
                <a:lnTo>
                  <a:pt x="3810" y="0"/>
                </a:lnTo>
                <a:lnTo>
                  <a:pt x="0" y="0"/>
                </a:lnTo>
                <a:lnTo>
                  <a:pt x="0" y="1523"/>
                </a:lnTo>
                <a:lnTo>
                  <a:pt x="762" y="3047"/>
                </a:lnTo>
                <a:lnTo>
                  <a:pt x="762" y="6095"/>
                </a:lnTo>
                <a:lnTo>
                  <a:pt x="13716" y="685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8" name="object 638"/>
          <p:cNvSpPr/>
          <p:nvPr/>
        </p:nvSpPr>
        <p:spPr>
          <a:xfrm>
            <a:off x="4320822" y="6251997"/>
            <a:ext cx="15297" cy="7011"/>
          </a:xfrm>
          <a:custGeom>
            <a:avLst/>
            <a:gdLst/>
            <a:ahLst/>
            <a:cxnLst/>
            <a:rect l="l" t="t" r="r" b="b"/>
            <a:pathLst>
              <a:path w="15239" h="6985">
                <a:moveTo>
                  <a:pt x="15240" y="761"/>
                </a:moveTo>
                <a:lnTo>
                  <a:pt x="3810" y="761"/>
                </a:lnTo>
                <a:lnTo>
                  <a:pt x="2285" y="0"/>
                </a:lnTo>
                <a:lnTo>
                  <a:pt x="0" y="0"/>
                </a:lnTo>
                <a:lnTo>
                  <a:pt x="0" y="6096"/>
                </a:lnTo>
                <a:lnTo>
                  <a:pt x="1524" y="6858"/>
                </a:lnTo>
                <a:lnTo>
                  <a:pt x="13716" y="6858"/>
                </a:lnTo>
                <a:lnTo>
                  <a:pt x="15240" y="76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39" name="object 639"/>
          <p:cNvSpPr/>
          <p:nvPr/>
        </p:nvSpPr>
        <p:spPr>
          <a:xfrm>
            <a:off x="4336885" y="6252762"/>
            <a:ext cx="14658" cy="7011"/>
          </a:xfrm>
          <a:custGeom>
            <a:avLst/>
            <a:gdLst/>
            <a:ahLst/>
            <a:cxnLst/>
            <a:rect l="l" t="t" r="r" b="b"/>
            <a:pathLst>
              <a:path w="14605" h="6985">
                <a:moveTo>
                  <a:pt x="14477" y="5334"/>
                </a:moveTo>
                <a:lnTo>
                  <a:pt x="14477" y="0"/>
                </a:lnTo>
                <a:lnTo>
                  <a:pt x="2285" y="0"/>
                </a:lnTo>
                <a:lnTo>
                  <a:pt x="0" y="6858"/>
                </a:lnTo>
                <a:lnTo>
                  <a:pt x="13715" y="6858"/>
                </a:lnTo>
                <a:lnTo>
                  <a:pt x="14477" y="533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0" name="object 640"/>
          <p:cNvSpPr/>
          <p:nvPr/>
        </p:nvSpPr>
        <p:spPr>
          <a:xfrm>
            <a:off x="4452374" y="6251997"/>
            <a:ext cx="26769" cy="5736"/>
          </a:xfrm>
          <a:custGeom>
            <a:avLst/>
            <a:gdLst/>
            <a:ahLst/>
            <a:cxnLst/>
            <a:rect l="l" t="t" r="r" b="b"/>
            <a:pathLst>
              <a:path w="26669" h="5714">
                <a:moveTo>
                  <a:pt x="26670" y="5334"/>
                </a:moveTo>
                <a:lnTo>
                  <a:pt x="26670" y="761"/>
                </a:lnTo>
                <a:lnTo>
                  <a:pt x="3048" y="761"/>
                </a:lnTo>
                <a:lnTo>
                  <a:pt x="0" y="0"/>
                </a:lnTo>
                <a:lnTo>
                  <a:pt x="0" y="4572"/>
                </a:lnTo>
                <a:lnTo>
                  <a:pt x="6096" y="4572"/>
                </a:lnTo>
                <a:lnTo>
                  <a:pt x="9905" y="5334"/>
                </a:lnTo>
                <a:lnTo>
                  <a:pt x="26670" y="5334"/>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41" name="object 641"/>
          <p:cNvSpPr/>
          <p:nvPr/>
        </p:nvSpPr>
        <p:spPr>
          <a:xfrm>
            <a:off x="4354476" y="6253528"/>
            <a:ext cx="13385" cy="7011"/>
          </a:xfrm>
          <a:custGeom>
            <a:avLst/>
            <a:gdLst/>
            <a:ahLst/>
            <a:cxnLst/>
            <a:rect l="l" t="t" r="r" b="b"/>
            <a:pathLst>
              <a:path w="13335" h="6985">
                <a:moveTo>
                  <a:pt x="12953" y="6857"/>
                </a:moveTo>
                <a:lnTo>
                  <a:pt x="12191" y="5333"/>
                </a:lnTo>
                <a:lnTo>
                  <a:pt x="12191" y="3809"/>
                </a:lnTo>
                <a:lnTo>
                  <a:pt x="11429" y="2285"/>
                </a:lnTo>
                <a:lnTo>
                  <a:pt x="11429" y="761"/>
                </a:lnTo>
                <a:lnTo>
                  <a:pt x="762" y="0"/>
                </a:lnTo>
                <a:lnTo>
                  <a:pt x="0" y="6857"/>
                </a:lnTo>
                <a:lnTo>
                  <a:pt x="12953" y="685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2" name="object 642"/>
          <p:cNvSpPr/>
          <p:nvPr/>
        </p:nvSpPr>
        <p:spPr>
          <a:xfrm>
            <a:off x="4369007" y="6254293"/>
            <a:ext cx="17209" cy="7011"/>
          </a:xfrm>
          <a:custGeom>
            <a:avLst/>
            <a:gdLst/>
            <a:ahLst/>
            <a:cxnLst/>
            <a:rect l="l" t="t" r="r" b="b"/>
            <a:pathLst>
              <a:path w="17144" h="6985">
                <a:moveTo>
                  <a:pt x="16764" y="762"/>
                </a:moveTo>
                <a:lnTo>
                  <a:pt x="3810" y="762"/>
                </a:lnTo>
                <a:lnTo>
                  <a:pt x="1523" y="0"/>
                </a:lnTo>
                <a:lnTo>
                  <a:pt x="0" y="0"/>
                </a:lnTo>
                <a:lnTo>
                  <a:pt x="0" y="3047"/>
                </a:lnTo>
                <a:lnTo>
                  <a:pt x="762" y="4571"/>
                </a:lnTo>
                <a:lnTo>
                  <a:pt x="762" y="6095"/>
                </a:lnTo>
                <a:lnTo>
                  <a:pt x="2286" y="6857"/>
                </a:lnTo>
                <a:lnTo>
                  <a:pt x="16002" y="6857"/>
                </a:lnTo>
                <a:lnTo>
                  <a:pt x="16002" y="2286"/>
                </a:lnTo>
                <a:lnTo>
                  <a:pt x="16764" y="76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3" name="object 643"/>
          <p:cNvSpPr/>
          <p:nvPr/>
        </p:nvSpPr>
        <p:spPr>
          <a:xfrm>
            <a:off x="4387363" y="6255057"/>
            <a:ext cx="14658" cy="7648"/>
          </a:xfrm>
          <a:custGeom>
            <a:avLst/>
            <a:gdLst/>
            <a:ahLst/>
            <a:cxnLst/>
            <a:rect l="l" t="t" r="r" b="b"/>
            <a:pathLst>
              <a:path w="14605" h="7620">
                <a:moveTo>
                  <a:pt x="14478" y="0"/>
                </a:moveTo>
                <a:lnTo>
                  <a:pt x="762" y="0"/>
                </a:lnTo>
                <a:lnTo>
                  <a:pt x="762" y="3047"/>
                </a:lnTo>
                <a:lnTo>
                  <a:pt x="0" y="5333"/>
                </a:lnTo>
                <a:lnTo>
                  <a:pt x="0" y="6857"/>
                </a:lnTo>
                <a:lnTo>
                  <a:pt x="8382" y="6857"/>
                </a:lnTo>
                <a:lnTo>
                  <a:pt x="9905" y="7619"/>
                </a:lnTo>
                <a:lnTo>
                  <a:pt x="11429" y="7619"/>
                </a:lnTo>
                <a:lnTo>
                  <a:pt x="14478"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4" name="object 644"/>
          <p:cNvSpPr/>
          <p:nvPr/>
        </p:nvSpPr>
        <p:spPr>
          <a:xfrm>
            <a:off x="4401895" y="6255057"/>
            <a:ext cx="15297" cy="8923"/>
          </a:xfrm>
          <a:custGeom>
            <a:avLst/>
            <a:gdLst/>
            <a:ahLst/>
            <a:cxnLst/>
            <a:rect l="l" t="t" r="r" b="b"/>
            <a:pathLst>
              <a:path w="15239" h="8889">
                <a:moveTo>
                  <a:pt x="15240" y="0"/>
                </a:moveTo>
                <a:lnTo>
                  <a:pt x="13715" y="0"/>
                </a:lnTo>
                <a:lnTo>
                  <a:pt x="11429" y="761"/>
                </a:lnTo>
                <a:lnTo>
                  <a:pt x="9144" y="0"/>
                </a:lnTo>
                <a:lnTo>
                  <a:pt x="3047" y="0"/>
                </a:lnTo>
                <a:lnTo>
                  <a:pt x="0" y="7619"/>
                </a:lnTo>
                <a:lnTo>
                  <a:pt x="6095" y="7619"/>
                </a:lnTo>
                <a:lnTo>
                  <a:pt x="7620" y="8381"/>
                </a:lnTo>
                <a:lnTo>
                  <a:pt x="11429" y="8381"/>
                </a:lnTo>
                <a:lnTo>
                  <a:pt x="12191" y="6857"/>
                </a:lnTo>
                <a:lnTo>
                  <a:pt x="12953" y="4571"/>
                </a:lnTo>
                <a:lnTo>
                  <a:pt x="13715" y="1524"/>
                </a:lnTo>
                <a:lnTo>
                  <a:pt x="15240"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5" name="object 645"/>
          <p:cNvSpPr/>
          <p:nvPr/>
        </p:nvSpPr>
        <p:spPr>
          <a:xfrm>
            <a:off x="4445491" y="6259645"/>
            <a:ext cx="41428" cy="6374"/>
          </a:xfrm>
          <a:custGeom>
            <a:avLst/>
            <a:gdLst/>
            <a:ahLst/>
            <a:cxnLst/>
            <a:rect l="l" t="t" r="r" b="b"/>
            <a:pathLst>
              <a:path w="41275" h="6350">
                <a:moveTo>
                  <a:pt x="41147" y="6095"/>
                </a:moveTo>
                <a:lnTo>
                  <a:pt x="39623" y="5333"/>
                </a:lnTo>
                <a:lnTo>
                  <a:pt x="36575" y="3047"/>
                </a:lnTo>
                <a:lnTo>
                  <a:pt x="34290" y="1523"/>
                </a:lnTo>
                <a:lnTo>
                  <a:pt x="33528" y="762"/>
                </a:lnTo>
                <a:lnTo>
                  <a:pt x="19812" y="762"/>
                </a:lnTo>
                <a:lnTo>
                  <a:pt x="16002" y="0"/>
                </a:lnTo>
                <a:lnTo>
                  <a:pt x="5334" y="0"/>
                </a:lnTo>
                <a:lnTo>
                  <a:pt x="0" y="4571"/>
                </a:lnTo>
                <a:lnTo>
                  <a:pt x="4572" y="5333"/>
                </a:lnTo>
                <a:lnTo>
                  <a:pt x="20573" y="5333"/>
                </a:lnTo>
                <a:lnTo>
                  <a:pt x="25908" y="6095"/>
                </a:lnTo>
                <a:lnTo>
                  <a:pt x="41147" y="6095"/>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646" name="object 646"/>
          <p:cNvSpPr/>
          <p:nvPr/>
        </p:nvSpPr>
        <p:spPr>
          <a:xfrm>
            <a:off x="4291759" y="6260410"/>
            <a:ext cx="59275" cy="6374"/>
          </a:xfrm>
          <a:custGeom>
            <a:avLst/>
            <a:gdLst/>
            <a:ahLst/>
            <a:cxnLst/>
            <a:rect l="l" t="t" r="r" b="b"/>
            <a:pathLst>
              <a:path w="59055" h="6350">
                <a:moveTo>
                  <a:pt x="58674" y="6096"/>
                </a:moveTo>
                <a:lnTo>
                  <a:pt x="58674" y="3047"/>
                </a:lnTo>
                <a:lnTo>
                  <a:pt x="55626" y="2285"/>
                </a:lnTo>
                <a:lnTo>
                  <a:pt x="50291" y="2285"/>
                </a:lnTo>
                <a:lnTo>
                  <a:pt x="47243" y="1523"/>
                </a:lnTo>
                <a:lnTo>
                  <a:pt x="26670" y="1523"/>
                </a:lnTo>
                <a:lnTo>
                  <a:pt x="24384" y="761"/>
                </a:lnTo>
                <a:lnTo>
                  <a:pt x="9143" y="761"/>
                </a:lnTo>
                <a:lnTo>
                  <a:pt x="8382" y="0"/>
                </a:lnTo>
                <a:lnTo>
                  <a:pt x="0" y="0"/>
                </a:lnTo>
                <a:lnTo>
                  <a:pt x="0" y="761"/>
                </a:lnTo>
                <a:lnTo>
                  <a:pt x="762" y="2285"/>
                </a:lnTo>
                <a:lnTo>
                  <a:pt x="762" y="4571"/>
                </a:lnTo>
                <a:lnTo>
                  <a:pt x="4571" y="5333"/>
                </a:lnTo>
                <a:lnTo>
                  <a:pt x="12192" y="5333"/>
                </a:lnTo>
                <a:lnTo>
                  <a:pt x="15239" y="6096"/>
                </a:lnTo>
                <a:lnTo>
                  <a:pt x="58674" y="609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7" name="object 647"/>
          <p:cNvSpPr/>
          <p:nvPr/>
        </p:nvSpPr>
        <p:spPr>
          <a:xfrm>
            <a:off x="4239750" y="6261174"/>
            <a:ext cx="49077" cy="5099"/>
          </a:xfrm>
          <a:custGeom>
            <a:avLst/>
            <a:gdLst/>
            <a:ahLst/>
            <a:cxnLst/>
            <a:rect l="l" t="t" r="r" b="b"/>
            <a:pathLst>
              <a:path w="48894" h="5079">
                <a:moveTo>
                  <a:pt x="48768" y="3809"/>
                </a:moveTo>
                <a:lnTo>
                  <a:pt x="48006" y="0"/>
                </a:lnTo>
                <a:lnTo>
                  <a:pt x="32766" y="0"/>
                </a:lnTo>
                <a:lnTo>
                  <a:pt x="29718" y="762"/>
                </a:lnTo>
                <a:lnTo>
                  <a:pt x="8381" y="762"/>
                </a:lnTo>
                <a:lnTo>
                  <a:pt x="6096" y="0"/>
                </a:lnTo>
                <a:lnTo>
                  <a:pt x="0" y="0"/>
                </a:lnTo>
                <a:lnTo>
                  <a:pt x="0" y="2286"/>
                </a:lnTo>
                <a:lnTo>
                  <a:pt x="1524" y="3809"/>
                </a:lnTo>
                <a:lnTo>
                  <a:pt x="7620" y="3809"/>
                </a:lnTo>
                <a:lnTo>
                  <a:pt x="10668" y="4571"/>
                </a:lnTo>
                <a:lnTo>
                  <a:pt x="19050" y="4571"/>
                </a:lnTo>
                <a:lnTo>
                  <a:pt x="22098" y="3809"/>
                </a:lnTo>
                <a:lnTo>
                  <a:pt x="48768" y="3809"/>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8" name="object 648"/>
          <p:cNvSpPr/>
          <p:nvPr/>
        </p:nvSpPr>
        <p:spPr>
          <a:xfrm>
            <a:off x="4354476" y="6263469"/>
            <a:ext cx="59275" cy="6374"/>
          </a:xfrm>
          <a:custGeom>
            <a:avLst/>
            <a:gdLst/>
            <a:ahLst/>
            <a:cxnLst/>
            <a:rect l="l" t="t" r="r" b="b"/>
            <a:pathLst>
              <a:path w="59055" h="6350">
                <a:moveTo>
                  <a:pt x="58674" y="3048"/>
                </a:moveTo>
                <a:lnTo>
                  <a:pt x="58674" y="2285"/>
                </a:lnTo>
                <a:lnTo>
                  <a:pt x="38100" y="2285"/>
                </a:lnTo>
                <a:lnTo>
                  <a:pt x="33527" y="1523"/>
                </a:lnTo>
                <a:lnTo>
                  <a:pt x="23621" y="1523"/>
                </a:lnTo>
                <a:lnTo>
                  <a:pt x="19050" y="761"/>
                </a:lnTo>
                <a:lnTo>
                  <a:pt x="9906" y="761"/>
                </a:lnTo>
                <a:lnTo>
                  <a:pt x="5334" y="0"/>
                </a:lnTo>
                <a:lnTo>
                  <a:pt x="0" y="0"/>
                </a:lnTo>
                <a:lnTo>
                  <a:pt x="0" y="2285"/>
                </a:lnTo>
                <a:lnTo>
                  <a:pt x="3809" y="3048"/>
                </a:lnTo>
                <a:lnTo>
                  <a:pt x="10668" y="3048"/>
                </a:lnTo>
                <a:lnTo>
                  <a:pt x="14477" y="3809"/>
                </a:lnTo>
                <a:lnTo>
                  <a:pt x="21336" y="3809"/>
                </a:lnTo>
                <a:lnTo>
                  <a:pt x="25145" y="4571"/>
                </a:lnTo>
                <a:lnTo>
                  <a:pt x="32765" y="4571"/>
                </a:lnTo>
                <a:lnTo>
                  <a:pt x="35814" y="5333"/>
                </a:lnTo>
                <a:lnTo>
                  <a:pt x="50291" y="5333"/>
                </a:lnTo>
                <a:lnTo>
                  <a:pt x="54101" y="6095"/>
                </a:lnTo>
                <a:lnTo>
                  <a:pt x="57912" y="6095"/>
                </a:lnTo>
                <a:lnTo>
                  <a:pt x="57912" y="4571"/>
                </a:lnTo>
                <a:lnTo>
                  <a:pt x="58674" y="304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49" name="object 649"/>
          <p:cNvSpPr/>
          <p:nvPr/>
        </p:nvSpPr>
        <p:spPr>
          <a:xfrm>
            <a:off x="4209157" y="6265763"/>
            <a:ext cx="31868" cy="14022"/>
          </a:xfrm>
          <a:custGeom>
            <a:avLst/>
            <a:gdLst/>
            <a:ahLst/>
            <a:cxnLst/>
            <a:rect l="l" t="t" r="r" b="b"/>
            <a:pathLst>
              <a:path w="31750" h="13970">
                <a:moveTo>
                  <a:pt x="31241" y="12954"/>
                </a:moveTo>
                <a:lnTo>
                  <a:pt x="31241" y="10668"/>
                </a:lnTo>
                <a:lnTo>
                  <a:pt x="29717" y="7620"/>
                </a:lnTo>
                <a:lnTo>
                  <a:pt x="28955" y="4572"/>
                </a:lnTo>
                <a:lnTo>
                  <a:pt x="28193" y="2285"/>
                </a:lnTo>
                <a:lnTo>
                  <a:pt x="21335" y="2285"/>
                </a:lnTo>
                <a:lnTo>
                  <a:pt x="15239" y="762"/>
                </a:lnTo>
                <a:lnTo>
                  <a:pt x="12191" y="762"/>
                </a:lnTo>
                <a:lnTo>
                  <a:pt x="9905" y="0"/>
                </a:lnTo>
                <a:lnTo>
                  <a:pt x="7620" y="0"/>
                </a:lnTo>
                <a:lnTo>
                  <a:pt x="5334" y="1523"/>
                </a:lnTo>
                <a:lnTo>
                  <a:pt x="3048" y="5333"/>
                </a:lnTo>
                <a:lnTo>
                  <a:pt x="1524" y="9906"/>
                </a:lnTo>
                <a:lnTo>
                  <a:pt x="0" y="12954"/>
                </a:lnTo>
                <a:lnTo>
                  <a:pt x="1524" y="12954"/>
                </a:lnTo>
                <a:lnTo>
                  <a:pt x="4572" y="13716"/>
                </a:lnTo>
                <a:lnTo>
                  <a:pt x="17526" y="13716"/>
                </a:lnTo>
                <a:lnTo>
                  <a:pt x="22860" y="12954"/>
                </a:lnTo>
                <a:lnTo>
                  <a:pt x="31241" y="1295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650" name="object 650"/>
          <p:cNvSpPr/>
          <p:nvPr/>
        </p:nvSpPr>
        <p:spPr>
          <a:xfrm>
            <a:off x="4414897" y="6266530"/>
            <a:ext cx="9560" cy="13385"/>
          </a:xfrm>
          <a:custGeom>
            <a:avLst/>
            <a:gdLst/>
            <a:ahLst/>
            <a:cxnLst/>
            <a:rect l="l" t="t" r="r" b="b"/>
            <a:pathLst>
              <a:path w="9525" h="13335">
                <a:moveTo>
                  <a:pt x="9143" y="6095"/>
                </a:moveTo>
                <a:lnTo>
                  <a:pt x="9143" y="1523"/>
                </a:lnTo>
                <a:lnTo>
                  <a:pt x="7620" y="1523"/>
                </a:lnTo>
                <a:lnTo>
                  <a:pt x="4571" y="0"/>
                </a:lnTo>
                <a:lnTo>
                  <a:pt x="3047" y="0"/>
                </a:lnTo>
                <a:lnTo>
                  <a:pt x="1523" y="6095"/>
                </a:lnTo>
                <a:lnTo>
                  <a:pt x="761" y="9905"/>
                </a:lnTo>
                <a:lnTo>
                  <a:pt x="0" y="12953"/>
                </a:lnTo>
                <a:lnTo>
                  <a:pt x="3809" y="12953"/>
                </a:lnTo>
                <a:lnTo>
                  <a:pt x="4571" y="12191"/>
                </a:lnTo>
                <a:lnTo>
                  <a:pt x="8381" y="12191"/>
                </a:lnTo>
                <a:lnTo>
                  <a:pt x="8381" y="9143"/>
                </a:lnTo>
                <a:lnTo>
                  <a:pt x="9143" y="6095"/>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651" name="object 651"/>
          <p:cNvSpPr/>
          <p:nvPr/>
        </p:nvSpPr>
        <p:spPr>
          <a:xfrm>
            <a:off x="4242045" y="6268059"/>
            <a:ext cx="9560" cy="10835"/>
          </a:xfrm>
          <a:custGeom>
            <a:avLst/>
            <a:gdLst/>
            <a:ahLst/>
            <a:cxnLst/>
            <a:rect l="l" t="t" r="r" b="b"/>
            <a:pathLst>
              <a:path w="9525" h="10795">
                <a:moveTo>
                  <a:pt x="9143" y="10668"/>
                </a:moveTo>
                <a:lnTo>
                  <a:pt x="9143" y="8382"/>
                </a:lnTo>
                <a:lnTo>
                  <a:pt x="8381" y="6096"/>
                </a:lnTo>
                <a:lnTo>
                  <a:pt x="8381" y="3047"/>
                </a:lnTo>
                <a:lnTo>
                  <a:pt x="7619" y="762"/>
                </a:lnTo>
                <a:lnTo>
                  <a:pt x="6095" y="0"/>
                </a:lnTo>
                <a:lnTo>
                  <a:pt x="0" y="0"/>
                </a:lnTo>
                <a:lnTo>
                  <a:pt x="762" y="2286"/>
                </a:lnTo>
                <a:lnTo>
                  <a:pt x="2285" y="8382"/>
                </a:lnTo>
                <a:lnTo>
                  <a:pt x="3048" y="10668"/>
                </a:lnTo>
                <a:lnTo>
                  <a:pt x="9143" y="1066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2" name="object 652"/>
          <p:cNvSpPr/>
          <p:nvPr/>
        </p:nvSpPr>
        <p:spPr>
          <a:xfrm>
            <a:off x="4264226" y="6268058"/>
            <a:ext cx="10835" cy="11472"/>
          </a:xfrm>
          <a:custGeom>
            <a:avLst/>
            <a:gdLst/>
            <a:ahLst/>
            <a:cxnLst/>
            <a:rect l="l" t="t" r="r" b="b"/>
            <a:pathLst>
              <a:path w="10794" h="11429">
                <a:moveTo>
                  <a:pt x="10667" y="11430"/>
                </a:moveTo>
                <a:lnTo>
                  <a:pt x="9906" y="9144"/>
                </a:lnTo>
                <a:lnTo>
                  <a:pt x="9906" y="0"/>
                </a:lnTo>
                <a:lnTo>
                  <a:pt x="3810" y="0"/>
                </a:lnTo>
                <a:lnTo>
                  <a:pt x="2285" y="762"/>
                </a:lnTo>
                <a:lnTo>
                  <a:pt x="0" y="762"/>
                </a:lnTo>
                <a:lnTo>
                  <a:pt x="762" y="3047"/>
                </a:lnTo>
                <a:lnTo>
                  <a:pt x="762" y="6096"/>
                </a:lnTo>
                <a:lnTo>
                  <a:pt x="1523" y="9144"/>
                </a:lnTo>
                <a:lnTo>
                  <a:pt x="1523" y="11430"/>
                </a:lnTo>
                <a:lnTo>
                  <a:pt x="10667" y="1143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3" name="object 653"/>
          <p:cNvSpPr/>
          <p:nvPr/>
        </p:nvSpPr>
        <p:spPr>
          <a:xfrm>
            <a:off x="4277227" y="6268058"/>
            <a:ext cx="13385" cy="11472"/>
          </a:xfrm>
          <a:custGeom>
            <a:avLst/>
            <a:gdLst/>
            <a:ahLst/>
            <a:cxnLst/>
            <a:rect l="l" t="t" r="r" b="b"/>
            <a:pathLst>
              <a:path w="13335" h="11429">
                <a:moveTo>
                  <a:pt x="12954" y="11430"/>
                </a:moveTo>
                <a:lnTo>
                  <a:pt x="11430" y="762"/>
                </a:lnTo>
                <a:lnTo>
                  <a:pt x="6858" y="762"/>
                </a:lnTo>
                <a:lnTo>
                  <a:pt x="6096" y="0"/>
                </a:lnTo>
                <a:lnTo>
                  <a:pt x="0" y="0"/>
                </a:lnTo>
                <a:lnTo>
                  <a:pt x="0" y="9144"/>
                </a:lnTo>
                <a:lnTo>
                  <a:pt x="762" y="11430"/>
                </a:lnTo>
                <a:lnTo>
                  <a:pt x="12954" y="1143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4" name="object 654"/>
          <p:cNvSpPr/>
          <p:nvPr/>
        </p:nvSpPr>
        <p:spPr>
          <a:xfrm>
            <a:off x="4293290" y="6268058"/>
            <a:ext cx="11472" cy="12747"/>
          </a:xfrm>
          <a:custGeom>
            <a:avLst/>
            <a:gdLst/>
            <a:ahLst/>
            <a:cxnLst/>
            <a:rect l="l" t="t" r="r" b="b"/>
            <a:pathLst>
              <a:path w="11430" h="12700">
                <a:moveTo>
                  <a:pt x="11429" y="11430"/>
                </a:moveTo>
                <a:lnTo>
                  <a:pt x="10667" y="9144"/>
                </a:lnTo>
                <a:lnTo>
                  <a:pt x="9906" y="6096"/>
                </a:lnTo>
                <a:lnTo>
                  <a:pt x="9906" y="2286"/>
                </a:lnTo>
                <a:lnTo>
                  <a:pt x="8381" y="0"/>
                </a:lnTo>
                <a:lnTo>
                  <a:pt x="0" y="0"/>
                </a:lnTo>
                <a:lnTo>
                  <a:pt x="0" y="3047"/>
                </a:lnTo>
                <a:lnTo>
                  <a:pt x="1523" y="9144"/>
                </a:lnTo>
                <a:lnTo>
                  <a:pt x="1523" y="12192"/>
                </a:lnTo>
                <a:lnTo>
                  <a:pt x="7619" y="12192"/>
                </a:lnTo>
                <a:lnTo>
                  <a:pt x="9143" y="11430"/>
                </a:lnTo>
                <a:lnTo>
                  <a:pt x="11429" y="11430"/>
                </a:lnTo>
                <a:close/>
              </a:path>
              <a:path w="11430" h="12700">
                <a:moveTo>
                  <a:pt x="1523" y="12192"/>
                </a:moveTo>
                <a:lnTo>
                  <a:pt x="1523" y="9144"/>
                </a:lnTo>
                <a:lnTo>
                  <a:pt x="761" y="12192"/>
                </a:lnTo>
                <a:lnTo>
                  <a:pt x="1523" y="1219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5" name="object 655"/>
          <p:cNvSpPr/>
          <p:nvPr/>
        </p:nvSpPr>
        <p:spPr>
          <a:xfrm>
            <a:off x="4251988" y="6268058"/>
            <a:ext cx="11472" cy="11472"/>
          </a:xfrm>
          <a:custGeom>
            <a:avLst/>
            <a:gdLst/>
            <a:ahLst/>
            <a:cxnLst/>
            <a:rect l="l" t="t" r="r" b="b"/>
            <a:pathLst>
              <a:path w="11430" h="11429">
                <a:moveTo>
                  <a:pt x="11429" y="11430"/>
                </a:moveTo>
                <a:lnTo>
                  <a:pt x="10667" y="9144"/>
                </a:lnTo>
                <a:lnTo>
                  <a:pt x="9906" y="6096"/>
                </a:lnTo>
                <a:lnTo>
                  <a:pt x="9906" y="3047"/>
                </a:lnTo>
                <a:lnTo>
                  <a:pt x="9143" y="762"/>
                </a:lnTo>
                <a:lnTo>
                  <a:pt x="2285" y="762"/>
                </a:lnTo>
                <a:lnTo>
                  <a:pt x="762" y="0"/>
                </a:lnTo>
                <a:lnTo>
                  <a:pt x="0" y="0"/>
                </a:lnTo>
                <a:lnTo>
                  <a:pt x="1523" y="6096"/>
                </a:lnTo>
                <a:lnTo>
                  <a:pt x="1523" y="9144"/>
                </a:lnTo>
                <a:lnTo>
                  <a:pt x="3048" y="11430"/>
                </a:lnTo>
                <a:lnTo>
                  <a:pt x="11429" y="1143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6" name="object 656"/>
          <p:cNvSpPr/>
          <p:nvPr/>
        </p:nvSpPr>
        <p:spPr>
          <a:xfrm>
            <a:off x="4305526" y="6268823"/>
            <a:ext cx="13385" cy="10835"/>
          </a:xfrm>
          <a:custGeom>
            <a:avLst/>
            <a:gdLst/>
            <a:ahLst/>
            <a:cxnLst/>
            <a:rect l="l" t="t" r="r" b="b"/>
            <a:pathLst>
              <a:path w="13335" h="10795">
                <a:moveTo>
                  <a:pt x="12954" y="10668"/>
                </a:moveTo>
                <a:lnTo>
                  <a:pt x="12192" y="9144"/>
                </a:lnTo>
                <a:lnTo>
                  <a:pt x="12192" y="3047"/>
                </a:lnTo>
                <a:lnTo>
                  <a:pt x="11430" y="761"/>
                </a:lnTo>
                <a:lnTo>
                  <a:pt x="0" y="0"/>
                </a:lnTo>
                <a:lnTo>
                  <a:pt x="1524" y="10668"/>
                </a:lnTo>
                <a:lnTo>
                  <a:pt x="12954" y="1066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7" name="object 657"/>
          <p:cNvSpPr/>
          <p:nvPr/>
        </p:nvSpPr>
        <p:spPr>
          <a:xfrm>
            <a:off x="4354476" y="6269588"/>
            <a:ext cx="15297" cy="10835"/>
          </a:xfrm>
          <a:custGeom>
            <a:avLst/>
            <a:gdLst/>
            <a:ahLst/>
            <a:cxnLst/>
            <a:rect l="l" t="t" r="r" b="b"/>
            <a:pathLst>
              <a:path w="15239" h="10795">
                <a:moveTo>
                  <a:pt x="15239" y="9906"/>
                </a:moveTo>
                <a:lnTo>
                  <a:pt x="13715" y="762"/>
                </a:lnTo>
                <a:lnTo>
                  <a:pt x="8382" y="762"/>
                </a:lnTo>
                <a:lnTo>
                  <a:pt x="6857" y="0"/>
                </a:lnTo>
                <a:lnTo>
                  <a:pt x="0" y="0"/>
                </a:lnTo>
                <a:lnTo>
                  <a:pt x="0" y="9906"/>
                </a:lnTo>
                <a:lnTo>
                  <a:pt x="6095" y="9906"/>
                </a:lnTo>
                <a:lnTo>
                  <a:pt x="7619" y="10668"/>
                </a:lnTo>
                <a:lnTo>
                  <a:pt x="9144" y="10668"/>
                </a:lnTo>
                <a:lnTo>
                  <a:pt x="11429" y="9906"/>
                </a:lnTo>
                <a:lnTo>
                  <a:pt x="15239" y="990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8" name="object 658"/>
          <p:cNvSpPr/>
          <p:nvPr/>
        </p:nvSpPr>
        <p:spPr>
          <a:xfrm>
            <a:off x="4320057" y="6269588"/>
            <a:ext cx="14022" cy="10198"/>
          </a:xfrm>
          <a:custGeom>
            <a:avLst/>
            <a:gdLst/>
            <a:ahLst/>
            <a:cxnLst/>
            <a:rect l="l" t="t" r="r" b="b"/>
            <a:pathLst>
              <a:path w="13969" h="10160">
                <a:moveTo>
                  <a:pt x="13715" y="2285"/>
                </a:moveTo>
                <a:lnTo>
                  <a:pt x="13715" y="0"/>
                </a:lnTo>
                <a:lnTo>
                  <a:pt x="0" y="0"/>
                </a:lnTo>
                <a:lnTo>
                  <a:pt x="0" y="2285"/>
                </a:lnTo>
                <a:lnTo>
                  <a:pt x="762" y="5334"/>
                </a:lnTo>
                <a:lnTo>
                  <a:pt x="762" y="9906"/>
                </a:lnTo>
                <a:lnTo>
                  <a:pt x="12954" y="9906"/>
                </a:lnTo>
                <a:lnTo>
                  <a:pt x="12954" y="4572"/>
                </a:lnTo>
                <a:lnTo>
                  <a:pt x="13715" y="228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59" name="object 659"/>
          <p:cNvSpPr/>
          <p:nvPr/>
        </p:nvSpPr>
        <p:spPr>
          <a:xfrm>
            <a:off x="4335355" y="6269588"/>
            <a:ext cx="15297" cy="10198"/>
          </a:xfrm>
          <a:custGeom>
            <a:avLst/>
            <a:gdLst/>
            <a:ahLst/>
            <a:cxnLst/>
            <a:rect l="l" t="t" r="r" b="b"/>
            <a:pathLst>
              <a:path w="15239" h="10160">
                <a:moveTo>
                  <a:pt x="15239" y="9144"/>
                </a:moveTo>
                <a:lnTo>
                  <a:pt x="15239" y="0"/>
                </a:lnTo>
                <a:lnTo>
                  <a:pt x="762" y="0"/>
                </a:lnTo>
                <a:lnTo>
                  <a:pt x="762" y="7620"/>
                </a:lnTo>
                <a:lnTo>
                  <a:pt x="0" y="9906"/>
                </a:lnTo>
                <a:lnTo>
                  <a:pt x="15239" y="914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60" name="object 660"/>
          <p:cNvSpPr/>
          <p:nvPr/>
        </p:nvSpPr>
        <p:spPr>
          <a:xfrm>
            <a:off x="4371303" y="6270354"/>
            <a:ext cx="10835" cy="9560"/>
          </a:xfrm>
          <a:custGeom>
            <a:avLst/>
            <a:gdLst/>
            <a:ahLst/>
            <a:cxnLst/>
            <a:rect l="l" t="t" r="r" b="b"/>
            <a:pathLst>
              <a:path w="10794" h="9525">
                <a:moveTo>
                  <a:pt x="10667" y="6857"/>
                </a:moveTo>
                <a:lnTo>
                  <a:pt x="10667" y="761"/>
                </a:lnTo>
                <a:lnTo>
                  <a:pt x="6857" y="761"/>
                </a:lnTo>
                <a:lnTo>
                  <a:pt x="5333" y="0"/>
                </a:lnTo>
                <a:lnTo>
                  <a:pt x="0" y="0"/>
                </a:lnTo>
                <a:lnTo>
                  <a:pt x="0" y="4571"/>
                </a:lnTo>
                <a:lnTo>
                  <a:pt x="761" y="6857"/>
                </a:lnTo>
                <a:lnTo>
                  <a:pt x="761" y="9143"/>
                </a:lnTo>
                <a:lnTo>
                  <a:pt x="9905" y="9143"/>
                </a:lnTo>
                <a:lnTo>
                  <a:pt x="10667" y="685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61" name="object 661"/>
          <p:cNvSpPr/>
          <p:nvPr/>
        </p:nvSpPr>
        <p:spPr>
          <a:xfrm>
            <a:off x="4507443" y="6271118"/>
            <a:ext cx="17209" cy="9560"/>
          </a:xfrm>
          <a:custGeom>
            <a:avLst/>
            <a:gdLst/>
            <a:ahLst/>
            <a:cxnLst/>
            <a:rect l="l" t="t" r="r" b="b"/>
            <a:pathLst>
              <a:path w="17144" h="9525">
                <a:moveTo>
                  <a:pt x="16764" y="9144"/>
                </a:moveTo>
                <a:lnTo>
                  <a:pt x="16764" y="6096"/>
                </a:lnTo>
                <a:lnTo>
                  <a:pt x="16001" y="5334"/>
                </a:lnTo>
                <a:lnTo>
                  <a:pt x="16001" y="3810"/>
                </a:lnTo>
                <a:lnTo>
                  <a:pt x="15239" y="2286"/>
                </a:lnTo>
                <a:lnTo>
                  <a:pt x="10668" y="0"/>
                </a:lnTo>
                <a:lnTo>
                  <a:pt x="9144" y="0"/>
                </a:lnTo>
                <a:lnTo>
                  <a:pt x="7619" y="761"/>
                </a:lnTo>
                <a:lnTo>
                  <a:pt x="0" y="761"/>
                </a:lnTo>
                <a:lnTo>
                  <a:pt x="0" y="7620"/>
                </a:lnTo>
                <a:lnTo>
                  <a:pt x="2286" y="8382"/>
                </a:lnTo>
                <a:lnTo>
                  <a:pt x="15239" y="8382"/>
                </a:lnTo>
                <a:lnTo>
                  <a:pt x="16764" y="914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662" name="object 662"/>
          <p:cNvSpPr/>
          <p:nvPr/>
        </p:nvSpPr>
        <p:spPr>
          <a:xfrm>
            <a:off x="4384304" y="6271882"/>
            <a:ext cx="12747" cy="7648"/>
          </a:xfrm>
          <a:custGeom>
            <a:avLst/>
            <a:gdLst/>
            <a:ahLst/>
            <a:cxnLst/>
            <a:rect l="l" t="t" r="r" b="b"/>
            <a:pathLst>
              <a:path w="12700" h="7620">
                <a:moveTo>
                  <a:pt x="12191" y="2286"/>
                </a:moveTo>
                <a:lnTo>
                  <a:pt x="12191" y="762"/>
                </a:lnTo>
                <a:lnTo>
                  <a:pt x="1523" y="0"/>
                </a:lnTo>
                <a:lnTo>
                  <a:pt x="0" y="7620"/>
                </a:lnTo>
                <a:lnTo>
                  <a:pt x="10667" y="7620"/>
                </a:lnTo>
                <a:lnTo>
                  <a:pt x="11429" y="6096"/>
                </a:lnTo>
                <a:lnTo>
                  <a:pt x="11429" y="4572"/>
                </a:lnTo>
                <a:lnTo>
                  <a:pt x="12191" y="228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63" name="object 663"/>
          <p:cNvSpPr/>
          <p:nvPr/>
        </p:nvSpPr>
        <p:spPr>
          <a:xfrm>
            <a:off x="4398072" y="6272648"/>
            <a:ext cx="13385" cy="8923"/>
          </a:xfrm>
          <a:custGeom>
            <a:avLst/>
            <a:gdLst/>
            <a:ahLst/>
            <a:cxnLst/>
            <a:rect l="l" t="t" r="r" b="b"/>
            <a:pathLst>
              <a:path w="13335" h="8889">
                <a:moveTo>
                  <a:pt x="12953" y="0"/>
                </a:moveTo>
                <a:lnTo>
                  <a:pt x="2285" y="0"/>
                </a:lnTo>
                <a:lnTo>
                  <a:pt x="0" y="7619"/>
                </a:lnTo>
                <a:lnTo>
                  <a:pt x="9905" y="7619"/>
                </a:lnTo>
                <a:lnTo>
                  <a:pt x="10667" y="8381"/>
                </a:lnTo>
                <a:lnTo>
                  <a:pt x="11429" y="6095"/>
                </a:lnTo>
                <a:lnTo>
                  <a:pt x="11429" y="3809"/>
                </a:lnTo>
                <a:lnTo>
                  <a:pt x="12191" y="1523"/>
                </a:lnTo>
                <a:lnTo>
                  <a:pt x="12953"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664" name="object 664"/>
          <p:cNvSpPr/>
          <p:nvPr/>
        </p:nvSpPr>
        <p:spPr>
          <a:xfrm>
            <a:off x="4544920" y="5978951"/>
            <a:ext cx="65010" cy="39516"/>
          </a:xfrm>
          <a:custGeom>
            <a:avLst/>
            <a:gdLst/>
            <a:ahLst/>
            <a:cxnLst/>
            <a:rect l="l" t="t" r="r" b="b"/>
            <a:pathLst>
              <a:path w="64769" h="39370">
                <a:moveTo>
                  <a:pt x="28193" y="20574"/>
                </a:moveTo>
                <a:lnTo>
                  <a:pt x="28193" y="12192"/>
                </a:lnTo>
                <a:lnTo>
                  <a:pt x="27431" y="8382"/>
                </a:lnTo>
                <a:lnTo>
                  <a:pt x="25907" y="4572"/>
                </a:lnTo>
                <a:lnTo>
                  <a:pt x="21335" y="0"/>
                </a:lnTo>
                <a:lnTo>
                  <a:pt x="10667" y="0"/>
                </a:lnTo>
                <a:lnTo>
                  <a:pt x="7619" y="762"/>
                </a:lnTo>
                <a:lnTo>
                  <a:pt x="4571" y="762"/>
                </a:lnTo>
                <a:lnTo>
                  <a:pt x="2285" y="1524"/>
                </a:lnTo>
                <a:lnTo>
                  <a:pt x="761" y="1524"/>
                </a:lnTo>
                <a:lnTo>
                  <a:pt x="0" y="2286"/>
                </a:lnTo>
                <a:lnTo>
                  <a:pt x="0" y="3048"/>
                </a:lnTo>
                <a:lnTo>
                  <a:pt x="1523" y="3048"/>
                </a:lnTo>
                <a:lnTo>
                  <a:pt x="6096" y="4572"/>
                </a:lnTo>
                <a:lnTo>
                  <a:pt x="9143" y="6096"/>
                </a:lnTo>
                <a:lnTo>
                  <a:pt x="10667" y="6096"/>
                </a:lnTo>
                <a:lnTo>
                  <a:pt x="12953" y="6858"/>
                </a:lnTo>
                <a:lnTo>
                  <a:pt x="13715" y="6858"/>
                </a:lnTo>
                <a:lnTo>
                  <a:pt x="17525" y="9143"/>
                </a:lnTo>
                <a:lnTo>
                  <a:pt x="20573" y="12954"/>
                </a:lnTo>
                <a:lnTo>
                  <a:pt x="22097" y="17525"/>
                </a:lnTo>
                <a:lnTo>
                  <a:pt x="22097" y="38862"/>
                </a:lnTo>
                <a:lnTo>
                  <a:pt x="26669" y="36575"/>
                </a:lnTo>
                <a:lnTo>
                  <a:pt x="27431" y="35941"/>
                </a:lnTo>
                <a:lnTo>
                  <a:pt x="27431" y="24384"/>
                </a:lnTo>
                <a:lnTo>
                  <a:pt x="28193" y="20574"/>
                </a:lnTo>
                <a:close/>
              </a:path>
              <a:path w="64769" h="39370">
                <a:moveTo>
                  <a:pt x="64769" y="33528"/>
                </a:moveTo>
                <a:lnTo>
                  <a:pt x="64769" y="32766"/>
                </a:lnTo>
                <a:lnTo>
                  <a:pt x="61721" y="28193"/>
                </a:lnTo>
                <a:lnTo>
                  <a:pt x="61721" y="26669"/>
                </a:lnTo>
                <a:lnTo>
                  <a:pt x="51815" y="13716"/>
                </a:lnTo>
                <a:lnTo>
                  <a:pt x="48005" y="13716"/>
                </a:lnTo>
                <a:lnTo>
                  <a:pt x="40385" y="15240"/>
                </a:lnTo>
                <a:lnTo>
                  <a:pt x="36575" y="16764"/>
                </a:lnTo>
                <a:lnTo>
                  <a:pt x="30479" y="21336"/>
                </a:lnTo>
                <a:lnTo>
                  <a:pt x="27431" y="24384"/>
                </a:lnTo>
                <a:lnTo>
                  <a:pt x="27431" y="35941"/>
                </a:lnTo>
                <a:lnTo>
                  <a:pt x="31241" y="32766"/>
                </a:lnTo>
                <a:lnTo>
                  <a:pt x="35813" y="29717"/>
                </a:lnTo>
                <a:lnTo>
                  <a:pt x="40385" y="25908"/>
                </a:lnTo>
                <a:lnTo>
                  <a:pt x="44196" y="22860"/>
                </a:lnTo>
                <a:lnTo>
                  <a:pt x="47243" y="20574"/>
                </a:lnTo>
                <a:lnTo>
                  <a:pt x="48005" y="19812"/>
                </a:lnTo>
                <a:lnTo>
                  <a:pt x="50291" y="22098"/>
                </a:lnTo>
                <a:lnTo>
                  <a:pt x="53339" y="24384"/>
                </a:lnTo>
                <a:lnTo>
                  <a:pt x="56387" y="27432"/>
                </a:lnTo>
                <a:lnTo>
                  <a:pt x="58673" y="28955"/>
                </a:lnTo>
                <a:lnTo>
                  <a:pt x="61721" y="31242"/>
                </a:lnTo>
                <a:lnTo>
                  <a:pt x="63246" y="32766"/>
                </a:lnTo>
                <a:lnTo>
                  <a:pt x="64769" y="3352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665" name="object 665"/>
          <p:cNvSpPr/>
          <p:nvPr/>
        </p:nvSpPr>
        <p:spPr>
          <a:xfrm>
            <a:off x="4540329" y="6069201"/>
            <a:ext cx="55449" cy="33143"/>
          </a:xfrm>
          <a:custGeom>
            <a:avLst/>
            <a:gdLst/>
            <a:ahLst/>
            <a:cxnLst/>
            <a:rect l="l" t="t" r="r" b="b"/>
            <a:pathLst>
              <a:path w="55244" h="33020">
                <a:moveTo>
                  <a:pt x="54864" y="6857"/>
                </a:moveTo>
                <a:lnTo>
                  <a:pt x="54102" y="6096"/>
                </a:lnTo>
                <a:lnTo>
                  <a:pt x="52578" y="5333"/>
                </a:lnTo>
                <a:lnTo>
                  <a:pt x="50291" y="4571"/>
                </a:lnTo>
                <a:lnTo>
                  <a:pt x="49529" y="3809"/>
                </a:lnTo>
                <a:lnTo>
                  <a:pt x="48768" y="3809"/>
                </a:lnTo>
                <a:lnTo>
                  <a:pt x="48005" y="3047"/>
                </a:lnTo>
                <a:lnTo>
                  <a:pt x="45720" y="2285"/>
                </a:lnTo>
                <a:lnTo>
                  <a:pt x="44196" y="1523"/>
                </a:lnTo>
                <a:lnTo>
                  <a:pt x="41909" y="1523"/>
                </a:lnTo>
                <a:lnTo>
                  <a:pt x="41148" y="761"/>
                </a:lnTo>
                <a:lnTo>
                  <a:pt x="39624" y="761"/>
                </a:lnTo>
                <a:lnTo>
                  <a:pt x="39624" y="0"/>
                </a:lnTo>
                <a:lnTo>
                  <a:pt x="36576" y="1523"/>
                </a:lnTo>
                <a:lnTo>
                  <a:pt x="34290" y="3809"/>
                </a:lnTo>
                <a:lnTo>
                  <a:pt x="31241" y="8381"/>
                </a:lnTo>
                <a:lnTo>
                  <a:pt x="29718" y="11429"/>
                </a:lnTo>
                <a:lnTo>
                  <a:pt x="28193" y="17525"/>
                </a:lnTo>
                <a:lnTo>
                  <a:pt x="28193" y="20573"/>
                </a:lnTo>
                <a:lnTo>
                  <a:pt x="26670" y="18287"/>
                </a:lnTo>
                <a:lnTo>
                  <a:pt x="14478" y="9143"/>
                </a:lnTo>
                <a:lnTo>
                  <a:pt x="11429" y="9906"/>
                </a:lnTo>
                <a:lnTo>
                  <a:pt x="8382" y="11429"/>
                </a:lnTo>
                <a:lnTo>
                  <a:pt x="8382" y="12192"/>
                </a:lnTo>
                <a:lnTo>
                  <a:pt x="5334" y="15240"/>
                </a:lnTo>
                <a:lnTo>
                  <a:pt x="3809" y="17525"/>
                </a:lnTo>
                <a:lnTo>
                  <a:pt x="762" y="20573"/>
                </a:lnTo>
                <a:lnTo>
                  <a:pt x="0" y="22097"/>
                </a:lnTo>
                <a:lnTo>
                  <a:pt x="0" y="22859"/>
                </a:lnTo>
                <a:lnTo>
                  <a:pt x="3048" y="21335"/>
                </a:lnTo>
                <a:lnTo>
                  <a:pt x="5334" y="20573"/>
                </a:lnTo>
                <a:lnTo>
                  <a:pt x="6858" y="19811"/>
                </a:lnTo>
                <a:lnTo>
                  <a:pt x="9143" y="19050"/>
                </a:lnTo>
                <a:lnTo>
                  <a:pt x="10668" y="17525"/>
                </a:lnTo>
                <a:lnTo>
                  <a:pt x="14478" y="16764"/>
                </a:lnTo>
                <a:lnTo>
                  <a:pt x="17526" y="17525"/>
                </a:lnTo>
                <a:lnTo>
                  <a:pt x="21335" y="19811"/>
                </a:lnTo>
                <a:lnTo>
                  <a:pt x="24384" y="22859"/>
                </a:lnTo>
                <a:lnTo>
                  <a:pt x="27432" y="26669"/>
                </a:lnTo>
                <a:lnTo>
                  <a:pt x="29718" y="29717"/>
                </a:lnTo>
                <a:lnTo>
                  <a:pt x="31241" y="32004"/>
                </a:lnTo>
                <a:lnTo>
                  <a:pt x="32766" y="32766"/>
                </a:lnTo>
                <a:lnTo>
                  <a:pt x="34290" y="28193"/>
                </a:lnTo>
                <a:lnTo>
                  <a:pt x="35814" y="19811"/>
                </a:lnTo>
                <a:lnTo>
                  <a:pt x="37337" y="10667"/>
                </a:lnTo>
                <a:lnTo>
                  <a:pt x="38100" y="6857"/>
                </a:lnTo>
                <a:lnTo>
                  <a:pt x="41148" y="6857"/>
                </a:lnTo>
                <a:lnTo>
                  <a:pt x="43434" y="7619"/>
                </a:lnTo>
                <a:lnTo>
                  <a:pt x="46482" y="6857"/>
                </a:lnTo>
                <a:lnTo>
                  <a:pt x="54864" y="6857"/>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666" name="object 666"/>
          <p:cNvSpPr/>
          <p:nvPr/>
        </p:nvSpPr>
        <p:spPr>
          <a:xfrm>
            <a:off x="4134968" y="6014898"/>
            <a:ext cx="68198" cy="40791"/>
          </a:xfrm>
          <a:custGeom>
            <a:avLst/>
            <a:gdLst/>
            <a:ahLst/>
            <a:cxnLst/>
            <a:rect l="l" t="t" r="r" b="b"/>
            <a:pathLst>
              <a:path w="67944" h="40639">
                <a:moveTo>
                  <a:pt x="67818" y="6096"/>
                </a:moveTo>
                <a:lnTo>
                  <a:pt x="67056" y="5334"/>
                </a:lnTo>
                <a:lnTo>
                  <a:pt x="60198" y="3048"/>
                </a:lnTo>
                <a:lnTo>
                  <a:pt x="59436" y="3048"/>
                </a:lnTo>
                <a:lnTo>
                  <a:pt x="58674" y="2285"/>
                </a:lnTo>
                <a:lnTo>
                  <a:pt x="54102" y="761"/>
                </a:lnTo>
                <a:lnTo>
                  <a:pt x="51816" y="761"/>
                </a:lnTo>
                <a:lnTo>
                  <a:pt x="49530" y="0"/>
                </a:lnTo>
                <a:lnTo>
                  <a:pt x="47243" y="0"/>
                </a:lnTo>
                <a:lnTo>
                  <a:pt x="44196" y="1523"/>
                </a:lnTo>
                <a:lnTo>
                  <a:pt x="39624" y="7620"/>
                </a:lnTo>
                <a:lnTo>
                  <a:pt x="38100" y="10668"/>
                </a:lnTo>
                <a:lnTo>
                  <a:pt x="36575" y="14478"/>
                </a:lnTo>
                <a:lnTo>
                  <a:pt x="36575" y="18288"/>
                </a:lnTo>
                <a:lnTo>
                  <a:pt x="35814" y="22098"/>
                </a:lnTo>
                <a:lnTo>
                  <a:pt x="35814" y="25908"/>
                </a:lnTo>
                <a:lnTo>
                  <a:pt x="27431" y="17525"/>
                </a:lnTo>
                <a:lnTo>
                  <a:pt x="23622" y="15240"/>
                </a:lnTo>
                <a:lnTo>
                  <a:pt x="20574" y="13716"/>
                </a:lnTo>
                <a:lnTo>
                  <a:pt x="17525" y="13716"/>
                </a:lnTo>
                <a:lnTo>
                  <a:pt x="13716" y="14478"/>
                </a:lnTo>
                <a:lnTo>
                  <a:pt x="10668" y="16763"/>
                </a:lnTo>
                <a:lnTo>
                  <a:pt x="8381" y="19050"/>
                </a:lnTo>
                <a:lnTo>
                  <a:pt x="6858" y="21335"/>
                </a:lnTo>
                <a:lnTo>
                  <a:pt x="4572" y="24384"/>
                </a:lnTo>
                <a:lnTo>
                  <a:pt x="1524" y="28955"/>
                </a:lnTo>
                <a:lnTo>
                  <a:pt x="762" y="30479"/>
                </a:lnTo>
                <a:lnTo>
                  <a:pt x="0" y="31241"/>
                </a:lnTo>
                <a:lnTo>
                  <a:pt x="1524" y="31241"/>
                </a:lnTo>
                <a:lnTo>
                  <a:pt x="2286" y="30479"/>
                </a:lnTo>
                <a:lnTo>
                  <a:pt x="4572" y="29718"/>
                </a:lnTo>
                <a:lnTo>
                  <a:pt x="9143" y="26670"/>
                </a:lnTo>
                <a:lnTo>
                  <a:pt x="11430" y="25908"/>
                </a:lnTo>
                <a:lnTo>
                  <a:pt x="12954" y="25146"/>
                </a:lnTo>
                <a:lnTo>
                  <a:pt x="13716" y="24384"/>
                </a:lnTo>
                <a:lnTo>
                  <a:pt x="17525" y="22860"/>
                </a:lnTo>
                <a:lnTo>
                  <a:pt x="22098" y="23622"/>
                </a:lnTo>
                <a:lnTo>
                  <a:pt x="26669" y="25908"/>
                </a:lnTo>
                <a:lnTo>
                  <a:pt x="31242" y="29718"/>
                </a:lnTo>
                <a:lnTo>
                  <a:pt x="41910" y="40385"/>
                </a:lnTo>
                <a:lnTo>
                  <a:pt x="43434" y="35052"/>
                </a:lnTo>
                <a:lnTo>
                  <a:pt x="44958" y="24384"/>
                </a:lnTo>
                <a:lnTo>
                  <a:pt x="45719" y="12953"/>
                </a:lnTo>
                <a:lnTo>
                  <a:pt x="46481" y="8382"/>
                </a:lnTo>
                <a:lnTo>
                  <a:pt x="53340" y="8382"/>
                </a:lnTo>
                <a:lnTo>
                  <a:pt x="57150" y="7620"/>
                </a:lnTo>
                <a:lnTo>
                  <a:pt x="60960" y="7620"/>
                </a:lnTo>
                <a:lnTo>
                  <a:pt x="64008" y="6858"/>
                </a:lnTo>
                <a:lnTo>
                  <a:pt x="66293" y="6096"/>
                </a:lnTo>
                <a:lnTo>
                  <a:pt x="67818" y="6096"/>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667" name="object 667"/>
          <p:cNvSpPr/>
          <p:nvPr/>
        </p:nvSpPr>
        <p:spPr>
          <a:xfrm>
            <a:off x="4429429" y="6166336"/>
            <a:ext cx="74571" cy="140857"/>
          </a:xfrm>
          <a:custGeom>
            <a:avLst/>
            <a:gdLst/>
            <a:ahLst/>
            <a:cxnLst/>
            <a:rect l="l" t="t" r="r" b="b"/>
            <a:pathLst>
              <a:path w="74294" h="140335">
                <a:moveTo>
                  <a:pt x="25146" y="108458"/>
                </a:moveTo>
                <a:lnTo>
                  <a:pt x="25146" y="95250"/>
                </a:lnTo>
                <a:lnTo>
                  <a:pt x="24384" y="96774"/>
                </a:lnTo>
                <a:lnTo>
                  <a:pt x="23622" y="97535"/>
                </a:lnTo>
                <a:lnTo>
                  <a:pt x="22098" y="98297"/>
                </a:lnTo>
                <a:lnTo>
                  <a:pt x="16764" y="103632"/>
                </a:lnTo>
                <a:lnTo>
                  <a:pt x="14478" y="110490"/>
                </a:lnTo>
                <a:lnTo>
                  <a:pt x="11430" y="116585"/>
                </a:lnTo>
                <a:lnTo>
                  <a:pt x="7620" y="120395"/>
                </a:lnTo>
                <a:lnTo>
                  <a:pt x="3810" y="120395"/>
                </a:lnTo>
                <a:lnTo>
                  <a:pt x="2286" y="122682"/>
                </a:lnTo>
                <a:lnTo>
                  <a:pt x="1524" y="124205"/>
                </a:lnTo>
                <a:lnTo>
                  <a:pt x="762" y="124968"/>
                </a:lnTo>
                <a:lnTo>
                  <a:pt x="0" y="127254"/>
                </a:lnTo>
                <a:lnTo>
                  <a:pt x="2286" y="129540"/>
                </a:lnTo>
                <a:lnTo>
                  <a:pt x="2286" y="128778"/>
                </a:lnTo>
                <a:lnTo>
                  <a:pt x="3048" y="128016"/>
                </a:lnTo>
                <a:lnTo>
                  <a:pt x="3810" y="126492"/>
                </a:lnTo>
                <a:lnTo>
                  <a:pt x="5334" y="128778"/>
                </a:lnTo>
                <a:lnTo>
                  <a:pt x="6096" y="131064"/>
                </a:lnTo>
                <a:lnTo>
                  <a:pt x="6096" y="133350"/>
                </a:lnTo>
                <a:lnTo>
                  <a:pt x="6858" y="134874"/>
                </a:lnTo>
                <a:lnTo>
                  <a:pt x="9906" y="137922"/>
                </a:lnTo>
                <a:lnTo>
                  <a:pt x="11430" y="138683"/>
                </a:lnTo>
                <a:lnTo>
                  <a:pt x="11430" y="129540"/>
                </a:lnTo>
                <a:lnTo>
                  <a:pt x="12954" y="124968"/>
                </a:lnTo>
                <a:lnTo>
                  <a:pt x="15240" y="121157"/>
                </a:lnTo>
                <a:lnTo>
                  <a:pt x="22098" y="112014"/>
                </a:lnTo>
                <a:lnTo>
                  <a:pt x="24384" y="109728"/>
                </a:lnTo>
                <a:lnTo>
                  <a:pt x="25146" y="108458"/>
                </a:lnTo>
                <a:close/>
              </a:path>
              <a:path w="74294" h="140335">
                <a:moveTo>
                  <a:pt x="32004" y="99059"/>
                </a:moveTo>
                <a:lnTo>
                  <a:pt x="32004" y="19050"/>
                </a:lnTo>
                <a:lnTo>
                  <a:pt x="30480" y="23622"/>
                </a:lnTo>
                <a:lnTo>
                  <a:pt x="28956" y="24383"/>
                </a:lnTo>
                <a:lnTo>
                  <a:pt x="28194" y="25145"/>
                </a:lnTo>
                <a:lnTo>
                  <a:pt x="25146" y="26669"/>
                </a:lnTo>
                <a:lnTo>
                  <a:pt x="24384" y="26669"/>
                </a:lnTo>
                <a:lnTo>
                  <a:pt x="24384" y="27432"/>
                </a:lnTo>
                <a:lnTo>
                  <a:pt x="15240" y="32004"/>
                </a:lnTo>
                <a:lnTo>
                  <a:pt x="12192" y="34290"/>
                </a:lnTo>
                <a:lnTo>
                  <a:pt x="10668" y="36576"/>
                </a:lnTo>
                <a:lnTo>
                  <a:pt x="6858" y="40385"/>
                </a:lnTo>
                <a:lnTo>
                  <a:pt x="6096" y="43433"/>
                </a:lnTo>
                <a:lnTo>
                  <a:pt x="5334" y="48768"/>
                </a:lnTo>
                <a:lnTo>
                  <a:pt x="6096" y="54864"/>
                </a:lnTo>
                <a:lnTo>
                  <a:pt x="6858" y="60197"/>
                </a:lnTo>
                <a:lnTo>
                  <a:pt x="8382" y="64007"/>
                </a:lnTo>
                <a:lnTo>
                  <a:pt x="9906" y="64007"/>
                </a:lnTo>
                <a:lnTo>
                  <a:pt x="12192" y="63245"/>
                </a:lnTo>
                <a:lnTo>
                  <a:pt x="13716" y="62864"/>
                </a:lnTo>
                <a:lnTo>
                  <a:pt x="13716" y="47243"/>
                </a:lnTo>
                <a:lnTo>
                  <a:pt x="14478" y="44957"/>
                </a:lnTo>
                <a:lnTo>
                  <a:pt x="16764" y="42672"/>
                </a:lnTo>
                <a:lnTo>
                  <a:pt x="18288" y="42672"/>
                </a:lnTo>
                <a:lnTo>
                  <a:pt x="22860" y="40385"/>
                </a:lnTo>
                <a:lnTo>
                  <a:pt x="24384" y="40385"/>
                </a:lnTo>
                <a:lnTo>
                  <a:pt x="25146" y="44957"/>
                </a:lnTo>
                <a:lnTo>
                  <a:pt x="26670" y="51054"/>
                </a:lnTo>
                <a:lnTo>
                  <a:pt x="27432" y="53340"/>
                </a:lnTo>
                <a:lnTo>
                  <a:pt x="27432" y="104902"/>
                </a:lnTo>
                <a:lnTo>
                  <a:pt x="31242" y="99822"/>
                </a:lnTo>
                <a:lnTo>
                  <a:pt x="32004" y="99059"/>
                </a:lnTo>
                <a:close/>
              </a:path>
              <a:path w="74294" h="140335">
                <a:moveTo>
                  <a:pt x="22098" y="93726"/>
                </a:moveTo>
                <a:lnTo>
                  <a:pt x="22098" y="64769"/>
                </a:lnTo>
                <a:lnTo>
                  <a:pt x="21336" y="64769"/>
                </a:lnTo>
                <a:lnTo>
                  <a:pt x="21336" y="66293"/>
                </a:lnTo>
                <a:lnTo>
                  <a:pt x="20574" y="68580"/>
                </a:lnTo>
                <a:lnTo>
                  <a:pt x="20574" y="69342"/>
                </a:lnTo>
                <a:lnTo>
                  <a:pt x="19812" y="70866"/>
                </a:lnTo>
                <a:lnTo>
                  <a:pt x="19812" y="73914"/>
                </a:lnTo>
                <a:lnTo>
                  <a:pt x="18288" y="76961"/>
                </a:lnTo>
                <a:lnTo>
                  <a:pt x="16764" y="79247"/>
                </a:lnTo>
                <a:lnTo>
                  <a:pt x="12192" y="88392"/>
                </a:lnTo>
                <a:lnTo>
                  <a:pt x="11430" y="91440"/>
                </a:lnTo>
                <a:lnTo>
                  <a:pt x="11430" y="94487"/>
                </a:lnTo>
                <a:lnTo>
                  <a:pt x="17525" y="94487"/>
                </a:lnTo>
                <a:lnTo>
                  <a:pt x="19050" y="93726"/>
                </a:lnTo>
                <a:lnTo>
                  <a:pt x="22098" y="93726"/>
                </a:lnTo>
                <a:close/>
              </a:path>
              <a:path w="74294" h="140335">
                <a:moveTo>
                  <a:pt x="16764" y="140207"/>
                </a:moveTo>
                <a:lnTo>
                  <a:pt x="16764" y="139445"/>
                </a:lnTo>
                <a:lnTo>
                  <a:pt x="16002" y="137159"/>
                </a:lnTo>
                <a:lnTo>
                  <a:pt x="13716" y="135635"/>
                </a:lnTo>
                <a:lnTo>
                  <a:pt x="12192" y="134874"/>
                </a:lnTo>
                <a:lnTo>
                  <a:pt x="11430" y="132587"/>
                </a:lnTo>
                <a:lnTo>
                  <a:pt x="11430" y="138683"/>
                </a:lnTo>
                <a:lnTo>
                  <a:pt x="12192" y="139445"/>
                </a:lnTo>
                <a:lnTo>
                  <a:pt x="13716" y="140207"/>
                </a:lnTo>
                <a:lnTo>
                  <a:pt x="16764" y="140207"/>
                </a:lnTo>
                <a:close/>
              </a:path>
              <a:path w="74294" h="140335">
                <a:moveTo>
                  <a:pt x="16002" y="61722"/>
                </a:moveTo>
                <a:lnTo>
                  <a:pt x="15240" y="57150"/>
                </a:lnTo>
                <a:lnTo>
                  <a:pt x="13716" y="51816"/>
                </a:lnTo>
                <a:lnTo>
                  <a:pt x="13716" y="62864"/>
                </a:lnTo>
                <a:lnTo>
                  <a:pt x="15240" y="62483"/>
                </a:lnTo>
                <a:lnTo>
                  <a:pt x="16002" y="61722"/>
                </a:lnTo>
                <a:close/>
              </a:path>
              <a:path w="74294" h="140335">
                <a:moveTo>
                  <a:pt x="27432" y="104902"/>
                </a:moveTo>
                <a:lnTo>
                  <a:pt x="27432" y="53340"/>
                </a:lnTo>
                <a:lnTo>
                  <a:pt x="21336" y="59435"/>
                </a:lnTo>
                <a:lnTo>
                  <a:pt x="19050" y="60959"/>
                </a:lnTo>
                <a:lnTo>
                  <a:pt x="19812" y="60959"/>
                </a:lnTo>
                <a:lnTo>
                  <a:pt x="20574" y="61722"/>
                </a:lnTo>
                <a:lnTo>
                  <a:pt x="21336" y="63245"/>
                </a:lnTo>
                <a:lnTo>
                  <a:pt x="22098" y="64007"/>
                </a:lnTo>
                <a:lnTo>
                  <a:pt x="22098" y="93726"/>
                </a:lnTo>
                <a:lnTo>
                  <a:pt x="22860" y="93726"/>
                </a:lnTo>
                <a:lnTo>
                  <a:pt x="23622" y="94487"/>
                </a:lnTo>
                <a:lnTo>
                  <a:pt x="24384" y="94487"/>
                </a:lnTo>
                <a:lnTo>
                  <a:pt x="24384" y="95250"/>
                </a:lnTo>
                <a:lnTo>
                  <a:pt x="25146" y="95250"/>
                </a:lnTo>
                <a:lnTo>
                  <a:pt x="25146" y="108458"/>
                </a:lnTo>
                <a:lnTo>
                  <a:pt x="26670" y="105918"/>
                </a:lnTo>
                <a:lnTo>
                  <a:pt x="27432" y="104902"/>
                </a:lnTo>
                <a:close/>
              </a:path>
              <a:path w="74294" h="140335">
                <a:moveTo>
                  <a:pt x="25146" y="9905"/>
                </a:moveTo>
                <a:lnTo>
                  <a:pt x="22860" y="10668"/>
                </a:lnTo>
                <a:lnTo>
                  <a:pt x="22098" y="12192"/>
                </a:lnTo>
                <a:lnTo>
                  <a:pt x="22098" y="16764"/>
                </a:lnTo>
                <a:lnTo>
                  <a:pt x="22860" y="16764"/>
                </a:lnTo>
                <a:lnTo>
                  <a:pt x="23622" y="17526"/>
                </a:lnTo>
                <a:lnTo>
                  <a:pt x="23622" y="11430"/>
                </a:lnTo>
                <a:lnTo>
                  <a:pt x="24384" y="11430"/>
                </a:lnTo>
                <a:lnTo>
                  <a:pt x="24384" y="10668"/>
                </a:lnTo>
                <a:lnTo>
                  <a:pt x="25146" y="9905"/>
                </a:lnTo>
                <a:close/>
              </a:path>
              <a:path w="74294" h="140335">
                <a:moveTo>
                  <a:pt x="47244" y="11430"/>
                </a:moveTo>
                <a:lnTo>
                  <a:pt x="47244" y="10668"/>
                </a:lnTo>
                <a:lnTo>
                  <a:pt x="46482" y="9905"/>
                </a:lnTo>
                <a:lnTo>
                  <a:pt x="45720" y="6857"/>
                </a:lnTo>
                <a:lnTo>
                  <a:pt x="44196" y="4572"/>
                </a:lnTo>
                <a:lnTo>
                  <a:pt x="43434" y="3047"/>
                </a:lnTo>
                <a:lnTo>
                  <a:pt x="42672" y="2285"/>
                </a:lnTo>
                <a:lnTo>
                  <a:pt x="41148" y="1524"/>
                </a:lnTo>
                <a:lnTo>
                  <a:pt x="38862" y="761"/>
                </a:lnTo>
                <a:lnTo>
                  <a:pt x="37338" y="0"/>
                </a:lnTo>
                <a:lnTo>
                  <a:pt x="34290" y="0"/>
                </a:lnTo>
                <a:lnTo>
                  <a:pt x="32766" y="761"/>
                </a:lnTo>
                <a:lnTo>
                  <a:pt x="32004" y="761"/>
                </a:lnTo>
                <a:lnTo>
                  <a:pt x="30480" y="1524"/>
                </a:lnTo>
                <a:lnTo>
                  <a:pt x="28956" y="3047"/>
                </a:lnTo>
                <a:lnTo>
                  <a:pt x="27432" y="6095"/>
                </a:lnTo>
                <a:lnTo>
                  <a:pt x="26670" y="9143"/>
                </a:lnTo>
                <a:lnTo>
                  <a:pt x="26670" y="12954"/>
                </a:lnTo>
                <a:lnTo>
                  <a:pt x="25908" y="12954"/>
                </a:lnTo>
                <a:lnTo>
                  <a:pt x="25146" y="13716"/>
                </a:lnTo>
                <a:lnTo>
                  <a:pt x="25146" y="12954"/>
                </a:lnTo>
                <a:lnTo>
                  <a:pt x="24384" y="12954"/>
                </a:lnTo>
                <a:lnTo>
                  <a:pt x="24384" y="12192"/>
                </a:lnTo>
                <a:lnTo>
                  <a:pt x="23622" y="11430"/>
                </a:lnTo>
                <a:lnTo>
                  <a:pt x="23622" y="17526"/>
                </a:lnTo>
                <a:lnTo>
                  <a:pt x="26670" y="19050"/>
                </a:lnTo>
                <a:lnTo>
                  <a:pt x="32004" y="19050"/>
                </a:lnTo>
                <a:lnTo>
                  <a:pt x="32004" y="98297"/>
                </a:lnTo>
                <a:lnTo>
                  <a:pt x="32766" y="97535"/>
                </a:lnTo>
                <a:lnTo>
                  <a:pt x="32766" y="96011"/>
                </a:lnTo>
                <a:lnTo>
                  <a:pt x="40386" y="96011"/>
                </a:lnTo>
                <a:lnTo>
                  <a:pt x="40386" y="19811"/>
                </a:lnTo>
                <a:lnTo>
                  <a:pt x="41148" y="19050"/>
                </a:lnTo>
                <a:lnTo>
                  <a:pt x="44196" y="19050"/>
                </a:lnTo>
                <a:lnTo>
                  <a:pt x="44196" y="16002"/>
                </a:lnTo>
                <a:lnTo>
                  <a:pt x="44958" y="15240"/>
                </a:lnTo>
                <a:lnTo>
                  <a:pt x="44958" y="12192"/>
                </a:lnTo>
                <a:lnTo>
                  <a:pt x="45720" y="11430"/>
                </a:lnTo>
                <a:lnTo>
                  <a:pt x="47244" y="11430"/>
                </a:lnTo>
                <a:close/>
              </a:path>
              <a:path w="74294" h="140335">
                <a:moveTo>
                  <a:pt x="46482" y="38861"/>
                </a:moveTo>
                <a:lnTo>
                  <a:pt x="46482" y="37337"/>
                </a:lnTo>
                <a:lnTo>
                  <a:pt x="45720" y="35052"/>
                </a:lnTo>
                <a:lnTo>
                  <a:pt x="44196" y="33528"/>
                </a:lnTo>
                <a:lnTo>
                  <a:pt x="42672" y="31242"/>
                </a:lnTo>
                <a:lnTo>
                  <a:pt x="41910" y="29718"/>
                </a:lnTo>
                <a:lnTo>
                  <a:pt x="41148" y="26669"/>
                </a:lnTo>
                <a:lnTo>
                  <a:pt x="40386" y="25145"/>
                </a:lnTo>
                <a:lnTo>
                  <a:pt x="40386" y="96011"/>
                </a:lnTo>
                <a:lnTo>
                  <a:pt x="43434" y="96011"/>
                </a:lnTo>
                <a:lnTo>
                  <a:pt x="43434" y="49530"/>
                </a:lnTo>
                <a:lnTo>
                  <a:pt x="44196" y="46482"/>
                </a:lnTo>
                <a:lnTo>
                  <a:pt x="44958" y="44195"/>
                </a:lnTo>
                <a:lnTo>
                  <a:pt x="45720" y="41147"/>
                </a:lnTo>
                <a:lnTo>
                  <a:pt x="46482" y="38861"/>
                </a:lnTo>
                <a:close/>
              </a:path>
              <a:path w="74294" h="140335">
                <a:moveTo>
                  <a:pt x="62484" y="60959"/>
                </a:moveTo>
                <a:lnTo>
                  <a:pt x="62484" y="60197"/>
                </a:lnTo>
                <a:lnTo>
                  <a:pt x="60198" y="60197"/>
                </a:lnTo>
                <a:lnTo>
                  <a:pt x="55625" y="57150"/>
                </a:lnTo>
                <a:lnTo>
                  <a:pt x="53340" y="56387"/>
                </a:lnTo>
                <a:lnTo>
                  <a:pt x="50292" y="54864"/>
                </a:lnTo>
                <a:lnTo>
                  <a:pt x="48006" y="52578"/>
                </a:lnTo>
                <a:lnTo>
                  <a:pt x="43434" y="49530"/>
                </a:lnTo>
                <a:lnTo>
                  <a:pt x="43434" y="60197"/>
                </a:lnTo>
                <a:lnTo>
                  <a:pt x="44958" y="61722"/>
                </a:lnTo>
                <a:lnTo>
                  <a:pt x="47244" y="63245"/>
                </a:lnTo>
                <a:lnTo>
                  <a:pt x="54102" y="65532"/>
                </a:lnTo>
                <a:lnTo>
                  <a:pt x="55625" y="66293"/>
                </a:lnTo>
                <a:lnTo>
                  <a:pt x="57912" y="67055"/>
                </a:lnTo>
                <a:lnTo>
                  <a:pt x="59436" y="67818"/>
                </a:lnTo>
                <a:lnTo>
                  <a:pt x="59436" y="67055"/>
                </a:lnTo>
                <a:lnTo>
                  <a:pt x="60198" y="66293"/>
                </a:lnTo>
                <a:lnTo>
                  <a:pt x="60198" y="65532"/>
                </a:lnTo>
                <a:lnTo>
                  <a:pt x="61722" y="67056"/>
                </a:lnTo>
                <a:lnTo>
                  <a:pt x="61722" y="61722"/>
                </a:lnTo>
                <a:lnTo>
                  <a:pt x="62484" y="60959"/>
                </a:lnTo>
                <a:close/>
              </a:path>
              <a:path w="74294" h="140335">
                <a:moveTo>
                  <a:pt x="73914" y="134874"/>
                </a:moveTo>
                <a:lnTo>
                  <a:pt x="73914" y="133350"/>
                </a:lnTo>
                <a:lnTo>
                  <a:pt x="67056" y="133350"/>
                </a:lnTo>
                <a:lnTo>
                  <a:pt x="65532" y="132587"/>
                </a:lnTo>
                <a:lnTo>
                  <a:pt x="64008" y="130302"/>
                </a:lnTo>
                <a:lnTo>
                  <a:pt x="62484" y="127254"/>
                </a:lnTo>
                <a:lnTo>
                  <a:pt x="61722" y="124968"/>
                </a:lnTo>
                <a:lnTo>
                  <a:pt x="60198" y="109728"/>
                </a:lnTo>
                <a:lnTo>
                  <a:pt x="60198" y="94487"/>
                </a:lnTo>
                <a:lnTo>
                  <a:pt x="58674" y="91440"/>
                </a:lnTo>
                <a:lnTo>
                  <a:pt x="57912" y="89154"/>
                </a:lnTo>
                <a:lnTo>
                  <a:pt x="56388" y="86868"/>
                </a:lnTo>
                <a:lnTo>
                  <a:pt x="54864" y="82295"/>
                </a:lnTo>
                <a:lnTo>
                  <a:pt x="53340" y="80772"/>
                </a:lnTo>
                <a:lnTo>
                  <a:pt x="47244" y="71628"/>
                </a:lnTo>
                <a:lnTo>
                  <a:pt x="44958" y="69342"/>
                </a:lnTo>
                <a:lnTo>
                  <a:pt x="43434" y="67055"/>
                </a:lnTo>
                <a:lnTo>
                  <a:pt x="43434" y="96011"/>
                </a:lnTo>
                <a:lnTo>
                  <a:pt x="44958" y="96011"/>
                </a:lnTo>
                <a:lnTo>
                  <a:pt x="46482" y="95250"/>
                </a:lnTo>
                <a:lnTo>
                  <a:pt x="48006" y="95250"/>
                </a:lnTo>
                <a:lnTo>
                  <a:pt x="51054" y="93726"/>
                </a:lnTo>
                <a:lnTo>
                  <a:pt x="51816" y="93726"/>
                </a:lnTo>
                <a:lnTo>
                  <a:pt x="52578" y="95250"/>
                </a:lnTo>
                <a:lnTo>
                  <a:pt x="52578" y="111252"/>
                </a:lnTo>
                <a:lnTo>
                  <a:pt x="53340" y="112776"/>
                </a:lnTo>
                <a:lnTo>
                  <a:pt x="54102" y="115061"/>
                </a:lnTo>
                <a:lnTo>
                  <a:pt x="54102" y="116585"/>
                </a:lnTo>
                <a:lnTo>
                  <a:pt x="54864" y="118109"/>
                </a:lnTo>
                <a:lnTo>
                  <a:pt x="54864" y="135635"/>
                </a:lnTo>
                <a:lnTo>
                  <a:pt x="56388" y="135635"/>
                </a:lnTo>
                <a:lnTo>
                  <a:pt x="56388" y="132587"/>
                </a:lnTo>
                <a:lnTo>
                  <a:pt x="57912" y="133350"/>
                </a:lnTo>
                <a:lnTo>
                  <a:pt x="62484" y="136397"/>
                </a:lnTo>
                <a:lnTo>
                  <a:pt x="64008" y="136397"/>
                </a:lnTo>
                <a:lnTo>
                  <a:pt x="66294" y="137159"/>
                </a:lnTo>
                <a:lnTo>
                  <a:pt x="69342" y="137159"/>
                </a:lnTo>
                <a:lnTo>
                  <a:pt x="70866" y="136397"/>
                </a:lnTo>
                <a:lnTo>
                  <a:pt x="71628" y="136397"/>
                </a:lnTo>
                <a:lnTo>
                  <a:pt x="72390" y="135635"/>
                </a:lnTo>
                <a:lnTo>
                  <a:pt x="73152" y="135635"/>
                </a:lnTo>
                <a:lnTo>
                  <a:pt x="73914" y="134874"/>
                </a:lnTo>
                <a:close/>
              </a:path>
              <a:path w="74294" h="140335">
                <a:moveTo>
                  <a:pt x="44958" y="18287"/>
                </a:moveTo>
                <a:lnTo>
                  <a:pt x="44958" y="16764"/>
                </a:lnTo>
                <a:lnTo>
                  <a:pt x="44196" y="16002"/>
                </a:lnTo>
                <a:lnTo>
                  <a:pt x="44196" y="19050"/>
                </a:lnTo>
                <a:lnTo>
                  <a:pt x="44958" y="18287"/>
                </a:lnTo>
                <a:close/>
              </a:path>
              <a:path w="74294" h="140335">
                <a:moveTo>
                  <a:pt x="52578" y="111252"/>
                </a:moveTo>
                <a:lnTo>
                  <a:pt x="52578" y="95250"/>
                </a:lnTo>
                <a:lnTo>
                  <a:pt x="51816" y="96774"/>
                </a:lnTo>
                <a:lnTo>
                  <a:pt x="51816" y="100583"/>
                </a:lnTo>
                <a:lnTo>
                  <a:pt x="51054" y="103632"/>
                </a:lnTo>
                <a:lnTo>
                  <a:pt x="51054" y="105918"/>
                </a:lnTo>
                <a:lnTo>
                  <a:pt x="51816" y="108204"/>
                </a:lnTo>
                <a:lnTo>
                  <a:pt x="52578" y="111252"/>
                </a:lnTo>
                <a:close/>
              </a:path>
              <a:path w="74294" h="140335">
                <a:moveTo>
                  <a:pt x="54864" y="135635"/>
                </a:moveTo>
                <a:lnTo>
                  <a:pt x="54864" y="124968"/>
                </a:lnTo>
                <a:lnTo>
                  <a:pt x="53340" y="126492"/>
                </a:lnTo>
                <a:lnTo>
                  <a:pt x="51816" y="127254"/>
                </a:lnTo>
                <a:lnTo>
                  <a:pt x="51816" y="131826"/>
                </a:lnTo>
                <a:lnTo>
                  <a:pt x="53340" y="133350"/>
                </a:lnTo>
                <a:lnTo>
                  <a:pt x="53340" y="135635"/>
                </a:lnTo>
                <a:lnTo>
                  <a:pt x="54864" y="135635"/>
                </a:lnTo>
                <a:close/>
              </a:path>
              <a:path w="74294" h="140335">
                <a:moveTo>
                  <a:pt x="72390" y="68580"/>
                </a:moveTo>
                <a:lnTo>
                  <a:pt x="71628" y="66293"/>
                </a:lnTo>
                <a:lnTo>
                  <a:pt x="70866" y="64769"/>
                </a:lnTo>
                <a:lnTo>
                  <a:pt x="64770" y="61722"/>
                </a:lnTo>
                <a:lnTo>
                  <a:pt x="61722" y="61722"/>
                </a:lnTo>
                <a:lnTo>
                  <a:pt x="61722" y="67056"/>
                </a:lnTo>
                <a:lnTo>
                  <a:pt x="62484" y="67818"/>
                </a:lnTo>
                <a:lnTo>
                  <a:pt x="63246" y="69342"/>
                </a:lnTo>
                <a:lnTo>
                  <a:pt x="63246" y="66293"/>
                </a:lnTo>
                <a:lnTo>
                  <a:pt x="64770" y="67055"/>
                </a:lnTo>
                <a:lnTo>
                  <a:pt x="67056" y="71628"/>
                </a:lnTo>
                <a:lnTo>
                  <a:pt x="67056" y="67818"/>
                </a:lnTo>
                <a:lnTo>
                  <a:pt x="67818" y="69342"/>
                </a:lnTo>
                <a:lnTo>
                  <a:pt x="67818" y="65532"/>
                </a:lnTo>
                <a:lnTo>
                  <a:pt x="69342" y="68580"/>
                </a:lnTo>
                <a:lnTo>
                  <a:pt x="69342" y="65532"/>
                </a:lnTo>
                <a:lnTo>
                  <a:pt x="70104" y="65532"/>
                </a:lnTo>
                <a:lnTo>
                  <a:pt x="70866" y="67055"/>
                </a:lnTo>
                <a:lnTo>
                  <a:pt x="72390" y="68580"/>
                </a:lnTo>
                <a:close/>
              </a:path>
              <a:path w="74294" h="140335">
                <a:moveTo>
                  <a:pt x="64008" y="69342"/>
                </a:moveTo>
                <a:lnTo>
                  <a:pt x="64008" y="68580"/>
                </a:lnTo>
                <a:lnTo>
                  <a:pt x="63246" y="67818"/>
                </a:lnTo>
                <a:lnTo>
                  <a:pt x="63246" y="69342"/>
                </a:lnTo>
                <a:lnTo>
                  <a:pt x="64008" y="69342"/>
                </a:lnTo>
                <a:close/>
              </a:path>
              <a:path w="74294" h="140335">
                <a:moveTo>
                  <a:pt x="69342" y="71628"/>
                </a:moveTo>
                <a:lnTo>
                  <a:pt x="69342" y="70104"/>
                </a:lnTo>
                <a:lnTo>
                  <a:pt x="67818" y="67055"/>
                </a:lnTo>
                <a:lnTo>
                  <a:pt x="67818" y="69342"/>
                </a:lnTo>
                <a:lnTo>
                  <a:pt x="68580" y="70104"/>
                </a:lnTo>
                <a:lnTo>
                  <a:pt x="69342" y="71628"/>
                </a:lnTo>
                <a:close/>
              </a:path>
              <a:path w="74294" h="140335">
                <a:moveTo>
                  <a:pt x="71628" y="70104"/>
                </a:moveTo>
                <a:lnTo>
                  <a:pt x="70866" y="69342"/>
                </a:lnTo>
                <a:lnTo>
                  <a:pt x="69342" y="66293"/>
                </a:lnTo>
                <a:lnTo>
                  <a:pt x="69342" y="68580"/>
                </a:lnTo>
                <a:lnTo>
                  <a:pt x="70104" y="69342"/>
                </a:lnTo>
                <a:lnTo>
                  <a:pt x="71628" y="7010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68" name="object 668"/>
          <p:cNvSpPr/>
          <p:nvPr/>
        </p:nvSpPr>
        <p:spPr>
          <a:xfrm>
            <a:off x="4453904" y="6245113"/>
            <a:ext cx="3187" cy="7648"/>
          </a:xfrm>
          <a:custGeom>
            <a:avLst/>
            <a:gdLst/>
            <a:ahLst/>
            <a:cxnLst/>
            <a:rect l="l" t="t" r="r" b="b"/>
            <a:pathLst>
              <a:path w="3175" h="7620">
                <a:moveTo>
                  <a:pt x="1524" y="6857"/>
                </a:moveTo>
                <a:lnTo>
                  <a:pt x="1524" y="761"/>
                </a:lnTo>
                <a:lnTo>
                  <a:pt x="0" y="2286"/>
                </a:lnTo>
                <a:lnTo>
                  <a:pt x="0" y="7619"/>
                </a:lnTo>
                <a:lnTo>
                  <a:pt x="762" y="7619"/>
                </a:lnTo>
                <a:lnTo>
                  <a:pt x="1524" y="6857"/>
                </a:lnTo>
                <a:close/>
              </a:path>
              <a:path w="3175" h="7620">
                <a:moveTo>
                  <a:pt x="3047" y="2286"/>
                </a:moveTo>
                <a:lnTo>
                  <a:pt x="3047" y="1524"/>
                </a:lnTo>
                <a:lnTo>
                  <a:pt x="2286" y="0"/>
                </a:lnTo>
                <a:lnTo>
                  <a:pt x="1524" y="0"/>
                </a:lnTo>
                <a:lnTo>
                  <a:pt x="1524" y="5333"/>
                </a:lnTo>
                <a:lnTo>
                  <a:pt x="2286" y="4571"/>
                </a:lnTo>
                <a:lnTo>
                  <a:pt x="2286" y="3809"/>
                </a:lnTo>
                <a:lnTo>
                  <a:pt x="3047" y="2286"/>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69" name="object 669"/>
          <p:cNvSpPr/>
          <p:nvPr/>
        </p:nvSpPr>
        <p:spPr>
          <a:xfrm>
            <a:off x="4424075" y="6238995"/>
            <a:ext cx="26131" cy="15297"/>
          </a:xfrm>
          <a:custGeom>
            <a:avLst/>
            <a:gdLst/>
            <a:ahLst/>
            <a:cxnLst/>
            <a:rect l="l" t="t" r="r" b="b"/>
            <a:pathLst>
              <a:path w="26035" h="15239">
                <a:moveTo>
                  <a:pt x="25908" y="12953"/>
                </a:moveTo>
                <a:lnTo>
                  <a:pt x="25908" y="3809"/>
                </a:lnTo>
                <a:lnTo>
                  <a:pt x="22097" y="0"/>
                </a:lnTo>
                <a:lnTo>
                  <a:pt x="20573" y="0"/>
                </a:lnTo>
                <a:lnTo>
                  <a:pt x="20573" y="1523"/>
                </a:lnTo>
                <a:lnTo>
                  <a:pt x="19811" y="3809"/>
                </a:lnTo>
                <a:lnTo>
                  <a:pt x="19811" y="6095"/>
                </a:lnTo>
                <a:lnTo>
                  <a:pt x="19050" y="7619"/>
                </a:lnTo>
                <a:lnTo>
                  <a:pt x="19050" y="9143"/>
                </a:lnTo>
                <a:lnTo>
                  <a:pt x="16764" y="9143"/>
                </a:lnTo>
                <a:lnTo>
                  <a:pt x="16002" y="9905"/>
                </a:lnTo>
                <a:lnTo>
                  <a:pt x="12953" y="9905"/>
                </a:lnTo>
                <a:lnTo>
                  <a:pt x="12953" y="9143"/>
                </a:lnTo>
                <a:lnTo>
                  <a:pt x="11429" y="9143"/>
                </a:lnTo>
                <a:lnTo>
                  <a:pt x="11429" y="8382"/>
                </a:lnTo>
                <a:lnTo>
                  <a:pt x="9906" y="7619"/>
                </a:lnTo>
                <a:lnTo>
                  <a:pt x="7620" y="5333"/>
                </a:lnTo>
                <a:lnTo>
                  <a:pt x="2285" y="5333"/>
                </a:lnTo>
                <a:lnTo>
                  <a:pt x="761" y="6095"/>
                </a:lnTo>
                <a:lnTo>
                  <a:pt x="0" y="7619"/>
                </a:lnTo>
                <a:lnTo>
                  <a:pt x="0" y="10667"/>
                </a:lnTo>
                <a:lnTo>
                  <a:pt x="1523" y="15240"/>
                </a:lnTo>
                <a:lnTo>
                  <a:pt x="2285" y="15240"/>
                </a:lnTo>
                <a:lnTo>
                  <a:pt x="2285" y="9143"/>
                </a:lnTo>
                <a:lnTo>
                  <a:pt x="3047" y="8382"/>
                </a:lnTo>
                <a:lnTo>
                  <a:pt x="4572" y="7619"/>
                </a:lnTo>
                <a:lnTo>
                  <a:pt x="6858" y="8382"/>
                </a:lnTo>
                <a:lnTo>
                  <a:pt x="8382" y="9905"/>
                </a:lnTo>
                <a:lnTo>
                  <a:pt x="10667" y="11429"/>
                </a:lnTo>
                <a:lnTo>
                  <a:pt x="11429" y="12192"/>
                </a:lnTo>
                <a:lnTo>
                  <a:pt x="12192" y="12192"/>
                </a:lnTo>
                <a:lnTo>
                  <a:pt x="12953" y="12953"/>
                </a:lnTo>
                <a:lnTo>
                  <a:pt x="14477" y="12953"/>
                </a:lnTo>
                <a:lnTo>
                  <a:pt x="15240" y="12192"/>
                </a:lnTo>
                <a:lnTo>
                  <a:pt x="19811" y="12192"/>
                </a:lnTo>
                <a:lnTo>
                  <a:pt x="20573" y="12953"/>
                </a:lnTo>
                <a:lnTo>
                  <a:pt x="21335" y="12953"/>
                </a:lnTo>
                <a:lnTo>
                  <a:pt x="22097" y="13715"/>
                </a:lnTo>
                <a:lnTo>
                  <a:pt x="22859" y="13715"/>
                </a:lnTo>
                <a:lnTo>
                  <a:pt x="22859" y="15240"/>
                </a:lnTo>
                <a:lnTo>
                  <a:pt x="25146" y="15240"/>
                </a:lnTo>
                <a:lnTo>
                  <a:pt x="25146" y="13715"/>
                </a:lnTo>
                <a:lnTo>
                  <a:pt x="25908" y="12953"/>
                </a:lnTo>
                <a:close/>
              </a:path>
              <a:path w="26035" h="15239">
                <a:moveTo>
                  <a:pt x="5333" y="15240"/>
                </a:moveTo>
                <a:lnTo>
                  <a:pt x="3047" y="12953"/>
                </a:lnTo>
                <a:lnTo>
                  <a:pt x="2285" y="11429"/>
                </a:lnTo>
                <a:lnTo>
                  <a:pt x="2285" y="15240"/>
                </a:lnTo>
                <a:lnTo>
                  <a:pt x="5333" y="15240"/>
                </a:lnTo>
                <a:close/>
              </a:path>
              <a:path w="26035" h="15239">
                <a:moveTo>
                  <a:pt x="25908" y="15240"/>
                </a:moveTo>
                <a:lnTo>
                  <a:pt x="25908" y="13715"/>
                </a:lnTo>
                <a:lnTo>
                  <a:pt x="25146" y="13715"/>
                </a:lnTo>
                <a:lnTo>
                  <a:pt x="25146" y="15240"/>
                </a:lnTo>
                <a:lnTo>
                  <a:pt x="25908" y="1524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70" name="object 670"/>
          <p:cNvSpPr/>
          <p:nvPr/>
        </p:nvSpPr>
        <p:spPr>
          <a:xfrm>
            <a:off x="4444725" y="6242819"/>
            <a:ext cx="5099" cy="7648"/>
          </a:xfrm>
          <a:custGeom>
            <a:avLst/>
            <a:gdLst/>
            <a:ahLst/>
            <a:cxnLst/>
            <a:rect l="l" t="t" r="r" b="b"/>
            <a:pathLst>
              <a:path w="5080" h="7620">
                <a:moveTo>
                  <a:pt x="3809" y="6857"/>
                </a:moveTo>
                <a:lnTo>
                  <a:pt x="3809" y="2285"/>
                </a:lnTo>
                <a:lnTo>
                  <a:pt x="3048" y="1524"/>
                </a:lnTo>
                <a:lnTo>
                  <a:pt x="3048" y="761"/>
                </a:lnTo>
                <a:lnTo>
                  <a:pt x="1524" y="0"/>
                </a:lnTo>
                <a:lnTo>
                  <a:pt x="762" y="761"/>
                </a:lnTo>
                <a:lnTo>
                  <a:pt x="762" y="2285"/>
                </a:lnTo>
                <a:lnTo>
                  <a:pt x="0" y="3809"/>
                </a:lnTo>
                <a:lnTo>
                  <a:pt x="0" y="5333"/>
                </a:lnTo>
                <a:lnTo>
                  <a:pt x="762" y="6095"/>
                </a:lnTo>
                <a:lnTo>
                  <a:pt x="1524" y="6095"/>
                </a:lnTo>
                <a:lnTo>
                  <a:pt x="3048" y="7619"/>
                </a:lnTo>
                <a:lnTo>
                  <a:pt x="3809" y="6857"/>
                </a:lnTo>
                <a:close/>
              </a:path>
              <a:path w="5080" h="7620">
                <a:moveTo>
                  <a:pt x="4572" y="5333"/>
                </a:moveTo>
                <a:lnTo>
                  <a:pt x="4572" y="3809"/>
                </a:lnTo>
                <a:lnTo>
                  <a:pt x="3809" y="3809"/>
                </a:lnTo>
                <a:lnTo>
                  <a:pt x="3809" y="6095"/>
                </a:lnTo>
                <a:lnTo>
                  <a:pt x="4572" y="5333"/>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71" name="object 671"/>
          <p:cNvSpPr/>
          <p:nvPr/>
        </p:nvSpPr>
        <p:spPr>
          <a:xfrm>
            <a:off x="4440902" y="6254292"/>
            <a:ext cx="2549" cy="0"/>
          </a:xfrm>
          <a:custGeom>
            <a:avLst/>
            <a:gdLst/>
            <a:ahLst/>
            <a:cxnLst/>
            <a:rect l="l" t="t" r="r" b="b"/>
            <a:pathLst>
              <a:path w="2539">
                <a:moveTo>
                  <a:pt x="0" y="0"/>
                </a:moveTo>
                <a:lnTo>
                  <a:pt x="2285"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72" name="object 672"/>
          <p:cNvSpPr/>
          <p:nvPr/>
        </p:nvSpPr>
        <p:spPr>
          <a:xfrm>
            <a:off x="4453903" y="6242819"/>
            <a:ext cx="13385" cy="11472"/>
          </a:xfrm>
          <a:custGeom>
            <a:avLst/>
            <a:gdLst/>
            <a:ahLst/>
            <a:cxnLst/>
            <a:rect l="l" t="t" r="r" b="b"/>
            <a:pathLst>
              <a:path w="13335" h="11429">
                <a:moveTo>
                  <a:pt x="3047" y="3809"/>
                </a:moveTo>
                <a:lnTo>
                  <a:pt x="3047" y="0"/>
                </a:lnTo>
                <a:lnTo>
                  <a:pt x="2286" y="0"/>
                </a:lnTo>
                <a:lnTo>
                  <a:pt x="2286" y="761"/>
                </a:lnTo>
                <a:lnTo>
                  <a:pt x="1524" y="761"/>
                </a:lnTo>
                <a:lnTo>
                  <a:pt x="0" y="2285"/>
                </a:lnTo>
                <a:lnTo>
                  <a:pt x="0" y="4572"/>
                </a:lnTo>
                <a:lnTo>
                  <a:pt x="1524" y="3047"/>
                </a:lnTo>
                <a:lnTo>
                  <a:pt x="1524" y="2285"/>
                </a:lnTo>
                <a:lnTo>
                  <a:pt x="2286" y="2285"/>
                </a:lnTo>
                <a:lnTo>
                  <a:pt x="3047" y="3809"/>
                </a:lnTo>
                <a:close/>
              </a:path>
              <a:path w="13335" h="11429">
                <a:moveTo>
                  <a:pt x="3809" y="10668"/>
                </a:moveTo>
                <a:lnTo>
                  <a:pt x="3809" y="1524"/>
                </a:lnTo>
                <a:lnTo>
                  <a:pt x="3047" y="761"/>
                </a:lnTo>
                <a:lnTo>
                  <a:pt x="3047" y="3809"/>
                </a:lnTo>
                <a:lnTo>
                  <a:pt x="2286" y="4572"/>
                </a:lnTo>
                <a:lnTo>
                  <a:pt x="2286" y="6857"/>
                </a:lnTo>
                <a:lnTo>
                  <a:pt x="1524" y="7619"/>
                </a:lnTo>
                <a:lnTo>
                  <a:pt x="1524" y="9143"/>
                </a:lnTo>
                <a:lnTo>
                  <a:pt x="762" y="9905"/>
                </a:lnTo>
                <a:lnTo>
                  <a:pt x="0" y="9905"/>
                </a:lnTo>
                <a:lnTo>
                  <a:pt x="0" y="11430"/>
                </a:lnTo>
                <a:lnTo>
                  <a:pt x="762" y="10668"/>
                </a:lnTo>
                <a:lnTo>
                  <a:pt x="3809" y="10668"/>
                </a:lnTo>
                <a:close/>
              </a:path>
              <a:path w="13335" h="11429">
                <a:moveTo>
                  <a:pt x="4572" y="8382"/>
                </a:moveTo>
                <a:lnTo>
                  <a:pt x="4572" y="3047"/>
                </a:lnTo>
                <a:lnTo>
                  <a:pt x="3809" y="2285"/>
                </a:lnTo>
                <a:lnTo>
                  <a:pt x="3809" y="9143"/>
                </a:lnTo>
                <a:lnTo>
                  <a:pt x="4572" y="8382"/>
                </a:lnTo>
                <a:close/>
              </a:path>
              <a:path w="13335" h="11429">
                <a:moveTo>
                  <a:pt x="12954" y="4572"/>
                </a:moveTo>
                <a:lnTo>
                  <a:pt x="11430" y="3047"/>
                </a:lnTo>
                <a:lnTo>
                  <a:pt x="8382" y="3047"/>
                </a:lnTo>
                <a:lnTo>
                  <a:pt x="7620" y="3809"/>
                </a:lnTo>
                <a:lnTo>
                  <a:pt x="6096" y="3809"/>
                </a:lnTo>
                <a:lnTo>
                  <a:pt x="4572" y="4572"/>
                </a:lnTo>
                <a:lnTo>
                  <a:pt x="4572" y="7619"/>
                </a:lnTo>
                <a:lnTo>
                  <a:pt x="5334" y="6857"/>
                </a:lnTo>
                <a:lnTo>
                  <a:pt x="6096" y="6857"/>
                </a:lnTo>
                <a:lnTo>
                  <a:pt x="7620" y="6095"/>
                </a:lnTo>
                <a:lnTo>
                  <a:pt x="8382" y="5333"/>
                </a:lnTo>
                <a:lnTo>
                  <a:pt x="9906" y="4572"/>
                </a:lnTo>
                <a:lnTo>
                  <a:pt x="10668" y="4572"/>
                </a:lnTo>
                <a:lnTo>
                  <a:pt x="10668" y="7619"/>
                </a:lnTo>
                <a:lnTo>
                  <a:pt x="11430" y="6095"/>
                </a:lnTo>
                <a:lnTo>
                  <a:pt x="12954" y="4572"/>
                </a:lnTo>
                <a:close/>
              </a:path>
              <a:path w="13335" h="11429">
                <a:moveTo>
                  <a:pt x="10668" y="7619"/>
                </a:moveTo>
                <a:lnTo>
                  <a:pt x="10668" y="4572"/>
                </a:lnTo>
                <a:lnTo>
                  <a:pt x="8382" y="9143"/>
                </a:lnTo>
                <a:lnTo>
                  <a:pt x="6858" y="10668"/>
                </a:lnTo>
                <a:lnTo>
                  <a:pt x="9144" y="10668"/>
                </a:lnTo>
                <a:lnTo>
                  <a:pt x="9906" y="9905"/>
                </a:lnTo>
                <a:lnTo>
                  <a:pt x="9906" y="8382"/>
                </a:lnTo>
                <a:lnTo>
                  <a:pt x="10668" y="761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73" name="object 673"/>
          <p:cNvSpPr/>
          <p:nvPr/>
        </p:nvSpPr>
        <p:spPr>
          <a:xfrm>
            <a:off x="4449315" y="6251233"/>
            <a:ext cx="1275" cy="1912"/>
          </a:xfrm>
          <a:custGeom>
            <a:avLst/>
            <a:gdLst/>
            <a:ahLst/>
            <a:cxnLst/>
            <a:rect l="l" t="t" r="r" b="b"/>
            <a:pathLst>
              <a:path w="1269" h="1904">
                <a:moveTo>
                  <a:pt x="761" y="1523"/>
                </a:moveTo>
                <a:lnTo>
                  <a:pt x="761" y="0"/>
                </a:lnTo>
                <a:lnTo>
                  <a:pt x="761" y="761"/>
                </a:lnTo>
                <a:lnTo>
                  <a:pt x="0" y="1523"/>
                </a:lnTo>
                <a:lnTo>
                  <a:pt x="761" y="1523"/>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74" name="object 674"/>
          <p:cNvSpPr/>
          <p:nvPr/>
        </p:nvSpPr>
        <p:spPr>
          <a:xfrm>
            <a:off x="4455434" y="6245113"/>
            <a:ext cx="1275" cy="1275"/>
          </a:xfrm>
          <a:custGeom>
            <a:avLst/>
            <a:gdLst/>
            <a:ahLst/>
            <a:cxnLst/>
            <a:rect l="l" t="t" r="r" b="b"/>
            <a:pathLst>
              <a:path w="1269" h="1270">
                <a:moveTo>
                  <a:pt x="0" y="0"/>
                </a:moveTo>
                <a:lnTo>
                  <a:pt x="0" y="761"/>
                </a:lnTo>
                <a:lnTo>
                  <a:pt x="0" y="0"/>
                </a:lnTo>
                <a:lnTo>
                  <a:pt x="761" y="0"/>
                </a:lnTo>
                <a:lnTo>
                  <a:pt x="0" y="0"/>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75" name="object 675"/>
          <p:cNvSpPr/>
          <p:nvPr/>
        </p:nvSpPr>
        <p:spPr>
          <a:xfrm>
            <a:off x="4457728" y="6247408"/>
            <a:ext cx="7011" cy="6374"/>
          </a:xfrm>
          <a:custGeom>
            <a:avLst/>
            <a:gdLst/>
            <a:ahLst/>
            <a:cxnLst/>
            <a:rect l="l" t="t" r="r" b="b"/>
            <a:pathLst>
              <a:path w="6985" h="6350">
                <a:moveTo>
                  <a:pt x="6858" y="0"/>
                </a:moveTo>
                <a:lnTo>
                  <a:pt x="5334" y="0"/>
                </a:lnTo>
                <a:lnTo>
                  <a:pt x="3810" y="1523"/>
                </a:lnTo>
                <a:lnTo>
                  <a:pt x="1524" y="2285"/>
                </a:lnTo>
                <a:lnTo>
                  <a:pt x="762" y="3809"/>
                </a:lnTo>
                <a:lnTo>
                  <a:pt x="0" y="4570"/>
                </a:lnTo>
                <a:lnTo>
                  <a:pt x="0" y="6095"/>
                </a:lnTo>
                <a:lnTo>
                  <a:pt x="3048" y="6095"/>
                </a:lnTo>
                <a:lnTo>
                  <a:pt x="4572" y="4570"/>
                </a:lnTo>
                <a:lnTo>
                  <a:pt x="6858" y="0"/>
                </a:lnTo>
                <a:close/>
              </a:path>
            </a:pathLst>
          </a:custGeom>
          <a:solidFill>
            <a:srgbClr val="7EBF7E"/>
          </a:solidFill>
        </p:spPr>
        <p:txBody>
          <a:bodyPr wrap="square" lIns="0" tIns="0" rIns="0" bIns="0" rtlCol="0"/>
          <a:lstStyle/>
          <a:p>
            <a:pPr defTabSz="917783"/>
            <a:endParaRPr sz="1807">
              <a:solidFill>
                <a:prstClr val="black"/>
              </a:solidFill>
              <a:latin typeface="Calibri"/>
            </a:endParaRPr>
          </a:p>
        </p:txBody>
      </p:sp>
      <p:sp>
        <p:nvSpPr>
          <p:cNvPr id="676" name="object 676"/>
          <p:cNvSpPr/>
          <p:nvPr/>
        </p:nvSpPr>
        <p:spPr>
          <a:xfrm>
            <a:off x="4422546" y="6230581"/>
            <a:ext cx="43978" cy="43341"/>
          </a:xfrm>
          <a:custGeom>
            <a:avLst/>
            <a:gdLst/>
            <a:ahLst/>
            <a:cxnLst/>
            <a:rect l="l" t="t" r="r" b="b"/>
            <a:pathLst>
              <a:path w="43814" h="43179">
                <a:moveTo>
                  <a:pt x="27431" y="42672"/>
                </a:moveTo>
                <a:lnTo>
                  <a:pt x="27431" y="23622"/>
                </a:lnTo>
                <a:lnTo>
                  <a:pt x="1523" y="23622"/>
                </a:lnTo>
                <a:lnTo>
                  <a:pt x="0" y="31242"/>
                </a:lnTo>
                <a:lnTo>
                  <a:pt x="1523" y="38861"/>
                </a:lnTo>
                <a:lnTo>
                  <a:pt x="3809" y="39624"/>
                </a:lnTo>
                <a:lnTo>
                  <a:pt x="5333" y="41147"/>
                </a:lnTo>
                <a:lnTo>
                  <a:pt x="6857" y="41147"/>
                </a:lnTo>
                <a:lnTo>
                  <a:pt x="8381" y="41910"/>
                </a:lnTo>
                <a:lnTo>
                  <a:pt x="12191" y="41910"/>
                </a:lnTo>
                <a:lnTo>
                  <a:pt x="16001" y="42672"/>
                </a:lnTo>
                <a:lnTo>
                  <a:pt x="27431" y="42672"/>
                </a:lnTo>
                <a:close/>
              </a:path>
              <a:path w="43814" h="43179">
                <a:moveTo>
                  <a:pt x="43433" y="22860"/>
                </a:moveTo>
                <a:lnTo>
                  <a:pt x="32003" y="22860"/>
                </a:lnTo>
                <a:lnTo>
                  <a:pt x="31241" y="23622"/>
                </a:lnTo>
                <a:lnTo>
                  <a:pt x="31241" y="11430"/>
                </a:lnTo>
                <a:lnTo>
                  <a:pt x="30479" y="9906"/>
                </a:lnTo>
                <a:lnTo>
                  <a:pt x="30479" y="8382"/>
                </a:lnTo>
                <a:lnTo>
                  <a:pt x="29717" y="7620"/>
                </a:lnTo>
                <a:lnTo>
                  <a:pt x="29717" y="6096"/>
                </a:lnTo>
                <a:lnTo>
                  <a:pt x="28955" y="5334"/>
                </a:lnTo>
                <a:lnTo>
                  <a:pt x="26670" y="1524"/>
                </a:lnTo>
                <a:lnTo>
                  <a:pt x="25907" y="761"/>
                </a:lnTo>
                <a:lnTo>
                  <a:pt x="25146" y="761"/>
                </a:lnTo>
                <a:lnTo>
                  <a:pt x="24383" y="0"/>
                </a:lnTo>
                <a:lnTo>
                  <a:pt x="23621" y="0"/>
                </a:lnTo>
                <a:lnTo>
                  <a:pt x="22097" y="761"/>
                </a:lnTo>
                <a:lnTo>
                  <a:pt x="20573" y="761"/>
                </a:lnTo>
                <a:lnTo>
                  <a:pt x="19050" y="1524"/>
                </a:lnTo>
                <a:lnTo>
                  <a:pt x="18287" y="3047"/>
                </a:lnTo>
                <a:lnTo>
                  <a:pt x="18287" y="3810"/>
                </a:lnTo>
                <a:lnTo>
                  <a:pt x="17526" y="3810"/>
                </a:lnTo>
                <a:lnTo>
                  <a:pt x="17526" y="5334"/>
                </a:lnTo>
                <a:lnTo>
                  <a:pt x="16764" y="5334"/>
                </a:lnTo>
                <a:lnTo>
                  <a:pt x="15239" y="8382"/>
                </a:lnTo>
                <a:lnTo>
                  <a:pt x="14477" y="12192"/>
                </a:lnTo>
                <a:lnTo>
                  <a:pt x="13716" y="15240"/>
                </a:lnTo>
                <a:lnTo>
                  <a:pt x="12953" y="16002"/>
                </a:lnTo>
                <a:lnTo>
                  <a:pt x="12953" y="17525"/>
                </a:lnTo>
                <a:lnTo>
                  <a:pt x="14477" y="17525"/>
                </a:lnTo>
                <a:lnTo>
                  <a:pt x="14477" y="18287"/>
                </a:lnTo>
                <a:lnTo>
                  <a:pt x="16001" y="18287"/>
                </a:lnTo>
                <a:lnTo>
                  <a:pt x="16764" y="16764"/>
                </a:lnTo>
                <a:lnTo>
                  <a:pt x="17526" y="12954"/>
                </a:lnTo>
                <a:lnTo>
                  <a:pt x="19050" y="9144"/>
                </a:lnTo>
                <a:lnTo>
                  <a:pt x="19811" y="6096"/>
                </a:lnTo>
                <a:lnTo>
                  <a:pt x="21335" y="5334"/>
                </a:lnTo>
                <a:lnTo>
                  <a:pt x="22859" y="3810"/>
                </a:lnTo>
                <a:lnTo>
                  <a:pt x="23621" y="3810"/>
                </a:lnTo>
                <a:lnTo>
                  <a:pt x="23621" y="3047"/>
                </a:lnTo>
                <a:lnTo>
                  <a:pt x="25907" y="5334"/>
                </a:lnTo>
                <a:lnTo>
                  <a:pt x="25907" y="7620"/>
                </a:lnTo>
                <a:lnTo>
                  <a:pt x="26670" y="8382"/>
                </a:lnTo>
                <a:lnTo>
                  <a:pt x="26670" y="9906"/>
                </a:lnTo>
                <a:lnTo>
                  <a:pt x="27431" y="10668"/>
                </a:lnTo>
                <a:lnTo>
                  <a:pt x="27431" y="42672"/>
                </a:lnTo>
                <a:lnTo>
                  <a:pt x="31241" y="42672"/>
                </a:lnTo>
                <a:lnTo>
                  <a:pt x="38861" y="39624"/>
                </a:lnTo>
                <a:lnTo>
                  <a:pt x="41147" y="35814"/>
                </a:lnTo>
                <a:lnTo>
                  <a:pt x="42671" y="32004"/>
                </a:lnTo>
                <a:lnTo>
                  <a:pt x="42671" y="26670"/>
                </a:lnTo>
                <a:lnTo>
                  <a:pt x="43433" y="22860"/>
                </a:lnTo>
                <a:close/>
              </a:path>
            </a:pathLst>
          </a:custGeom>
          <a:solidFill>
            <a:srgbClr val="D87100"/>
          </a:solidFill>
        </p:spPr>
        <p:txBody>
          <a:bodyPr wrap="square" lIns="0" tIns="0" rIns="0" bIns="0" rtlCol="0"/>
          <a:lstStyle/>
          <a:p>
            <a:pPr defTabSz="917783"/>
            <a:endParaRPr sz="1807">
              <a:solidFill>
                <a:prstClr val="black"/>
              </a:solidFill>
              <a:latin typeface="Calibri"/>
            </a:endParaRPr>
          </a:p>
        </p:txBody>
      </p:sp>
      <p:sp>
        <p:nvSpPr>
          <p:cNvPr id="677" name="object 677"/>
          <p:cNvSpPr/>
          <p:nvPr/>
        </p:nvSpPr>
        <p:spPr>
          <a:xfrm>
            <a:off x="4426370" y="6246643"/>
            <a:ext cx="21033" cy="7648"/>
          </a:xfrm>
          <a:custGeom>
            <a:avLst/>
            <a:gdLst/>
            <a:ahLst/>
            <a:cxnLst/>
            <a:rect l="l" t="t" r="r" b="b"/>
            <a:pathLst>
              <a:path w="20955" h="7620">
                <a:moveTo>
                  <a:pt x="20573" y="7620"/>
                </a:moveTo>
                <a:lnTo>
                  <a:pt x="20573" y="6095"/>
                </a:lnTo>
                <a:lnTo>
                  <a:pt x="19812" y="6095"/>
                </a:lnTo>
                <a:lnTo>
                  <a:pt x="19050" y="5333"/>
                </a:lnTo>
                <a:lnTo>
                  <a:pt x="18287" y="5333"/>
                </a:lnTo>
                <a:lnTo>
                  <a:pt x="17525" y="4572"/>
                </a:lnTo>
                <a:lnTo>
                  <a:pt x="12954" y="4572"/>
                </a:lnTo>
                <a:lnTo>
                  <a:pt x="12191" y="5333"/>
                </a:lnTo>
                <a:lnTo>
                  <a:pt x="10667" y="5333"/>
                </a:lnTo>
                <a:lnTo>
                  <a:pt x="9906" y="4572"/>
                </a:lnTo>
                <a:lnTo>
                  <a:pt x="9143" y="4572"/>
                </a:lnTo>
                <a:lnTo>
                  <a:pt x="8381" y="3809"/>
                </a:lnTo>
                <a:lnTo>
                  <a:pt x="6096" y="2285"/>
                </a:lnTo>
                <a:lnTo>
                  <a:pt x="4572" y="762"/>
                </a:lnTo>
                <a:lnTo>
                  <a:pt x="2286" y="0"/>
                </a:lnTo>
                <a:lnTo>
                  <a:pt x="762" y="762"/>
                </a:lnTo>
                <a:lnTo>
                  <a:pt x="0" y="1523"/>
                </a:lnTo>
                <a:lnTo>
                  <a:pt x="0" y="3809"/>
                </a:lnTo>
                <a:lnTo>
                  <a:pt x="762" y="5333"/>
                </a:lnTo>
                <a:lnTo>
                  <a:pt x="3047" y="7620"/>
                </a:lnTo>
                <a:lnTo>
                  <a:pt x="20573" y="7620"/>
                </a:lnTo>
                <a:close/>
              </a:path>
            </a:pathLst>
          </a:custGeom>
          <a:solidFill>
            <a:srgbClr val="3F3F9E"/>
          </a:solidFill>
        </p:spPr>
        <p:txBody>
          <a:bodyPr wrap="square" lIns="0" tIns="0" rIns="0" bIns="0" rtlCol="0"/>
          <a:lstStyle/>
          <a:p>
            <a:pPr defTabSz="917783"/>
            <a:endParaRPr sz="1807">
              <a:solidFill>
                <a:prstClr val="black"/>
              </a:solidFill>
              <a:latin typeface="Calibri"/>
            </a:endParaRPr>
          </a:p>
        </p:txBody>
      </p:sp>
      <p:sp>
        <p:nvSpPr>
          <p:cNvPr id="678" name="object 678"/>
          <p:cNvSpPr/>
          <p:nvPr/>
        </p:nvSpPr>
        <p:spPr>
          <a:xfrm>
            <a:off x="4439372" y="6228288"/>
            <a:ext cx="10198" cy="14022"/>
          </a:xfrm>
          <a:custGeom>
            <a:avLst/>
            <a:gdLst/>
            <a:ahLst/>
            <a:cxnLst/>
            <a:rect l="l" t="t" r="r" b="b"/>
            <a:pathLst>
              <a:path w="10160" h="13970">
                <a:moveTo>
                  <a:pt x="1523" y="12953"/>
                </a:moveTo>
                <a:lnTo>
                  <a:pt x="1523" y="10667"/>
                </a:lnTo>
                <a:lnTo>
                  <a:pt x="762" y="9905"/>
                </a:lnTo>
                <a:lnTo>
                  <a:pt x="762" y="1523"/>
                </a:lnTo>
                <a:lnTo>
                  <a:pt x="0" y="3047"/>
                </a:lnTo>
                <a:lnTo>
                  <a:pt x="0" y="10667"/>
                </a:lnTo>
                <a:lnTo>
                  <a:pt x="762" y="12191"/>
                </a:lnTo>
                <a:lnTo>
                  <a:pt x="1523" y="12953"/>
                </a:lnTo>
                <a:close/>
              </a:path>
              <a:path w="10160" h="13970">
                <a:moveTo>
                  <a:pt x="9906" y="7619"/>
                </a:moveTo>
                <a:lnTo>
                  <a:pt x="8382" y="5332"/>
                </a:lnTo>
                <a:lnTo>
                  <a:pt x="6095" y="3047"/>
                </a:lnTo>
                <a:lnTo>
                  <a:pt x="4571" y="761"/>
                </a:lnTo>
                <a:lnTo>
                  <a:pt x="3047" y="0"/>
                </a:lnTo>
                <a:lnTo>
                  <a:pt x="1523" y="0"/>
                </a:lnTo>
                <a:lnTo>
                  <a:pt x="762" y="761"/>
                </a:lnTo>
                <a:lnTo>
                  <a:pt x="762" y="9905"/>
                </a:lnTo>
                <a:lnTo>
                  <a:pt x="1523" y="8381"/>
                </a:lnTo>
                <a:lnTo>
                  <a:pt x="2285" y="9905"/>
                </a:lnTo>
                <a:lnTo>
                  <a:pt x="2285" y="11429"/>
                </a:lnTo>
                <a:lnTo>
                  <a:pt x="3047" y="12191"/>
                </a:lnTo>
                <a:lnTo>
                  <a:pt x="3047" y="8381"/>
                </a:lnTo>
                <a:lnTo>
                  <a:pt x="3809" y="9905"/>
                </a:lnTo>
                <a:lnTo>
                  <a:pt x="4571" y="10667"/>
                </a:lnTo>
                <a:lnTo>
                  <a:pt x="4571" y="7619"/>
                </a:lnTo>
                <a:lnTo>
                  <a:pt x="5333" y="8381"/>
                </a:lnTo>
                <a:lnTo>
                  <a:pt x="5333" y="4570"/>
                </a:lnTo>
                <a:lnTo>
                  <a:pt x="7619" y="6857"/>
                </a:lnTo>
                <a:lnTo>
                  <a:pt x="9143" y="7619"/>
                </a:lnTo>
                <a:lnTo>
                  <a:pt x="9906" y="7619"/>
                </a:lnTo>
                <a:close/>
              </a:path>
              <a:path w="10160" h="13970">
                <a:moveTo>
                  <a:pt x="4571" y="13715"/>
                </a:moveTo>
                <a:lnTo>
                  <a:pt x="4571" y="12191"/>
                </a:lnTo>
                <a:lnTo>
                  <a:pt x="3809" y="10667"/>
                </a:lnTo>
                <a:lnTo>
                  <a:pt x="3047" y="9905"/>
                </a:lnTo>
                <a:lnTo>
                  <a:pt x="3047" y="12191"/>
                </a:lnTo>
                <a:lnTo>
                  <a:pt x="3809" y="13715"/>
                </a:lnTo>
                <a:lnTo>
                  <a:pt x="4571" y="13715"/>
                </a:lnTo>
                <a:close/>
              </a:path>
              <a:path w="10160" h="13970">
                <a:moveTo>
                  <a:pt x="5333" y="12191"/>
                </a:moveTo>
                <a:lnTo>
                  <a:pt x="5333" y="9143"/>
                </a:lnTo>
                <a:lnTo>
                  <a:pt x="4571" y="7619"/>
                </a:lnTo>
                <a:lnTo>
                  <a:pt x="4571" y="10667"/>
                </a:lnTo>
                <a:lnTo>
                  <a:pt x="5333" y="12191"/>
                </a:lnTo>
                <a:close/>
              </a:path>
              <a:path w="10160" h="13970">
                <a:moveTo>
                  <a:pt x="8382" y="12191"/>
                </a:moveTo>
                <a:lnTo>
                  <a:pt x="7619" y="10667"/>
                </a:lnTo>
                <a:lnTo>
                  <a:pt x="6857" y="8381"/>
                </a:lnTo>
                <a:lnTo>
                  <a:pt x="6095" y="6857"/>
                </a:lnTo>
                <a:lnTo>
                  <a:pt x="5333" y="4570"/>
                </a:lnTo>
                <a:lnTo>
                  <a:pt x="5333" y="8381"/>
                </a:lnTo>
                <a:lnTo>
                  <a:pt x="6857" y="11429"/>
                </a:lnTo>
                <a:lnTo>
                  <a:pt x="7619" y="12191"/>
                </a:lnTo>
                <a:lnTo>
                  <a:pt x="8382" y="12191"/>
                </a:lnTo>
                <a:close/>
              </a:path>
              <a:path w="10160" h="13970">
                <a:moveTo>
                  <a:pt x="6095" y="12953"/>
                </a:moveTo>
                <a:lnTo>
                  <a:pt x="6095" y="11429"/>
                </a:lnTo>
                <a:lnTo>
                  <a:pt x="5333" y="10667"/>
                </a:lnTo>
                <a:lnTo>
                  <a:pt x="5333" y="13715"/>
                </a:lnTo>
                <a:lnTo>
                  <a:pt x="6095" y="1295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79" name="object 679"/>
          <p:cNvSpPr/>
          <p:nvPr/>
        </p:nvSpPr>
        <p:spPr>
          <a:xfrm>
            <a:off x="2196882" y="4193833"/>
            <a:ext cx="610591" cy="318680"/>
          </a:xfrm>
          <a:custGeom>
            <a:avLst/>
            <a:gdLst/>
            <a:ahLst/>
            <a:cxnLst/>
            <a:rect l="l" t="t" r="r" b="b"/>
            <a:pathLst>
              <a:path w="608330" h="317500">
                <a:moveTo>
                  <a:pt x="427481" y="68579"/>
                </a:moveTo>
                <a:lnTo>
                  <a:pt x="387096" y="21335"/>
                </a:lnTo>
                <a:lnTo>
                  <a:pt x="335279" y="21335"/>
                </a:lnTo>
                <a:lnTo>
                  <a:pt x="335279" y="0"/>
                </a:lnTo>
                <a:lnTo>
                  <a:pt x="281177" y="0"/>
                </a:lnTo>
                <a:lnTo>
                  <a:pt x="281177" y="21335"/>
                </a:lnTo>
                <a:lnTo>
                  <a:pt x="241553" y="21335"/>
                </a:lnTo>
                <a:lnTo>
                  <a:pt x="193547" y="62483"/>
                </a:lnTo>
                <a:lnTo>
                  <a:pt x="193547" y="60960"/>
                </a:lnTo>
                <a:lnTo>
                  <a:pt x="179069" y="60960"/>
                </a:lnTo>
                <a:lnTo>
                  <a:pt x="179069" y="40385"/>
                </a:lnTo>
                <a:lnTo>
                  <a:pt x="128016" y="40385"/>
                </a:lnTo>
                <a:lnTo>
                  <a:pt x="128016" y="60960"/>
                </a:lnTo>
                <a:lnTo>
                  <a:pt x="105918" y="60960"/>
                </a:lnTo>
                <a:lnTo>
                  <a:pt x="0" y="147827"/>
                </a:lnTo>
                <a:lnTo>
                  <a:pt x="37337" y="147827"/>
                </a:lnTo>
                <a:lnTo>
                  <a:pt x="37337" y="316991"/>
                </a:lnTo>
                <a:lnTo>
                  <a:pt x="425196" y="316991"/>
                </a:lnTo>
                <a:lnTo>
                  <a:pt x="425196" y="70865"/>
                </a:lnTo>
                <a:lnTo>
                  <a:pt x="427481" y="68579"/>
                </a:lnTo>
                <a:close/>
              </a:path>
              <a:path w="608330" h="317500">
                <a:moveTo>
                  <a:pt x="608076" y="154685"/>
                </a:moveTo>
                <a:lnTo>
                  <a:pt x="563117" y="70865"/>
                </a:lnTo>
                <a:lnTo>
                  <a:pt x="509777" y="70865"/>
                </a:lnTo>
                <a:lnTo>
                  <a:pt x="509777" y="50291"/>
                </a:lnTo>
                <a:lnTo>
                  <a:pt x="457200" y="50291"/>
                </a:lnTo>
                <a:lnTo>
                  <a:pt x="457200" y="70865"/>
                </a:lnTo>
                <a:lnTo>
                  <a:pt x="425196" y="70865"/>
                </a:lnTo>
                <a:lnTo>
                  <a:pt x="425196" y="316991"/>
                </a:lnTo>
                <a:lnTo>
                  <a:pt x="587501" y="316991"/>
                </a:lnTo>
                <a:lnTo>
                  <a:pt x="587501" y="154685"/>
                </a:lnTo>
                <a:lnTo>
                  <a:pt x="608076" y="15468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80" name="object 680"/>
          <p:cNvSpPr/>
          <p:nvPr/>
        </p:nvSpPr>
        <p:spPr>
          <a:xfrm>
            <a:off x="2554059" y="4255019"/>
            <a:ext cx="193758" cy="76483"/>
          </a:xfrm>
          <a:custGeom>
            <a:avLst/>
            <a:gdLst/>
            <a:ahLst/>
            <a:cxnLst/>
            <a:rect l="l" t="t" r="r" b="b"/>
            <a:pathLst>
              <a:path w="193040" h="76200">
                <a:moveTo>
                  <a:pt x="192785" y="21335"/>
                </a:moveTo>
                <a:lnTo>
                  <a:pt x="143255" y="21335"/>
                </a:lnTo>
                <a:lnTo>
                  <a:pt x="143255" y="0"/>
                </a:lnTo>
                <a:lnTo>
                  <a:pt x="112014" y="0"/>
                </a:lnTo>
                <a:lnTo>
                  <a:pt x="112014" y="21335"/>
                </a:lnTo>
                <a:lnTo>
                  <a:pt x="56387" y="20573"/>
                </a:lnTo>
                <a:lnTo>
                  <a:pt x="0" y="76200"/>
                </a:lnTo>
                <a:lnTo>
                  <a:pt x="31242" y="76200"/>
                </a:lnTo>
                <a:lnTo>
                  <a:pt x="73914" y="41147"/>
                </a:lnTo>
                <a:lnTo>
                  <a:pt x="114300" y="75437"/>
                </a:lnTo>
                <a:lnTo>
                  <a:pt x="146303" y="75437"/>
                </a:lnTo>
                <a:lnTo>
                  <a:pt x="192785" y="21335"/>
                </a:lnTo>
                <a:close/>
              </a:path>
            </a:pathLst>
          </a:custGeom>
          <a:solidFill>
            <a:srgbClr val="3FB2E2"/>
          </a:solidFill>
        </p:spPr>
        <p:txBody>
          <a:bodyPr wrap="square" lIns="0" tIns="0" rIns="0" bIns="0" rtlCol="0"/>
          <a:lstStyle/>
          <a:p>
            <a:pPr defTabSz="917783"/>
            <a:endParaRPr sz="1807">
              <a:solidFill>
                <a:prstClr val="black"/>
              </a:solidFill>
              <a:latin typeface="Calibri"/>
            </a:endParaRPr>
          </a:p>
        </p:txBody>
      </p:sp>
      <p:sp>
        <p:nvSpPr>
          <p:cNvPr id="681" name="object 681"/>
          <p:cNvSpPr/>
          <p:nvPr/>
        </p:nvSpPr>
        <p:spPr>
          <a:xfrm>
            <a:off x="2367441" y="4204539"/>
            <a:ext cx="205230" cy="86681"/>
          </a:xfrm>
          <a:custGeom>
            <a:avLst/>
            <a:gdLst/>
            <a:ahLst/>
            <a:cxnLst/>
            <a:rect l="l" t="t" r="r" b="b"/>
            <a:pathLst>
              <a:path w="204469" h="86360">
                <a:moveTo>
                  <a:pt x="204215" y="21335"/>
                </a:moveTo>
                <a:lnTo>
                  <a:pt x="153924" y="21335"/>
                </a:lnTo>
                <a:lnTo>
                  <a:pt x="153924" y="0"/>
                </a:lnTo>
                <a:lnTo>
                  <a:pt x="122681" y="0"/>
                </a:lnTo>
                <a:lnTo>
                  <a:pt x="122681" y="21335"/>
                </a:lnTo>
                <a:lnTo>
                  <a:pt x="75437" y="21335"/>
                </a:lnTo>
                <a:lnTo>
                  <a:pt x="0" y="86106"/>
                </a:lnTo>
                <a:lnTo>
                  <a:pt x="30480" y="86106"/>
                </a:lnTo>
                <a:lnTo>
                  <a:pt x="74675" y="51053"/>
                </a:lnTo>
                <a:lnTo>
                  <a:pt x="112775" y="86106"/>
                </a:lnTo>
                <a:lnTo>
                  <a:pt x="138684" y="86106"/>
                </a:lnTo>
                <a:lnTo>
                  <a:pt x="204215" y="21335"/>
                </a:lnTo>
                <a:close/>
              </a:path>
            </a:pathLst>
          </a:custGeom>
          <a:solidFill>
            <a:srgbClr val="3FB2E2"/>
          </a:solidFill>
        </p:spPr>
        <p:txBody>
          <a:bodyPr wrap="square" lIns="0" tIns="0" rIns="0" bIns="0" rtlCol="0"/>
          <a:lstStyle/>
          <a:p>
            <a:pPr defTabSz="917783"/>
            <a:endParaRPr sz="1807">
              <a:solidFill>
                <a:prstClr val="black"/>
              </a:solidFill>
              <a:latin typeface="Calibri"/>
            </a:endParaRPr>
          </a:p>
        </p:txBody>
      </p:sp>
      <p:sp>
        <p:nvSpPr>
          <p:cNvPr id="682" name="object 682"/>
          <p:cNvSpPr/>
          <p:nvPr/>
        </p:nvSpPr>
        <p:spPr>
          <a:xfrm>
            <a:off x="2245068" y="4310852"/>
            <a:ext cx="129384" cy="190571"/>
          </a:xfrm>
          <a:custGeom>
            <a:avLst/>
            <a:gdLst/>
            <a:ahLst/>
            <a:cxnLst/>
            <a:rect l="l" t="t" r="r" b="b"/>
            <a:pathLst>
              <a:path w="128905" h="189864">
                <a:moveTo>
                  <a:pt x="128778" y="188976"/>
                </a:moveTo>
                <a:lnTo>
                  <a:pt x="128778" y="31241"/>
                </a:lnTo>
                <a:lnTo>
                  <a:pt x="94487" y="31241"/>
                </a:lnTo>
                <a:lnTo>
                  <a:pt x="59435" y="0"/>
                </a:lnTo>
                <a:lnTo>
                  <a:pt x="19050" y="31241"/>
                </a:lnTo>
                <a:lnTo>
                  <a:pt x="0" y="31241"/>
                </a:lnTo>
                <a:lnTo>
                  <a:pt x="0" y="189738"/>
                </a:lnTo>
                <a:lnTo>
                  <a:pt x="15240" y="189738"/>
                </a:lnTo>
                <a:lnTo>
                  <a:pt x="15240" y="143256"/>
                </a:lnTo>
                <a:lnTo>
                  <a:pt x="16001" y="140208"/>
                </a:lnTo>
                <a:lnTo>
                  <a:pt x="34290" y="124968"/>
                </a:lnTo>
                <a:lnTo>
                  <a:pt x="70865" y="124968"/>
                </a:lnTo>
                <a:lnTo>
                  <a:pt x="89153" y="140208"/>
                </a:lnTo>
                <a:lnTo>
                  <a:pt x="89153" y="188976"/>
                </a:lnTo>
                <a:lnTo>
                  <a:pt x="128778" y="188976"/>
                </a:lnTo>
                <a:close/>
              </a:path>
            </a:pathLst>
          </a:custGeom>
          <a:solidFill>
            <a:srgbClr val="F4FFBA"/>
          </a:solidFill>
        </p:spPr>
        <p:txBody>
          <a:bodyPr wrap="square" lIns="0" tIns="0" rIns="0" bIns="0" rtlCol="0"/>
          <a:lstStyle/>
          <a:p>
            <a:pPr defTabSz="917783"/>
            <a:endParaRPr sz="1807">
              <a:solidFill>
                <a:prstClr val="black"/>
              </a:solidFill>
              <a:latin typeface="Calibri"/>
            </a:endParaRPr>
          </a:p>
        </p:txBody>
      </p:sp>
      <p:sp>
        <p:nvSpPr>
          <p:cNvPr id="683" name="object 683"/>
          <p:cNvSpPr/>
          <p:nvPr/>
        </p:nvSpPr>
        <p:spPr>
          <a:xfrm>
            <a:off x="2227477" y="4245076"/>
            <a:ext cx="152329" cy="86681"/>
          </a:xfrm>
          <a:custGeom>
            <a:avLst/>
            <a:gdLst/>
            <a:ahLst/>
            <a:cxnLst/>
            <a:rect l="l" t="t" r="r" b="b"/>
            <a:pathLst>
              <a:path w="151765" h="86360">
                <a:moveTo>
                  <a:pt x="151638" y="21336"/>
                </a:moveTo>
                <a:lnTo>
                  <a:pt x="137922" y="20573"/>
                </a:lnTo>
                <a:lnTo>
                  <a:pt x="137922" y="0"/>
                </a:lnTo>
                <a:lnTo>
                  <a:pt x="108966" y="0"/>
                </a:lnTo>
                <a:lnTo>
                  <a:pt x="108204" y="20573"/>
                </a:lnTo>
                <a:lnTo>
                  <a:pt x="79247" y="20573"/>
                </a:lnTo>
                <a:lnTo>
                  <a:pt x="0" y="86106"/>
                </a:lnTo>
                <a:lnTo>
                  <a:pt x="33528" y="86106"/>
                </a:lnTo>
                <a:lnTo>
                  <a:pt x="77724" y="51053"/>
                </a:lnTo>
                <a:lnTo>
                  <a:pt x="109728" y="79292"/>
                </a:lnTo>
                <a:lnTo>
                  <a:pt x="109728" y="56387"/>
                </a:lnTo>
                <a:lnTo>
                  <a:pt x="151638" y="21336"/>
                </a:lnTo>
                <a:close/>
              </a:path>
              <a:path w="151765" h="86360">
                <a:moveTo>
                  <a:pt x="146304" y="85343"/>
                </a:moveTo>
                <a:lnTo>
                  <a:pt x="146304" y="56387"/>
                </a:lnTo>
                <a:lnTo>
                  <a:pt x="109728" y="56387"/>
                </a:lnTo>
                <a:lnTo>
                  <a:pt x="109728" y="79292"/>
                </a:lnTo>
                <a:lnTo>
                  <a:pt x="116586" y="85343"/>
                </a:lnTo>
                <a:lnTo>
                  <a:pt x="146304" y="85343"/>
                </a:lnTo>
                <a:close/>
              </a:path>
            </a:pathLst>
          </a:custGeom>
          <a:solidFill>
            <a:srgbClr val="3FB2E2"/>
          </a:solidFill>
        </p:spPr>
        <p:txBody>
          <a:bodyPr wrap="square" lIns="0" tIns="0" rIns="0" bIns="0" rtlCol="0"/>
          <a:lstStyle/>
          <a:p>
            <a:pPr defTabSz="917783"/>
            <a:endParaRPr sz="1807">
              <a:solidFill>
                <a:prstClr val="black"/>
              </a:solidFill>
              <a:latin typeface="Calibri"/>
            </a:endParaRPr>
          </a:p>
        </p:txBody>
      </p:sp>
      <p:sp>
        <p:nvSpPr>
          <p:cNvPr id="684" name="object 684"/>
          <p:cNvSpPr/>
          <p:nvPr/>
        </p:nvSpPr>
        <p:spPr>
          <a:xfrm>
            <a:off x="2385797" y="4230545"/>
            <a:ext cx="228174" cy="270241"/>
          </a:xfrm>
          <a:custGeom>
            <a:avLst/>
            <a:gdLst/>
            <a:ahLst/>
            <a:cxnLst/>
            <a:rect l="l" t="t" r="r" b="b"/>
            <a:pathLst>
              <a:path w="227330" h="269239">
                <a:moveTo>
                  <a:pt x="227076" y="34289"/>
                </a:moveTo>
                <a:lnTo>
                  <a:pt x="197358" y="0"/>
                </a:lnTo>
                <a:lnTo>
                  <a:pt x="124968" y="70865"/>
                </a:lnTo>
                <a:lnTo>
                  <a:pt x="90678" y="70865"/>
                </a:lnTo>
                <a:lnTo>
                  <a:pt x="55626" y="39624"/>
                </a:lnTo>
                <a:lnTo>
                  <a:pt x="15240" y="70865"/>
                </a:lnTo>
                <a:lnTo>
                  <a:pt x="0" y="70865"/>
                </a:lnTo>
                <a:lnTo>
                  <a:pt x="0" y="268986"/>
                </a:lnTo>
                <a:lnTo>
                  <a:pt x="17526" y="268986"/>
                </a:lnTo>
                <a:lnTo>
                  <a:pt x="17526" y="223265"/>
                </a:lnTo>
                <a:lnTo>
                  <a:pt x="18287" y="220218"/>
                </a:lnTo>
                <a:lnTo>
                  <a:pt x="19050" y="216407"/>
                </a:lnTo>
                <a:lnTo>
                  <a:pt x="20574" y="213359"/>
                </a:lnTo>
                <a:lnTo>
                  <a:pt x="23621" y="211074"/>
                </a:lnTo>
                <a:lnTo>
                  <a:pt x="25908" y="208025"/>
                </a:lnTo>
                <a:lnTo>
                  <a:pt x="28956" y="206501"/>
                </a:lnTo>
                <a:lnTo>
                  <a:pt x="32004" y="205739"/>
                </a:lnTo>
                <a:lnTo>
                  <a:pt x="35813" y="204977"/>
                </a:lnTo>
                <a:lnTo>
                  <a:pt x="73152" y="204977"/>
                </a:lnTo>
                <a:lnTo>
                  <a:pt x="91440" y="220218"/>
                </a:lnTo>
                <a:lnTo>
                  <a:pt x="91440" y="268986"/>
                </a:lnTo>
                <a:lnTo>
                  <a:pt x="115062" y="268986"/>
                </a:lnTo>
                <a:lnTo>
                  <a:pt x="115062" y="153162"/>
                </a:lnTo>
                <a:lnTo>
                  <a:pt x="125730" y="153162"/>
                </a:lnTo>
                <a:lnTo>
                  <a:pt x="125730" y="268986"/>
                </a:lnTo>
                <a:lnTo>
                  <a:pt x="141732" y="268710"/>
                </a:lnTo>
                <a:lnTo>
                  <a:pt x="141732" y="111251"/>
                </a:lnTo>
                <a:lnTo>
                  <a:pt x="219456" y="34289"/>
                </a:lnTo>
                <a:lnTo>
                  <a:pt x="227076" y="34289"/>
                </a:lnTo>
                <a:close/>
              </a:path>
              <a:path w="227330" h="269239">
                <a:moveTo>
                  <a:pt x="169926" y="268224"/>
                </a:moveTo>
                <a:lnTo>
                  <a:pt x="169926" y="111251"/>
                </a:lnTo>
                <a:lnTo>
                  <a:pt x="141732" y="111251"/>
                </a:lnTo>
                <a:lnTo>
                  <a:pt x="141732" y="268710"/>
                </a:lnTo>
                <a:lnTo>
                  <a:pt x="169926" y="268224"/>
                </a:lnTo>
                <a:close/>
              </a:path>
            </a:pathLst>
          </a:custGeom>
          <a:solidFill>
            <a:srgbClr val="F4FFBA"/>
          </a:solidFill>
        </p:spPr>
        <p:txBody>
          <a:bodyPr wrap="square" lIns="0" tIns="0" rIns="0" bIns="0" rtlCol="0"/>
          <a:lstStyle/>
          <a:p>
            <a:pPr defTabSz="917783"/>
            <a:endParaRPr sz="1807">
              <a:solidFill>
                <a:prstClr val="black"/>
              </a:solidFill>
              <a:latin typeface="Calibri"/>
            </a:endParaRPr>
          </a:p>
        </p:txBody>
      </p:sp>
      <p:sp>
        <p:nvSpPr>
          <p:cNvPr id="685" name="object 685"/>
          <p:cNvSpPr/>
          <p:nvPr/>
        </p:nvSpPr>
        <p:spPr>
          <a:xfrm>
            <a:off x="2567063" y="4281023"/>
            <a:ext cx="221800" cy="220527"/>
          </a:xfrm>
          <a:custGeom>
            <a:avLst/>
            <a:gdLst/>
            <a:ahLst/>
            <a:cxnLst/>
            <a:rect l="l" t="t" r="r" b="b"/>
            <a:pathLst>
              <a:path w="220980" h="219710">
                <a:moveTo>
                  <a:pt x="220980" y="57150"/>
                </a:moveTo>
                <a:lnTo>
                  <a:pt x="189738" y="0"/>
                </a:lnTo>
                <a:lnTo>
                  <a:pt x="137922" y="60959"/>
                </a:lnTo>
                <a:lnTo>
                  <a:pt x="97536" y="60959"/>
                </a:lnTo>
                <a:lnTo>
                  <a:pt x="60198" y="29717"/>
                </a:lnTo>
                <a:lnTo>
                  <a:pt x="21336" y="60959"/>
                </a:lnTo>
                <a:lnTo>
                  <a:pt x="0" y="60959"/>
                </a:lnTo>
                <a:lnTo>
                  <a:pt x="0" y="218694"/>
                </a:lnTo>
                <a:lnTo>
                  <a:pt x="19812" y="218694"/>
                </a:lnTo>
                <a:lnTo>
                  <a:pt x="19812" y="171450"/>
                </a:lnTo>
                <a:lnTo>
                  <a:pt x="22860" y="165353"/>
                </a:lnTo>
                <a:lnTo>
                  <a:pt x="25146" y="162306"/>
                </a:lnTo>
                <a:lnTo>
                  <a:pt x="28193" y="160020"/>
                </a:lnTo>
                <a:lnTo>
                  <a:pt x="34290" y="156972"/>
                </a:lnTo>
                <a:lnTo>
                  <a:pt x="79248" y="156972"/>
                </a:lnTo>
                <a:lnTo>
                  <a:pt x="85343" y="160020"/>
                </a:lnTo>
                <a:lnTo>
                  <a:pt x="88392" y="162306"/>
                </a:lnTo>
                <a:lnTo>
                  <a:pt x="90678" y="165353"/>
                </a:lnTo>
                <a:lnTo>
                  <a:pt x="93726" y="171450"/>
                </a:lnTo>
                <a:lnTo>
                  <a:pt x="93726" y="218694"/>
                </a:lnTo>
                <a:lnTo>
                  <a:pt x="113538" y="218694"/>
                </a:lnTo>
                <a:lnTo>
                  <a:pt x="113538" y="102870"/>
                </a:lnTo>
                <a:lnTo>
                  <a:pt x="124206" y="102870"/>
                </a:lnTo>
                <a:lnTo>
                  <a:pt x="124206" y="218694"/>
                </a:lnTo>
                <a:lnTo>
                  <a:pt x="128778" y="218694"/>
                </a:lnTo>
                <a:lnTo>
                  <a:pt x="128778" y="219456"/>
                </a:lnTo>
                <a:lnTo>
                  <a:pt x="207263" y="219456"/>
                </a:lnTo>
                <a:lnTo>
                  <a:pt x="207263" y="57150"/>
                </a:lnTo>
                <a:lnTo>
                  <a:pt x="220980" y="57150"/>
                </a:lnTo>
                <a:close/>
              </a:path>
            </a:pathLst>
          </a:custGeom>
          <a:solidFill>
            <a:srgbClr val="F4FFBA"/>
          </a:solidFill>
        </p:spPr>
        <p:txBody>
          <a:bodyPr wrap="square" lIns="0" tIns="0" rIns="0" bIns="0" rtlCol="0"/>
          <a:lstStyle/>
          <a:p>
            <a:pPr defTabSz="917783"/>
            <a:endParaRPr sz="1807">
              <a:solidFill>
                <a:prstClr val="black"/>
              </a:solidFill>
              <a:latin typeface="Calibri"/>
            </a:endParaRPr>
          </a:p>
        </p:txBody>
      </p:sp>
      <p:sp>
        <p:nvSpPr>
          <p:cNvPr id="686" name="object 686"/>
          <p:cNvSpPr/>
          <p:nvPr/>
        </p:nvSpPr>
        <p:spPr>
          <a:xfrm>
            <a:off x="2270307" y="4357506"/>
            <a:ext cx="24220" cy="24220"/>
          </a:xfrm>
          <a:custGeom>
            <a:avLst/>
            <a:gdLst/>
            <a:ahLst/>
            <a:cxnLst/>
            <a:rect l="l" t="t" r="r" b="b"/>
            <a:pathLst>
              <a:path w="24129" h="24129">
                <a:moveTo>
                  <a:pt x="0" y="0"/>
                </a:moveTo>
                <a:lnTo>
                  <a:pt x="0" y="23622"/>
                </a:lnTo>
                <a:lnTo>
                  <a:pt x="23621" y="23622"/>
                </a:lnTo>
                <a:lnTo>
                  <a:pt x="23621"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87" name="object 687"/>
          <p:cNvSpPr/>
          <p:nvPr/>
        </p:nvSpPr>
        <p:spPr>
          <a:xfrm>
            <a:off x="2307018" y="4357506"/>
            <a:ext cx="24857" cy="24220"/>
          </a:xfrm>
          <a:custGeom>
            <a:avLst/>
            <a:gdLst/>
            <a:ahLst/>
            <a:cxnLst/>
            <a:rect l="l" t="t" r="r" b="b"/>
            <a:pathLst>
              <a:path w="24765" h="24129">
                <a:moveTo>
                  <a:pt x="0" y="0"/>
                </a:moveTo>
                <a:lnTo>
                  <a:pt x="0" y="23622"/>
                </a:lnTo>
                <a:lnTo>
                  <a:pt x="24384" y="23622"/>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88" name="object 688"/>
          <p:cNvSpPr/>
          <p:nvPr/>
        </p:nvSpPr>
        <p:spPr>
          <a:xfrm>
            <a:off x="2270307" y="4391924"/>
            <a:ext cx="24220" cy="24857"/>
          </a:xfrm>
          <a:custGeom>
            <a:avLst/>
            <a:gdLst/>
            <a:ahLst/>
            <a:cxnLst/>
            <a:rect l="l" t="t" r="r" b="b"/>
            <a:pathLst>
              <a:path w="24129" h="24764">
                <a:moveTo>
                  <a:pt x="0" y="0"/>
                </a:moveTo>
                <a:lnTo>
                  <a:pt x="0" y="24384"/>
                </a:lnTo>
                <a:lnTo>
                  <a:pt x="23621" y="24384"/>
                </a:lnTo>
                <a:lnTo>
                  <a:pt x="23621"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89" name="object 689"/>
          <p:cNvSpPr/>
          <p:nvPr/>
        </p:nvSpPr>
        <p:spPr>
          <a:xfrm>
            <a:off x="2307018" y="4391924"/>
            <a:ext cx="24857" cy="24857"/>
          </a:xfrm>
          <a:custGeom>
            <a:avLst/>
            <a:gdLst/>
            <a:ahLst/>
            <a:cxnLst/>
            <a:rect l="l" t="t" r="r" b="b"/>
            <a:pathLst>
              <a:path w="24765" h="24764">
                <a:moveTo>
                  <a:pt x="0" y="0"/>
                </a:moveTo>
                <a:lnTo>
                  <a:pt x="0" y="24384"/>
                </a:lnTo>
                <a:lnTo>
                  <a:pt x="24384" y="24384"/>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0" name="object 690"/>
          <p:cNvSpPr/>
          <p:nvPr/>
        </p:nvSpPr>
        <p:spPr>
          <a:xfrm>
            <a:off x="2409507" y="4319265"/>
            <a:ext cx="24857" cy="24857"/>
          </a:xfrm>
          <a:custGeom>
            <a:avLst/>
            <a:gdLst/>
            <a:ahLst/>
            <a:cxnLst/>
            <a:rect l="l" t="t" r="r" b="b"/>
            <a:pathLst>
              <a:path w="24765" h="24764">
                <a:moveTo>
                  <a:pt x="0" y="0"/>
                </a:moveTo>
                <a:lnTo>
                  <a:pt x="0" y="24384"/>
                </a:lnTo>
                <a:lnTo>
                  <a:pt x="24384" y="24384"/>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1" name="object 691"/>
          <p:cNvSpPr/>
          <p:nvPr/>
        </p:nvSpPr>
        <p:spPr>
          <a:xfrm>
            <a:off x="2446219" y="4319265"/>
            <a:ext cx="24857" cy="24857"/>
          </a:xfrm>
          <a:custGeom>
            <a:avLst/>
            <a:gdLst/>
            <a:ahLst/>
            <a:cxnLst/>
            <a:rect l="l" t="t" r="r" b="b"/>
            <a:pathLst>
              <a:path w="24765" h="24764">
                <a:moveTo>
                  <a:pt x="0" y="0"/>
                </a:moveTo>
                <a:lnTo>
                  <a:pt x="0" y="24384"/>
                </a:lnTo>
                <a:lnTo>
                  <a:pt x="24384" y="24384"/>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2" name="object 692"/>
          <p:cNvSpPr/>
          <p:nvPr/>
        </p:nvSpPr>
        <p:spPr>
          <a:xfrm>
            <a:off x="2409507" y="4355977"/>
            <a:ext cx="24857" cy="24220"/>
          </a:xfrm>
          <a:custGeom>
            <a:avLst/>
            <a:gdLst/>
            <a:ahLst/>
            <a:cxnLst/>
            <a:rect l="l" t="t" r="r" b="b"/>
            <a:pathLst>
              <a:path w="24765" h="24129">
                <a:moveTo>
                  <a:pt x="0" y="0"/>
                </a:moveTo>
                <a:lnTo>
                  <a:pt x="0" y="23622"/>
                </a:lnTo>
                <a:lnTo>
                  <a:pt x="24384" y="23622"/>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3" name="object 693"/>
          <p:cNvSpPr/>
          <p:nvPr/>
        </p:nvSpPr>
        <p:spPr>
          <a:xfrm>
            <a:off x="2446219" y="4355977"/>
            <a:ext cx="24857" cy="24220"/>
          </a:xfrm>
          <a:custGeom>
            <a:avLst/>
            <a:gdLst/>
            <a:ahLst/>
            <a:cxnLst/>
            <a:rect l="l" t="t" r="r" b="b"/>
            <a:pathLst>
              <a:path w="24765" h="24129">
                <a:moveTo>
                  <a:pt x="0" y="0"/>
                </a:moveTo>
                <a:lnTo>
                  <a:pt x="0" y="23622"/>
                </a:lnTo>
                <a:lnTo>
                  <a:pt x="24384" y="23622"/>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4" name="object 694"/>
          <p:cNvSpPr/>
          <p:nvPr/>
        </p:nvSpPr>
        <p:spPr>
          <a:xfrm>
            <a:off x="2593067" y="4357506"/>
            <a:ext cx="24857" cy="24220"/>
          </a:xfrm>
          <a:custGeom>
            <a:avLst/>
            <a:gdLst/>
            <a:ahLst/>
            <a:cxnLst/>
            <a:rect l="l" t="t" r="r" b="b"/>
            <a:pathLst>
              <a:path w="24765" h="24129">
                <a:moveTo>
                  <a:pt x="0" y="0"/>
                </a:moveTo>
                <a:lnTo>
                  <a:pt x="0" y="23622"/>
                </a:lnTo>
                <a:lnTo>
                  <a:pt x="24384" y="23622"/>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5" name="object 695"/>
          <p:cNvSpPr/>
          <p:nvPr/>
        </p:nvSpPr>
        <p:spPr>
          <a:xfrm>
            <a:off x="2629779" y="4357506"/>
            <a:ext cx="24857" cy="24220"/>
          </a:xfrm>
          <a:custGeom>
            <a:avLst/>
            <a:gdLst/>
            <a:ahLst/>
            <a:cxnLst/>
            <a:rect l="l" t="t" r="r" b="b"/>
            <a:pathLst>
              <a:path w="24765" h="24129">
                <a:moveTo>
                  <a:pt x="0" y="0"/>
                </a:moveTo>
                <a:lnTo>
                  <a:pt x="0" y="23622"/>
                </a:lnTo>
                <a:lnTo>
                  <a:pt x="24384" y="23622"/>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6" name="object 696"/>
          <p:cNvSpPr/>
          <p:nvPr/>
        </p:nvSpPr>
        <p:spPr>
          <a:xfrm>
            <a:off x="2593067" y="4391924"/>
            <a:ext cx="24857" cy="24857"/>
          </a:xfrm>
          <a:custGeom>
            <a:avLst/>
            <a:gdLst/>
            <a:ahLst/>
            <a:cxnLst/>
            <a:rect l="l" t="t" r="r" b="b"/>
            <a:pathLst>
              <a:path w="24765" h="24764">
                <a:moveTo>
                  <a:pt x="0" y="0"/>
                </a:moveTo>
                <a:lnTo>
                  <a:pt x="0" y="24384"/>
                </a:lnTo>
                <a:lnTo>
                  <a:pt x="24384" y="24384"/>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7" name="object 697"/>
          <p:cNvSpPr/>
          <p:nvPr/>
        </p:nvSpPr>
        <p:spPr>
          <a:xfrm>
            <a:off x="2629779" y="4391924"/>
            <a:ext cx="24857" cy="24857"/>
          </a:xfrm>
          <a:custGeom>
            <a:avLst/>
            <a:gdLst/>
            <a:ahLst/>
            <a:cxnLst/>
            <a:rect l="l" t="t" r="r" b="b"/>
            <a:pathLst>
              <a:path w="24765" h="24764">
                <a:moveTo>
                  <a:pt x="0" y="0"/>
                </a:moveTo>
                <a:lnTo>
                  <a:pt x="0" y="24384"/>
                </a:lnTo>
                <a:lnTo>
                  <a:pt x="24384" y="24384"/>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8" name="object 698"/>
          <p:cNvSpPr/>
          <p:nvPr/>
        </p:nvSpPr>
        <p:spPr>
          <a:xfrm>
            <a:off x="2710085" y="4430931"/>
            <a:ext cx="21670" cy="37604"/>
          </a:xfrm>
          <a:custGeom>
            <a:avLst/>
            <a:gdLst/>
            <a:ahLst/>
            <a:cxnLst/>
            <a:rect l="l" t="t" r="r" b="b"/>
            <a:pathLst>
              <a:path w="21590" h="37464">
                <a:moveTo>
                  <a:pt x="0" y="0"/>
                </a:moveTo>
                <a:lnTo>
                  <a:pt x="0" y="37337"/>
                </a:lnTo>
                <a:lnTo>
                  <a:pt x="21335" y="37337"/>
                </a:lnTo>
                <a:lnTo>
                  <a:pt x="21335"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699" name="object 699"/>
          <p:cNvSpPr/>
          <p:nvPr/>
        </p:nvSpPr>
        <p:spPr>
          <a:xfrm>
            <a:off x="2740678" y="4430931"/>
            <a:ext cx="21670" cy="37604"/>
          </a:xfrm>
          <a:custGeom>
            <a:avLst/>
            <a:gdLst/>
            <a:ahLst/>
            <a:cxnLst/>
            <a:rect l="l" t="t" r="r" b="b"/>
            <a:pathLst>
              <a:path w="21590" h="37464">
                <a:moveTo>
                  <a:pt x="0" y="0"/>
                </a:moveTo>
                <a:lnTo>
                  <a:pt x="0" y="37337"/>
                </a:lnTo>
                <a:lnTo>
                  <a:pt x="21335" y="37337"/>
                </a:lnTo>
                <a:lnTo>
                  <a:pt x="21335"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00" name="object 700"/>
          <p:cNvSpPr/>
          <p:nvPr/>
        </p:nvSpPr>
        <p:spPr>
          <a:xfrm>
            <a:off x="2195353" y="4535713"/>
            <a:ext cx="529647" cy="0"/>
          </a:xfrm>
          <a:custGeom>
            <a:avLst/>
            <a:gdLst/>
            <a:ahLst/>
            <a:cxnLst/>
            <a:rect l="l" t="t" r="r" b="b"/>
            <a:pathLst>
              <a:path w="527685">
                <a:moveTo>
                  <a:pt x="0" y="0"/>
                </a:moveTo>
                <a:lnTo>
                  <a:pt x="527304" y="0"/>
                </a:lnTo>
              </a:path>
            </a:pathLst>
          </a:custGeom>
          <a:ln w="10668">
            <a:solidFill>
              <a:srgbClr val="000000"/>
            </a:solidFill>
          </a:ln>
        </p:spPr>
        <p:txBody>
          <a:bodyPr wrap="square" lIns="0" tIns="0" rIns="0" bIns="0" rtlCol="0"/>
          <a:lstStyle/>
          <a:p>
            <a:pPr defTabSz="917783"/>
            <a:endParaRPr sz="1807">
              <a:solidFill>
                <a:prstClr val="black"/>
              </a:solidFill>
              <a:latin typeface="Calibri"/>
            </a:endParaRPr>
          </a:p>
        </p:txBody>
      </p:sp>
      <p:sp>
        <p:nvSpPr>
          <p:cNvPr id="701" name="object 701"/>
          <p:cNvSpPr/>
          <p:nvPr/>
        </p:nvSpPr>
        <p:spPr>
          <a:xfrm>
            <a:off x="2448513" y="4564776"/>
            <a:ext cx="304658" cy="0"/>
          </a:xfrm>
          <a:custGeom>
            <a:avLst/>
            <a:gdLst/>
            <a:ahLst/>
            <a:cxnLst/>
            <a:rect l="l" t="t" r="r" b="b"/>
            <a:pathLst>
              <a:path w="303530">
                <a:moveTo>
                  <a:pt x="0" y="0"/>
                </a:moveTo>
                <a:lnTo>
                  <a:pt x="303276" y="0"/>
                </a:lnTo>
              </a:path>
            </a:pathLst>
          </a:custGeom>
          <a:ln w="10667">
            <a:solidFill>
              <a:srgbClr val="000000"/>
            </a:solidFill>
          </a:ln>
        </p:spPr>
        <p:txBody>
          <a:bodyPr wrap="square" lIns="0" tIns="0" rIns="0" bIns="0" rtlCol="0"/>
          <a:lstStyle/>
          <a:p>
            <a:pPr defTabSz="917783"/>
            <a:endParaRPr sz="1807">
              <a:solidFill>
                <a:prstClr val="black"/>
              </a:solidFill>
              <a:latin typeface="Calibri"/>
            </a:endParaRPr>
          </a:p>
        </p:txBody>
      </p:sp>
      <p:sp>
        <p:nvSpPr>
          <p:cNvPr id="702" name="object 702"/>
          <p:cNvSpPr/>
          <p:nvPr/>
        </p:nvSpPr>
        <p:spPr>
          <a:xfrm>
            <a:off x="2201471" y="2989222"/>
            <a:ext cx="450614" cy="228812"/>
          </a:xfrm>
          <a:custGeom>
            <a:avLst/>
            <a:gdLst/>
            <a:ahLst/>
            <a:cxnLst/>
            <a:rect l="l" t="t" r="r" b="b"/>
            <a:pathLst>
              <a:path w="448944" h="227964">
                <a:moveTo>
                  <a:pt x="448818" y="148590"/>
                </a:moveTo>
                <a:lnTo>
                  <a:pt x="399288" y="50291"/>
                </a:lnTo>
                <a:lnTo>
                  <a:pt x="370331" y="50291"/>
                </a:lnTo>
                <a:lnTo>
                  <a:pt x="370331" y="32003"/>
                </a:lnTo>
                <a:lnTo>
                  <a:pt x="333755" y="32003"/>
                </a:lnTo>
                <a:lnTo>
                  <a:pt x="333755" y="51053"/>
                </a:lnTo>
                <a:lnTo>
                  <a:pt x="320802" y="51053"/>
                </a:lnTo>
                <a:lnTo>
                  <a:pt x="294894" y="0"/>
                </a:lnTo>
                <a:lnTo>
                  <a:pt x="163829" y="0"/>
                </a:lnTo>
                <a:lnTo>
                  <a:pt x="125729" y="51053"/>
                </a:lnTo>
                <a:lnTo>
                  <a:pt x="79247" y="51053"/>
                </a:lnTo>
                <a:lnTo>
                  <a:pt x="0" y="149351"/>
                </a:lnTo>
                <a:lnTo>
                  <a:pt x="19812" y="149351"/>
                </a:lnTo>
                <a:lnTo>
                  <a:pt x="19812" y="227837"/>
                </a:lnTo>
                <a:lnTo>
                  <a:pt x="433578" y="227837"/>
                </a:lnTo>
                <a:lnTo>
                  <a:pt x="433578" y="148590"/>
                </a:lnTo>
                <a:lnTo>
                  <a:pt x="448818" y="14859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03" name="object 703"/>
          <p:cNvSpPr/>
          <p:nvPr/>
        </p:nvSpPr>
        <p:spPr>
          <a:xfrm>
            <a:off x="2229005" y="3006048"/>
            <a:ext cx="409186" cy="203955"/>
          </a:xfrm>
          <a:custGeom>
            <a:avLst/>
            <a:gdLst/>
            <a:ahLst/>
            <a:cxnLst/>
            <a:rect l="l" t="t" r="r" b="b"/>
            <a:pathLst>
              <a:path w="407669" h="203200">
                <a:moveTo>
                  <a:pt x="284225" y="34289"/>
                </a:moveTo>
                <a:lnTo>
                  <a:pt x="265938" y="0"/>
                </a:lnTo>
                <a:lnTo>
                  <a:pt x="192786" y="105917"/>
                </a:lnTo>
                <a:lnTo>
                  <a:pt x="81534" y="105917"/>
                </a:lnTo>
                <a:lnTo>
                  <a:pt x="81534" y="156209"/>
                </a:lnTo>
                <a:lnTo>
                  <a:pt x="73152" y="156209"/>
                </a:lnTo>
                <a:lnTo>
                  <a:pt x="73152" y="132587"/>
                </a:lnTo>
                <a:lnTo>
                  <a:pt x="0" y="132587"/>
                </a:lnTo>
                <a:lnTo>
                  <a:pt x="0" y="202691"/>
                </a:lnTo>
                <a:lnTo>
                  <a:pt x="9906" y="202691"/>
                </a:lnTo>
                <a:lnTo>
                  <a:pt x="9906" y="152400"/>
                </a:lnTo>
                <a:lnTo>
                  <a:pt x="62484" y="152400"/>
                </a:lnTo>
                <a:lnTo>
                  <a:pt x="62484" y="202691"/>
                </a:lnTo>
                <a:lnTo>
                  <a:pt x="126492" y="201929"/>
                </a:lnTo>
                <a:lnTo>
                  <a:pt x="126492" y="141731"/>
                </a:lnTo>
                <a:lnTo>
                  <a:pt x="153162" y="141731"/>
                </a:lnTo>
                <a:lnTo>
                  <a:pt x="153162" y="202691"/>
                </a:lnTo>
                <a:lnTo>
                  <a:pt x="204978" y="202691"/>
                </a:lnTo>
                <a:lnTo>
                  <a:pt x="204978" y="132587"/>
                </a:lnTo>
                <a:lnTo>
                  <a:pt x="274320" y="34289"/>
                </a:lnTo>
                <a:lnTo>
                  <a:pt x="284225" y="34289"/>
                </a:lnTo>
                <a:close/>
              </a:path>
              <a:path w="407669" h="203200">
                <a:moveTo>
                  <a:pt x="407670" y="123443"/>
                </a:moveTo>
                <a:lnTo>
                  <a:pt x="371094" y="51053"/>
                </a:lnTo>
                <a:lnTo>
                  <a:pt x="315468" y="132587"/>
                </a:lnTo>
                <a:lnTo>
                  <a:pt x="204978" y="132587"/>
                </a:lnTo>
                <a:lnTo>
                  <a:pt x="204978" y="202691"/>
                </a:lnTo>
                <a:lnTo>
                  <a:pt x="397764" y="202691"/>
                </a:lnTo>
                <a:lnTo>
                  <a:pt x="397764" y="123443"/>
                </a:lnTo>
                <a:lnTo>
                  <a:pt x="407670" y="123443"/>
                </a:lnTo>
                <a:close/>
              </a:path>
            </a:pathLst>
          </a:custGeom>
          <a:solidFill>
            <a:srgbClr val="FF3865"/>
          </a:solidFill>
        </p:spPr>
        <p:txBody>
          <a:bodyPr wrap="square" lIns="0" tIns="0" rIns="0" bIns="0" rtlCol="0"/>
          <a:lstStyle/>
          <a:p>
            <a:pPr defTabSz="917783"/>
            <a:endParaRPr sz="1807">
              <a:solidFill>
                <a:prstClr val="black"/>
              </a:solidFill>
              <a:latin typeface="Calibri"/>
            </a:endParaRPr>
          </a:p>
        </p:txBody>
      </p:sp>
      <p:sp>
        <p:nvSpPr>
          <p:cNvPr id="704" name="object 704"/>
          <p:cNvSpPr/>
          <p:nvPr/>
        </p:nvSpPr>
        <p:spPr>
          <a:xfrm>
            <a:off x="2219063" y="2997634"/>
            <a:ext cx="378592" cy="133846"/>
          </a:xfrm>
          <a:prstGeom prst="rect">
            <a:avLst/>
          </a:prstGeom>
          <a:blipFill>
            <a:blip r:embed="rId2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05" name="object 705"/>
          <p:cNvSpPr/>
          <p:nvPr/>
        </p:nvSpPr>
        <p:spPr>
          <a:xfrm>
            <a:off x="2398034" y="3231291"/>
            <a:ext cx="256219" cy="0"/>
          </a:xfrm>
          <a:custGeom>
            <a:avLst/>
            <a:gdLst/>
            <a:ahLst/>
            <a:cxnLst/>
            <a:rect l="l" t="t" r="r" b="b"/>
            <a:pathLst>
              <a:path w="255269">
                <a:moveTo>
                  <a:pt x="0" y="0"/>
                </a:moveTo>
                <a:lnTo>
                  <a:pt x="255270" y="0"/>
                </a:lnTo>
              </a:path>
            </a:pathLst>
          </a:custGeom>
          <a:ln w="8382">
            <a:solidFill>
              <a:srgbClr val="000000"/>
            </a:solidFill>
          </a:ln>
        </p:spPr>
        <p:txBody>
          <a:bodyPr wrap="square" lIns="0" tIns="0" rIns="0" bIns="0" rtlCol="0"/>
          <a:lstStyle/>
          <a:p>
            <a:pPr defTabSz="917783"/>
            <a:endParaRPr sz="1807">
              <a:solidFill>
                <a:prstClr val="black"/>
              </a:solidFill>
              <a:latin typeface="Calibri"/>
            </a:endParaRPr>
          </a:p>
        </p:txBody>
      </p:sp>
      <p:sp>
        <p:nvSpPr>
          <p:cNvPr id="706" name="object 706"/>
          <p:cNvSpPr/>
          <p:nvPr/>
        </p:nvSpPr>
        <p:spPr>
          <a:xfrm>
            <a:off x="2195353" y="3250029"/>
            <a:ext cx="295735" cy="0"/>
          </a:xfrm>
          <a:custGeom>
            <a:avLst/>
            <a:gdLst/>
            <a:ahLst/>
            <a:cxnLst/>
            <a:rect l="l" t="t" r="r" b="b"/>
            <a:pathLst>
              <a:path w="294640">
                <a:moveTo>
                  <a:pt x="0" y="0"/>
                </a:moveTo>
                <a:lnTo>
                  <a:pt x="294131" y="0"/>
                </a:lnTo>
              </a:path>
            </a:pathLst>
          </a:custGeom>
          <a:ln w="7620">
            <a:solidFill>
              <a:srgbClr val="000000"/>
            </a:solidFill>
          </a:ln>
        </p:spPr>
        <p:txBody>
          <a:bodyPr wrap="square" lIns="0" tIns="0" rIns="0" bIns="0" rtlCol="0"/>
          <a:lstStyle/>
          <a:p>
            <a:pPr defTabSz="917783"/>
            <a:endParaRPr sz="1807">
              <a:solidFill>
                <a:prstClr val="black"/>
              </a:solidFill>
              <a:latin typeface="Calibri"/>
            </a:endParaRPr>
          </a:p>
        </p:txBody>
      </p:sp>
      <p:sp>
        <p:nvSpPr>
          <p:cNvPr id="707" name="object 707"/>
          <p:cNvSpPr/>
          <p:nvPr/>
        </p:nvSpPr>
        <p:spPr>
          <a:xfrm>
            <a:off x="2314667" y="3267237"/>
            <a:ext cx="233274" cy="0"/>
          </a:xfrm>
          <a:custGeom>
            <a:avLst/>
            <a:gdLst/>
            <a:ahLst/>
            <a:cxnLst/>
            <a:rect l="l" t="t" r="r" b="b"/>
            <a:pathLst>
              <a:path w="232409">
                <a:moveTo>
                  <a:pt x="0" y="0"/>
                </a:moveTo>
                <a:lnTo>
                  <a:pt x="232409" y="0"/>
                </a:lnTo>
              </a:path>
            </a:pathLst>
          </a:custGeom>
          <a:ln w="8382">
            <a:solidFill>
              <a:srgbClr val="000000"/>
            </a:solidFill>
          </a:ln>
        </p:spPr>
        <p:txBody>
          <a:bodyPr wrap="square" lIns="0" tIns="0" rIns="0" bIns="0" rtlCol="0"/>
          <a:lstStyle/>
          <a:p>
            <a:pPr defTabSz="917783"/>
            <a:endParaRPr sz="1807">
              <a:solidFill>
                <a:prstClr val="black"/>
              </a:solidFill>
              <a:latin typeface="Calibri"/>
            </a:endParaRPr>
          </a:p>
        </p:txBody>
      </p:sp>
      <p:sp>
        <p:nvSpPr>
          <p:cNvPr id="708" name="object 708"/>
          <p:cNvSpPr/>
          <p:nvPr/>
        </p:nvSpPr>
        <p:spPr>
          <a:xfrm>
            <a:off x="2455396" y="3155189"/>
            <a:ext cx="73934" cy="36330"/>
          </a:xfrm>
          <a:custGeom>
            <a:avLst/>
            <a:gdLst/>
            <a:ahLst/>
            <a:cxnLst/>
            <a:rect l="l" t="t" r="r" b="b"/>
            <a:pathLst>
              <a:path w="73659" h="36194">
                <a:moveTo>
                  <a:pt x="0" y="0"/>
                </a:moveTo>
                <a:lnTo>
                  <a:pt x="0" y="35814"/>
                </a:lnTo>
                <a:lnTo>
                  <a:pt x="73151" y="35814"/>
                </a:lnTo>
                <a:lnTo>
                  <a:pt x="73151"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09" name="object 709"/>
          <p:cNvSpPr/>
          <p:nvPr/>
        </p:nvSpPr>
        <p:spPr>
          <a:xfrm>
            <a:off x="2320786" y="3142188"/>
            <a:ext cx="22308" cy="50989"/>
          </a:xfrm>
          <a:custGeom>
            <a:avLst/>
            <a:gdLst/>
            <a:ahLst/>
            <a:cxnLst/>
            <a:rect l="l" t="t" r="r" b="b"/>
            <a:pathLst>
              <a:path w="22225" h="50800">
                <a:moveTo>
                  <a:pt x="0" y="0"/>
                </a:moveTo>
                <a:lnTo>
                  <a:pt x="0" y="50292"/>
                </a:lnTo>
                <a:lnTo>
                  <a:pt x="22098" y="50292"/>
                </a:lnTo>
                <a:lnTo>
                  <a:pt x="22098"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10" name="object 710"/>
          <p:cNvSpPr/>
          <p:nvPr/>
        </p:nvSpPr>
        <p:spPr>
          <a:xfrm>
            <a:off x="2395740" y="3142188"/>
            <a:ext cx="24857" cy="50989"/>
          </a:xfrm>
          <a:custGeom>
            <a:avLst/>
            <a:gdLst/>
            <a:ahLst/>
            <a:cxnLst/>
            <a:rect l="l" t="t" r="r" b="b"/>
            <a:pathLst>
              <a:path w="24765" h="50800">
                <a:moveTo>
                  <a:pt x="0" y="0"/>
                </a:moveTo>
                <a:lnTo>
                  <a:pt x="0" y="50292"/>
                </a:lnTo>
                <a:lnTo>
                  <a:pt x="24384" y="50292"/>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11" name="object 711"/>
          <p:cNvSpPr/>
          <p:nvPr/>
        </p:nvSpPr>
        <p:spPr>
          <a:xfrm>
            <a:off x="2571650" y="3157485"/>
            <a:ext cx="40154" cy="33780"/>
          </a:xfrm>
          <a:custGeom>
            <a:avLst/>
            <a:gdLst/>
            <a:ahLst/>
            <a:cxnLst/>
            <a:rect l="l" t="t" r="r" b="b"/>
            <a:pathLst>
              <a:path w="40005" h="33655">
                <a:moveTo>
                  <a:pt x="0" y="0"/>
                </a:moveTo>
                <a:lnTo>
                  <a:pt x="0" y="33527"/>
                </a:lnTo>
                <a:lnTo>
                  <a:pt x="39624" y="33527"/>
                </a:lnTo>
                <a:lnTo>
                  <a:pt x="3962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12" name="object 712"/>
          <p:cNvSpPr/>
          <p:nvPr/>
        </p:nvSpPr>
        <p:spPr>
          <a:xfrm>
            <a:off x="2353673" y="3023639"/>
            <a:ext cx="22308" cy="52263"/>
          </a:xfrm>
          <a:custGeom>
            <a:avLst/>
            <a:gdLst/>
            <a:ahLst/>
            <a:cxnLst/>
            <a:rect l="l" t="t" r="r" b="b"/>
            <a:pathLst>
              <a:path w="22225" h="52069">
                <a:moveTo>
                  <a:pt x="22097" y="51815"/>
                </a:moveTo>
                <a:lnTo>
                  <a:pt x="22097" y="10667"/>
                </a:lnTo>
                <a:lnTo>
                  <a:pt x="9906" y="0"/>
                </a:lnTo>
                <a:lnTo>
                  <a:pt x="0" y="10667"/>
                </a:lnTo>
                <a:lnTo>
                  <a:pt x="0" y="51815"/>
                </a:lnTo>
                <a:lnTo>
                  <a:pt x="22097" y="518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13" name="object 713"/>
          <p:cNvSpPr/>
          <p:nvPr/>
        </p:nvSpPr>
        <p:spPr>
          <a:xfrm>
            <a:off x="2399563" y="3023639"/>
            <a:ext cx="22308" cy="52263"/>
          </a:xfrm>
          <a:custGeom>
            <a:avLst/>
            <a:gdLst/>
            <a:ahLst/>
            <a:cxnLst/>
            <a:rect l="l" t="t" r="r" b="b"/>
            <a:pathLst>
              <a:path w="22225" h="52069">
                <a:moveTo>
                  <a:pt x="22097" y="51815"/>
                </a:moveTo>
                <a:lnTo>
                  <a:pt x="22097" y="10667"/>
                </a:lnTo>
                <a:lnTo>
                  <a:pt x="12192" y="0"/>
                </a:lnTo>
                <a:lnTo>
                  <a:pt x="0" y="10667"/>
                </a:lnTo>
                <a:lnTo>
                  <a:pt x="0" y="51815"/>
                </a:lnTo>
                <a:lnTo>
                  <a:pt x="22097" y="518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14" name="object 714"/>
          <p:cNvSpPr/>
          <p:nvPr/>
        </p:nvSpPr>
        <p:spPr>
          <a:xfrm>
            <a:off x="2508170" y="3058820"/>
            <a:ext cx="22945" cy="49714"/>
          </a:xfrm>
          <a:custGeom>
            <a:avLst/>
            <a:gdLst/>
            <a:ahLst/>
            <a:cxnLst/>
            <a:rect l="l" t="t" r="r" b="b"/>
            <a:pathLst>
              <a:path w="22859" h="49530">
                <a:moveTo>
                  <a:pt x="22859" y="49529"/>
                </a:moveTo>
                <a:lnTo>
                  <a:pt x="22859" y="8382"/>
                </a:lnTo>
                <a:lnTo>
                  <a:pt x="11429" y="0"/>
                </a:lnTo>
                <a:lnTo>
                  <a:pt x="0" y="8382"/>
                </a:lnTo>
                <a:lnTo>
                  <a:pt x="0" y="49529"/>
                </a:lnTo>
                <a:lnTo>
                  <a:pt x="22859" y="4952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15" name="object 715"/>
          <p:cNvSpPr/>
          <p:nvPr/>
        </p:nvSpPr>
        <p:spPr>
          <a:xfrm>
            <a:off x="5032117" y="1876006"/>
            <a:ext cx="299559" cy="0"/>
          </a:xfrm>
          <a:custGeom>
            <a:avLst/>
            <a:gdLst/>
            <a:ahLst/>
            <a:cxnLst/>
            <a:rect l="l" t="t" r="r" b="b"/>
            <a:pathLst>
              <a:path w="298450">
                <a:moveTo>
                  <a:pt x="0" y="0"/>
                </a:moveTo>
                <a:lnTo>
                  <a:pt x="297942" y="0"/>
                </a:lnTo>
              </a:path>
            </a:pathLst>
          </a:custGeom>
          <a:ln w="9905">
            <a:solidFill>
              <a:srgbClr val="000000"/>
            </a:solidFill>
          </a:ln>
        </p:spPr>
        <p:txBody>
          <a:bodyPr wrap="square" lIns="0" tIns="0" rIns="0" bIns="0" rtlCol="0"/>
          <a:lstStyle/>
          <a:p>
            <a:pPr defTabSz="917783"/>
            <a:endParaRPr sz="1807">
              <a:solidFill>
                <a:prstClr val="black"/>
              </a:solidFill>
              <a:latin typeface="Calibri"/>
            </a:endParaRPr>
          </a:p>
        </p:txBody>
      </p:sp>
      <p:sp>
        <p:nvSpPr>
          <p:cNvPr id="716" name="object 716"/>
          <p:cNvSpPr/>
          <p:nvPr/>
        </p:nvSpPr>
        <p:spPr>
          <a:xfrm>
            <a:off x="4795784" y="1897804"/>
            <a:ext cx="344175" cy="0"/>
          </a:xfrm>
          <a:custGeom>
            <a:avLst/>
            <a:gdLst/>
            <a:ahLst/>
            <a:cxnLst/>
            <a:rect l="l" t="t" r="r" b="b"/>
            <a:pathLst>
              <a:path w="342900">
                <a:moveTo>
                  <a:pt x="0" y="0"/>
                </a:moveTo>
                <a:lnTo>
                  <a:pt x="342900" y="0"/>
                </a:lnTo>
              </a:path>
            </a:pathLst>
          </a:custGeom>
          <a:ln w="9143">
            <a:solidFill>
              <a:srgbClr val="000000"/>
            </a:solidFill>
          </a:ln>
        </p:spPr>
        <p:txBody>
          <a:bodyPr wrap="square" lIns="0" tIns="0" rIns="0" bIns="0" rtlCol="0"/>
          <a:lstStyle/>
          <a:p>
            <a:pPr defTabSz="917783"/>
            <a:endParaRPr sz="1807">
              <a:solidFill>
                <a:prstClr val="black"/>
              </a:solidFill>
              <a:latin typeface="Calibri"/>
            </a:endParaRPr>
          </a:p>
        </p:txBody>
      </p:sp>
      <p:sp>
        <p:nvSpPr>
          <p:cNvPr id="717" name="object 717"/>
          <p:cNvSpPr/>
          <p:nvPr/>
        </p:nvSpPr>
        <p:spPr>
          <a:xfrm>
            <a:off x="4934983" y="1918455"/>
            <a:ext cx="271516" cy="0"/>
          </a:xfrm>
          <a:custGeom>
            <a:avLst/>
            <a:gdLst/>
            <a:ahLst/>
            <a:cxnLst/>
            <a:rect l="l" t="t" r="r" b="b"/>
            <a:pathLst>
              <a:path w="270510">
                <a:moveTo>
                  <a:pt x="0" y="0"/>
                </a:moveTo>
                <a:lnTo>
                  <a:pt x="270510" y="0"/>
                </a:lnTo>
              </a:path>
            </a:pathLst>
          </a:custGeom>
          <a:ln w="9143">
            <a:solidFill>
              <a:srgbClr val="000000"/>
            </a:solidFill>
          </a:ln>
        </p:spPr>
        <p:txBody>
          <a:bodyPr wrap="square" lIns="0" tIns="0" rIns="0" bIns="0" rtlCol="0"/>
          <a:lstStyle/>
          <a:p>
            <a:pPr defTabSz="917783"/>
            <a:endParaRPr sz="1807">
              <a:solidFill>
                <a:prstClr val="black"/>
              </a:solidFill>
              <a:latin typeface="Calibri"/>
            </a:endParaRPr>
          </a:p>
        </p:txBody>
      </p:sp>
      <p:sp>
        <p:nvSpPr>
          <p:cNvPr id="718" name="object 718"/>
          <p:cNvSpPr/>
          <p:nvPr/>
        </p:nvSpPr>
        <p:spPr>
          <a:xfrm>
            <a:off x="5107836" y="3276034"/>
            <a:ext cx="450614" cy="228812"/>
          </a:xfrm>
          <a:custGeom>
            <a:avLst/>
            <a:gdLst/>
            <a:ahLst/>
            <a:cxnLst/>
            <a:rect l="l" t="t" r="r" b="b"/>
            <a:pathLst>
              <a:path w="448945" h="227964">
                <a:moveTo>
                  <a:pt x="448818" y="148590"/>
                </a:moveTo>
                <a:lnTo>
                  <a:pt x="399288" y="50291"/>
                </a:lnTo>
                <a:lnTo>
                  <a:pt x="370331" y="50291"/>
                </a:lnTo>
                <a:lnTo>
                  <a:pt x="370331" y="32003"/>
                </a:lnTo>
                <a:lnTo>
                  <a:pt x="333755" y="32003"/>
                </a:lnTo>
                <a:lnTo>
                  <a:pt x="333755" y="51053"/>
                </a:lnTo>
                <a:lnTo>
                  <a:pt x="320802" y="51053"/>
                </a:lnTo>
                <a:lnTo>
                  <a:pt x="294894" y="0"/>
                </a:lnTo>
                <a:lnTo>
                  <a:pt x="163830" y="0"/>
                </a:lnTo>
                <a:lnTo>
                  <a:pt x="125730" y="51053"/>
                </a:lnTo>
                <a:lnTo>
                  <a:pt x="79248" y="51053"/>
                </a:lnTo>
                <a:lnTo>
                  <a:pt x="0" y="149351"/>
                </a:lnTo>
                <a:lnTo>
                  <a:pt x="19812" y="149351"/>
                </a:lnTo>
                <a:lnTo>
                  <a:pt x="19812" y="227837"/>
                </a:lnTo>
                <a:lnTo>
                  <a:pt x="433578" y="227837"/>
                </a:lnTo>
                <a:lnTo>
                  <a:pt x="433578" y="148590"/>
                </a:lnTo>
                <a:lnTo>
                  <a:pt x="448818" y="14859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19" name="object 719"/>
          <p:cNvSpPr/>
          <p:nvPr/>
        </p:nvSpPr>
        <p:spPr>
          <a:xfrm>
            <a:off x="5135369" y="3292860"/>
            <a:ext cx="409186" cy="203955"/>
          </a:xfrm>
          <a:custGeom>
            <a:avLst/>
            <a:gdLst/>
            <a:ahLst/>
            <a:cxnLst/>
            <a:rect l="l" t="t" r="r" b="b"/>
            <a:pathLst>
              <a:path w="407670" h="203200">
                <a:moveTo>
                  <a:pt x="284226" y="34289"/>
                </a:moveTo>
                <a:lnTo>
                  <a:pt x="265938" y="0"/>
                </a:lnTo>
                <a:lnTo>
                  <a:pt x="192786" y="105917"/>
                </a:lnTo>
                <a:lnTo>
                  <a:pt x="81534" y="105917"/>
                </a:lnTo>
                <a:lnTo>
                  <a:pt x="81534" y="156209"/>
                </a:lnTo>
                <a:lnTo>
                  <a:pt x="73152" y="156209"/>
                </a:lnTo>
                <a:lnTo>
                  <a:pt x="73152" y="132587"/>
                </a:lnTo>
                <a:lnTo>
                  <a:pt x="0" y="132587"/>
                </a:lnTo>
                <a:lnTo>
                  <a:pt x="0" y="202691"/>
                </a:lnTo>
                <a:lnTo>
                  <a:pt x="9906" y="202691"/>
                </a:lnTo>
                <a:lnTo>
                  <a:pt x="9906" y="152400"/>
                </a:lnTo>
                <a:lnTo>
                  <a:pt x="62484" y="152400"/>
                </a:lnTo>
                <a:lnTo>
                  <a:pt x="62484" y="202691"/>
                </a:lnTo>
                <a:lnTo>
                  <a:pt x="126492" y="201929"/>
                </a:lnTo>
                <a:lnTo>
                  <a:pt x="126492" y="141731"/>
                </a:lnTo>
                <a:lnTo>
                  <a:pt x="153162" y="141731"/>
                </a:lnTo>
                <a:lnTo>
                  <a:pt x="153162" y="202691"/>
                </a:lnTo>
                <a:lnTo>
                  <a:pt x="204978" y="202691"/>
                </a:lnTo>
                <a:lnTo>
                  <a:pt x="204978" y="132587"/>
                </a:lnTo>
                <a:lnTo>
                  <a:pt x="274320" y="34289"/>
                </a:lnTo>
                <a:lnTo>
                  <a:pt x="284226" y="34289"/>
                </a:lnTo>
                <a:close/>
              </a:path>
              <a:path w="407670" h="203200">
                <a:moveTo>
                  <a:pt x="407670" y="123443"/>
                </a:moveTo>
                <a:lnTo>
                  <a:pt x="371094" y="51053"/>
                </a:lnTo>
                <a:lnTo>
                  <a:pt x="315468" y="132587"/>
                </a:lnTo>
                <a:lnTo>
                  <a:pt x="204978" y="132587"/>
                </a:lnTo>
                <a:lnTo>
                  <a:pt x="204978" y="202691"/>
                </a:lnTo>
                <a:lnTo>
                  <a:pt x="397764" y="202691"/>
                </a:lnTo>
                <a:lnTo>
                  <a:pt x="397764" y="123443"/>
                </a:lnTo>
                <a:lnTo>
                  <a:pt x="407670" y="123443"/>
                </a:lnTo>
                <a:close/>
              </a:path>
            </a:pathLst>
          </a:custGeom>
          <a:solidFill>
            <a:srgbClr val="FF3865"/>
          </a:solidFill>
        </p:spPr>
        <p:txBody>
          <a:bodyPr wrap="square" lIns="0" tIns="0" rIns="0" bIns="0" rtlCol="0"/>
          <a:lstStyle/>
          <a:p>
            <a:pPr defTabSz="917783"/>
            <a:endParaRPr sz="1807">
              <a:solidFill>
                <a:prstClr val="black"/>
              </a:solidFill>
              <a:latin typeface="Calibri"/>
            </a:endParaRPr>
          </a:p>
        </p:txBody>
      </p:sp>
      <p:sp>
        <p:nvSpPr>
          <p:cNvPr id="720" name="object 720"/>
          <p:cNvSpPr/>
          <p:nvPr/>
        </p:nvSpPr>
        <p:spPr>
          <a:xfrm>
            <a:off x="5125426" y="3284446"/>
            <a:ext cx="378592" cy="133846"/>
          </a:xfrm>
          <a:prstGeom prst="rect">
            <a:avLst/>
          </a:prstGeom>
          <a:blipFill>
            <a:blip r:embed="rId2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21" name="object 721"/>
          <p:cNvSpPr/>
          <p:nvPr/>
        </p:nvSpPr>
        <p:spPr>
          <a:xfrm>
            <a:off x="5304397" y="3518102"/>
            <a:ext cx="256219" cy="0"/>
          </a:xfrm>
          <a:custGeom>
            <a:avLst/>
            <a:gdLst/>
            <a:ahLst/>
            <a:cxnLst/>
            <a:rect l="l" t="t" r="r" b="b"/>
            <a:pathLst>
              <a:path w="255270">
                <a:moveTo>
                  <a:pt x="0" y="0"/>
                </a:moveTo>
                <a:lnTo>
                  <a:pt x="255270" y="0"/>
                </a:lnTo>
              </a:path>
            </a:pathLst>
          </a:custGeom>
          <a:ln w="8382">
            <a:solidFill>
              <a:srgbClr val="000000"/>
            </a:solidFill>
          </a:ln>
        </p:spPr>
        <p:txBody>
          <a:bodyPr wrap="square" lIns="0" tIns="0" rIns="0" bIns="0" rtlCol="0"/>
          <a:lstStyle/>
          <a:p>
            <a:pPr defTabSz="917783"/>
            <a:endParaRPr sz="1807">
              <a:solidFill>
                <a:prstClr val="black"/>
              </a:solidFill>
              <a:latin typeface="Calibri"/>
            </a:endParaRPr>
          </a:p>
        </p:txBody>
      </p:sp>
      <p:sp>
        <p:nvSpPr>
          <p:cNvPr id="722" name="object 722"/>
          <p:cNvSpPr/>
          <p:nvPr/>
        </p:nvSpPr>
        <p:spPr>
          <a:xfrm>
            <a:off x="5101718" y="3536840"/>
            <a:ext cx="295735" cy="0"/>
          </a:xfrm>
          <a:custGeom>
            <a:avLst/>
            <a:gdLst/>
            <a:ahLst/>
            <a:cxnLst/>
            <a:rect l="l" t="t" r="r" b="b"/>
            <a:pathLst>
              <a:path w="294639">
                <a:moveTo>
                  <a:pt x="0" y="0"/>
                </a:moveTo>
                <a:lnTo>
                  <a:pt x="294132" y="0"/>
                </a:lnTo>
              </a:path>
            </a:pathLst>
          </a:custGeom>
          <a:ln w="7620">
            <a:solidFill>
              <a:srgbClr val="000000"/>
            </a:solidFill>
          </a:ln>
        </p:spPr>
        <p:txBody>
          <a:bodyPr wrap="square" lIns="0" tIns="0" rIns="0" bIns="0" rtlCol="0"/>
          <a:lstStyle/>
          <a:p>
            <a:pPr defTabSz="917783"/>
            <a:endParaRPr sz="1807">
              <a:solidFill>
                <a:prstClr val="black"/>
              </a:solidFill>
              <a:latin typeface="Calibri"/>
            </a:endParaRPr>
          </a:p>
        </p:txBody>
      </p:sp>
      <p:sp>
        <p:nvSpPr>
          <p:cNvPr id="723" name="object 723"/>
          <p:cNvSpPr/>
          <p:nvPr/>
        </p:nvSpPr>
        <p:spPr>
          <a:xfrm>
            <a:off x="5221030" y="3554049"/>
            <a:ext cx="233274" cy="0"/>
          </a:xfrm>
          <a:custGeom>
            <a:avLst/>
            <a:gdLst/>
            <a:ahLst/>
            <a:cxnLst/>
            <a:rect l="l" t="t" r="r" b="b"/>
            <a:pathLst>
              <a:path w="232410">
                <a:moveTo>
                  <a:pt x="0" y="0"/>
                </a:moveTo>
                <a:lnTo>
                  <a:pt x="232410" y="0"/>
                </a:lnTo>
              </a:path>
            </a:pathLst>
          </a:custGeom>
          <a:ln w="8382">
            <a:solidFill>
              <a:srgbClr val="000000"/>
            </a:solidFill>
          </a:ln>
        </p:spPr>
        <p:txBody>
          <a:bodyPr wrap="square" lIns="0" tIns="0" rIns="0" bIns="0" rtlCol="0"/>
          <a:lstStyle/>
          <a:p>
            <a:pPr defTabSz="917783"/>
            <a:endParaRPr sz="1807">
              <a:solidFill>
                <a:prstClr val="black"/>
              </a:solidFill>
              <a:latin typeface="Calibri"/>
            </a:endParaRPr>
          </a:p>
        </p:txBody>
      </p:sp>
      <p:sp>
        <p:nvSpPr>
          <p:cNvPr id="724" name="object 724"/>
          <p:cNvSpPr/>
          <p:nvPr/>
        </p:nvSpPr>
        <p:spPr>
          <a:xfrm>
            <a:off x="5361760" y="3442001"/>
            <a:ext cx="73934" cy="36330"/>
          </a:xfrm>
          <a:custGeom>
            <a:avLst/>
            <a:gdLst/>
            <a:ahLst/>
            <a:cxnLst/>
            <a:rect l="l" t="t" r="r" b="b"/>
            <a:pathLst>
              <a:path w="73660" h="36195">
                <a:moveTo>
                  <a:pt x="0" y="0"/>
                </a:moveTo>
                <a:lnTo>
                  <a:pt x="0" y="35814"/>
                </a:lnTo>
                <a:lnTo>
                  <a:pt x="73151" y="35814"/>
                </a:lnTo>
                <a:lnTo>
                  <a:pt x="73151"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25" name="object 725"/>
          <p:cNvSpPr/>
          <p:nvPr/>
        </p:nvSpPr>
        <p:spPr>
          <a:xfrm>
            <a:off x="5227149" y="3429000"/>
            <a:ext cx="22308" cy="50989"/>
          </a:xfrm>
          <a:custGeom>
            <a:avLst/>
            <a:gdLst/>
            <a:ahLst/>
            <a:cxnLst/>
            <a:rect l="l" t="t" r="r" b="b"/>
            <a:pathLst>
              <a:path w="22225" h="50800">
                <a:moveTo>
                  <a:pt x="0" y="0"/>
                </a:moveTo>
                <a:lnTo>
                  <a:pt x="0" y="50292"/>
                </a:lnTo>
                <a:lnTo>
                  <a:pt x="22098" y="50292"/>
                </a:lnTo>
                <a:lnTo>
                  <a:pt x="22098"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26" name="object 726"/>
          <p:cNvSpPr/>
          <p:nvPr/>
        </p:nvSpPr>
        <p:spPr>
          <a:xfrm>
            <a:off x="5302104" y="3429000"/>
            <a:ext cx="24857" cy="50989"/>
          </a:xfrm>
          <a:custGeom>
            <a:avLst/>
            <a:gdLst/>
            <a:ahLst/>
            <a:cxnLst/>
            <a:rect l="l" t="t" r="r" b="b"/>
            <a:pathLst>
              <a:path w="24764" h="50800">
                <a:moveTo>
                  <a:pt x="0" y="0"/>
                </a:moveTo>
                <a:lnTo>
                  <a:pt x="0" y="50292"/>
                </a:lnTo>
                <a:lnTo>
                  <a:pt x="24384" y="50292"/>
                </a:lnTo>
                <a:lnTo>
                  <a:pt x="2438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27" name="object 727"/>
          <p:cNvSpPr/>
          <p:nvPr/>
        </p:nvSpPr>
        <p:spPr>
          <a:xfrm>
            <a:off x="5478015" y="3444297"/>
            <a:ext cx="40154" cy="33780"/>
          </a:xfrm>
          <a:custGeom>
            <a:avLst/>
            <a:gdLst/>
            <a:ahLst/>
            <a:cxnLst/>
            <a:rect l="l" t="t" r="r" b="b"/>
            <a:pathLst>
              <a:path w="40004" h="33654">
                <a:moveTo>
                  <a:pt x="0" y="0"/>
                </a:moveTo>
                <a:lnTo>
                  <a:pt x="0" y="33527"/>
                </a:lnTo>
                <a:lnTo>
                  <a:pt x="39624" y="33527"/>
                </a:lnTo>
                <a:lnTo>
                  <a:pt x="3962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28" name="object 728"/>
          <p:cNvSpPr/>
          <p:nvPr/>
        </p:nvSpPr>
        <p:spPr>
          <a:xfrm>
            <a:off x="5260037" y="3310451"/>
            <a:ext cx="22308" cy="52263"/>
          </a:xfrm>
          <a:custGeom>
            <a:avLst/>
            <a:gdLst/>
            <a:ahLst/>
            <a:cxnLst/>
            <a:rect l="l" t="t" r="r" b="b"/>
            <a:pathLst>
              <a:path w="22225" h="52070">
                <a:moveTo>
                  <a:pt x="22098" y="51815"/>
                </a:moveTo>
                <a:lnTo>
                  <a:pt x="22098" y="10667"/>
                </a:lnTo>
                <a:lnTo>
                  <a:pt x="9906" y="0"/>
                </a:lnTo>
                <a:lnTo>
                  <a:pt x="0" y="10667"/>
                </a:lnTo>
                <a:lnTo>
                  <a:pt x="0" y="51815"/>
                </a:lnTo>
                <a:lnTo>
                  <a:pt x="22098" y="518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29" name="object 729"/>
          <p:cNvSpPr/>
          <p:nvPr/>
        </p:nvSpPr>
        <p:spPr>
          <a:xfrm>
            <a:off x="5305927" y="3310451"/>
            <a:ext cx="22308" cy="52263"/>
          </a:xfrm>
          <a:custGeom>
            <a:avLst/>
            <a:gdLst/>
            <a:ahLst/>
            <a:cxnLst/>
            <a:rect l="l" t="t" r="r" b="b"/>
            <a:pathLst>
              <a:path w="22225" h="52070">
                <a:moveTo>
                  <a:pt x="22097" y="51815"/>
                </a:moveTo>
                <a:lnTo>
                  <a:pt x="22097" y="10667"/>
                </a:lnTo>
                <a:lnTo>
                  <a:pt x="12191" y="0"/>
                </a:lnTo>
                <a:lnTo>
                  <a:pt x="0" y="10667"/>
                </a:lnTo>
                <a:lnTo>
                  <a:pt x="0" y="51815"/>
                </a:lnTo>
                <a:lnTo>
                  <a:pt x="22097" y="518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30" name="object 730"/>
          <p:cNvSpPr/>
          <p:nvPr/>
        </p:nvSpPr>
        <p:spPr>
          <a:xfrm>
            <a:off x="5414533" y="3345632"/>
            <a:ext cx="22945" cy="49714"/>
          </a:xfrm>
          <a:custGeom>
            <a:avLst/>
            <a:gdLst/>
            <a:ahLst/>
            <a:cxnLst/>
            <a:rect l="l" t="t" r="r" b="b"/>
            <a:pathLst>
              <a:path w="22860" h="49529">
                <a:moveTo>
                  <a:pt x="22860" y="49529"/>
                </a:moveTo>
                <a:lnTo>
                  <a:pt x="22860" y="8382"/>
                </a:lnTo>
                <a:lnTo>
                  <a:pt x="11430" y="0"/>
                </a:lnTo>
                <a:lnTo>
                  <a:pt x="0" y="8382"/>
                </a:lnTo>
                <a:lnTo>
                  <a:pt x="0" y="49529"/>
                </a:lnTo>
                <a:lnTo>
                  <a:pt x="22860" y="4952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31" name="object 731"/>
          <p:cNvSpPr/>
          <p:nvPr/>
        </p:nvSpPr>
        <p:spPr>
          <a:xfrm>
            <a:off x="3195754" y="3887900"/>
            <a:ext cx="450614" cy="228812"/>
          </a:xfrm>
          <a:custGeom>
            <a:avLst/>
            <a:gdLst/>
            <a:ahLst/>
            <a:cxnLst/>
            <a:rect l="l" t="t" r="r" b="b"/>
            <a:pathLst>
              <a:path w="448944" h="227964">
                <a:moveTo>
                  <a:pt x="448817" y="148590"/>
                </a:moveTo>
                <a:lnTo>
                  <a:pt x="399288" y="50291"/>
                </a:lnTo>
                <a:lnTo>
                  <a:pt x="370331" y="50291"/>
                </a:lnTo>
                <a:lnTo>
                  <a:pt x="370331" y="32003"/>
                </a:lnTo>
                <a:lnTo>
                  <a:pt x="333755" y="32003"/>
                </a:lnTo>
                <a:lnTo>
                  <a:pt x="333755" y="51053"/>
                </a:lnTo>
                <a:lnTo>
                  <a:pt x="320801" y="51053"/>
                </a:lnTo>
                <a:lnTo>
                  <a:pt x="294894" y="0"/>
                </a:lnTo>
                <a:lnTo>
                  <a:pt x="163829" y="0"/>
                </a:lnTo>
                <a:lnTo>
                  <a:pt x="125729" y="51053"/>
                </a:lnTo>
                <a:lnTo>
                  <a:pt x="79248" y="51053"/>
                </a:lnTo>
                <a:lnTo>
                  <a:pt x="0" y="149351"/>
                </a:lnTo>
                <a:lnTo>
                  <a:pt x="19811" y="149351"/>
                </a:lnTo>
                <a:lnTo>
                  <a:pt x="19811" y="227837"/>
                </a:lnTo>
                <a:lnTo>
                  <a:pt x="433578" y="227837"/>
                </a:lnTo>
                <a:lnTo>
                  <a:pt x="433578" y="148590"/>
                </a:lnTo>
                <a:lnTo>
                  <a:pt x="448817" y="14859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32" name="object 732"/>
          <p:cNvSpPr/>
          <p:nvPr/>
        </p:nvSpPr>
        <p:spPr>
          <a:xfrm>
            <a:off x="3223287" y="3904726"/>
            <a:ext cx="409186" cy="203955"/>
          </a:xfrm>
          <a:custGeom>
            <a:avLst/>
            <a:gdLst/>
            <a:ahLst/>
            <a:cxnLst/>
            <a:rect l="l" t="t" r="r" b="b"/>
            <a:pathLst>
              <a:path w="407669" h="203200">
                <a:moveTo>
                  <a:pt x="284225" y="34289"/>
                </a:moveTo>
                <a:lnTo>
                  <a:pt x="265938" y="0"/>
                </a:lnTo>
                <a:lnTo>
                  <a:pt x="192785" y="105917"/>
                </a:lnTo>
                <a:lnTo>
                  <a:pt x="81534" y="105917"/>
                </a:lnTo>
                <a:lnTo>
                  <a:pt x="81534" y="156209"/>
                </a:lnTo>
                <a:lnTo>
                  <a:pt x="73152" y="156209"/>
                </a:lnTo>
                <a:lnTo>
                  <a:pt x="73152" y="132587"/>
                </a:lnTo>
                <a:lnTo>
                  <a:pt x="0" y="132587"/>
                </a:lnTo>
                <a:lnTo>
                  <a:pt x="0" y="202691"/>
                </a:lnTo>
                <a:lnTo>
                  <a:pt x="9906" y="202691"/>
                </a:lnTo>
                <a:lnTo>
                  <a:pt x="9906" y="152399"/>
                </a:lnTo>
                <a:lnTo>
                  <a:pt x="62484" y="152399"/>
                </a:lnTo>
                <a:lnTo>
                  <a:pt x="62484" y="202691"/>
                </a:lnTo>
                <a:lnTo>
                  <a:pt x="126492" y="201929"/>
                </a:lnTo>
                <a:lnTo>
                  <a:pt x="126492" y="141731"/>
                </a:lnTo>
                <a:lnTo>
                  <a:pt x="153162" y="141731"/>
                </a:lnTo>
                <a:lnTo>
                  <a:pt x="153162" y="202691"/>
                </a:lnTo>
                <a:lnTo>
                  <a:pt x="204978" y="202691"/>
                </a:lnTo>
                <a:lnTo>
                  <a:pt x="204978" y="132587"/>
                </a:lnTo>
                <a:lnTo>
                  <a:pt x="274319" y="34289"/>
                </a:lnTo>
                <a:lnTo>
                  <a:pt x="284225" y="34289"/>
                </a:lnTo>
                <a:close/>
              </a:path>
              <a:path w="407669" h="203200">
                <a:moveTo>
                  <a:pt x="407669" y="123443"/>
                </a:moveTo>
                <a:lnTo>
                  <a:pt x="371094" y="51053"/>
                </a:lnTo>
                <a:lnTo>
                  <a:pt x="315468" y="132587"/>
                </a:lnTo>
                <a:lnTo>
                  <a:pt x="204978" y="132587"/>
                </a:lnTo>
                <a:lnTo>
                  <a:pt x="204978" y="202691"/>
                </a:lnTo>
                <a:lnTo>
                  <a:pt x="397763" y="202691"/>
                </a:lnTo>
                <a:lnTo>
                  <a:pt x="397763" y="123443"/>
                </a:lnTo>
                <a:lnTo>
                  <a:pt x="407669" y="123443"/>
                </a:lnTo>
                <a:close/>
              </a:path>
            </a:pathLst>
          </a:custGeom>
          <a:solidFill>
            <a:srgbClr val="FF3865"/>
          </a:solidFill>
        </p:spPr>
        <p:txBody>
          <a:bodyPr wrap="square" lIns="0" tIns="0" rIns="0" bIns="0" rtlCol="0"/>
          <a:lstStyle/>
          <a:p>
            <a:pPr defTabSz="917783"/>
            <a:endParaRPr sz="1807">
              <a:solidFill>
                <a:prstClr val="black"/>
              </a:solidFill>
              <a:latin typeface="Calibri"/>
            </a:endParaRPr>
          </a:p>
        </p:txBody>
      </p:sp>
      <p:sp>
        <p:nvSpPr>
          <p:cNvPr id="733" name="object 733"/>
          <p:cNvSpPr/>
          <p:nvPr/>
        </p:nvSpPr>
        <p:spPr>
          <a:xfrm>
            <a:off x="3213346" y="3896313"/>
            <a:ext cx="378591" cy="133846"/>
          </a:xfrm>
          <a:prstGeom prst="rect">
            <a:avLst/>
          </a:prstGeom>
          <a:blipFill>
            <a:blip r:embed="rId2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34" name="object 734"/>
          <p:cNvSpPr/>
          <p:nvPr/>
        </p:nvSpPr>
        <p:spPr>
          <a:xfrm>
            <a:off x="3392316" y="4129968"/>
            <a:ext cx="256219" cy="0"/>
          </a:xfrm>
          <a:custGeom>
            <a:avLst/>
            <a:gdLst/>
            <a:ahLst/>
            <a:cxnLst/>
            <a:rect l="l" t="t" r="r" b="b"/>
            <a:pathLst>
              <a:path w="255269">
                <a:moveTo>
                  <a:pt x="0" y="0"/>
                </a:moveTo>
                <a:lnTo>
                  <a:pt x="255270" y="0"/>
                </a:lnTo>
              </a:path>
            </a:pathLst>
          </a:custGeom>
          <a:ln w="8382">
            <a:solidFill>
              <a:srgbClr val="000000"/>
            </a:solidFill>
          </a:ln>
        </p:spPr>
        <p:txBody>
          <a:bodyPr wrap="square" lIns="0" tIns="0" rIns="0" bIns="0" rtlCol="0"/>
          <a:lstStyle/>
          <a:p>
            <a:pPr defTabSz="917783"/>
            <a:endParaRPr sz="1807">
              <a:solidFill>
                <a:prstClr val="black"/>
              </a:solidFill>
              <a:latin typeface="Calibri"/>
            </a:endParaRPr>
          </a:p>
        </p:txBody>
      </p:sp>
      <p:sp>
        <p:nvSpPr>
          <p:cNvPr id="735" name="object 735"/>
          <p:cNvSpPr/>
          <p:nvPr/>
        </p:nvSpPr>
        <p:spPr>
          <a:xfrm>
            <a:off x="3189636" y="4148707"/>
            <a:ext cx="295735" cy="0"/>
          </a:xfrm>
          <a:custGeom>
            <a:avLst/>
            <a:gdLst/>
            <a:ahLst/>
            <a:cxnLst/>
            <a:rect l="l" t="t" r="r" b="b"/>
            <a:pathLst>
              <a:path w="294639">
                <a:moveTo>
                  <a:pt x="0" y="0"/>
                </a:moveTo>
                <a:lnTo>
                  <a:pt x="294131" y="0"/>
                </a:lnTo>
              </a:path>
            </a:pathLst>
          </a:custGeom>
          <a:ln w="7620">
            <a:solidFill>
              <a:srgbClr val="000000"/>
            </a:solidFill>
          </a:ln>
        </p:spPr>
        <p:txBody>
          <a:bodyPr wrap="square" lIns="0" tIns="0" rIns="0" bIns="0" rtlCol="0"/>
          <a:lstStyle/>
          <a:p>
            <a:pPr defTabSz="917783"/>
            <a:endParaRPr sz="1807">
              <a:solidFill>
                <a:prstClr val="black"/>
              </a:solidFill>
              <a:latin typeface="Calibri"/>
            </a:endParaRPr>
          </a:p>
        </p:txBody>
      </p:sp>
      <p:sp>
        <p:nvSpPr>
          <p:cNvPr id="736" name="object 736"/>
          <p:cNvSpPr/>
          <p:nvPr/>
        </p:nvSpPr>
        <p:spPr>
          <a:xfrm>
            <a:off x="3308950" y="4165915"/>
            <a:ext cx="233274" cy="0"/>
          </a:xfrm>
          <a:custGeom>
            <a:avLst/>
            <a:gdLst/>
            <a:ahLst/>
            <a:cxnLst/>
            <a:rect l="l" t="t" r="r" b="b"/>
            <a:pathLst>
              <a:path w="232410">
                <a:moveTo>
                  <a:pt x="0" y="0"/>
                </a:moveTo>
                <a:lnTo>
                  <a:pt x="232410" y="0"/>
                </a:lnTo>
              </a:path>
            </a:pathLst>
          </a:custGeom>
          <a:ln w="8382">
            <a:solidFill>
              <a:srgbClr val="000000"/>
            </a:solidFill>
          </a:ln>
        </p:spPr>
        <p:txBody>
          <a:bodyPr wrap="square" lIns="0" tIns="0" rIns="0" bIns="0" rtlCol="0"/>
          <a:lstStyle/>
          <a:p>
            <a:pPr defTabSz="917783"/>
            <a:endParaRPr sz="1807">
              <a:solidFill>
                <a:prstClr val="black"/>
              </a:solidFill>
              <a:latin typeface="Calibri"/>
            </a:endParaRPr>
          </a:p>
        </p:txBody>
      </p:sp>
      <p:sp>
        <p:nvSpPr>
          <p:cNvPr id="737" name="object 737"/>
          <p:cNvSpPr/>
          <p:nvPr/>
        </p:nvSpPr>
        <p:spPr>
          <a:xfrm>
            <a:off x="3449679" y="4053868"/>
            <a:ext cx="73934" cy="36330"/>
          </a:xfrm>
          <a:custGeom>
            <a:avLst/>
            <a:gdLst/>
            <a:ahLst/>
            <a:cxnLst/>
            <a:rect l="l" t="t" r="r" b="b"/>
            <a:pathLst>
              <a:path w="73660" h="36195">
                <a:moveTo>
                  <a:pt x="0" y="0"/>
                </a:moveTo>
                <a:lnTo>
                  <a:pt x="0" y="35814"/>
                </a:lnTo>
                <a:lnTo>
                  <a:pt x="73151" y="35814"/>
                </a:lnTo>
                <a:lnTo>
                  <a:pt x="73151"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38" name="object 738"/>
          <p:cNvSpPr/>
          <p:nvPr/>
        </p:nvSpPr>
        <p:spPr>
          <a:xfrm>
            <a:off x="3315068" y="4040866"/>
            <a:ext cx="22308" cy="50989"/>
          </a:xfrm>
          <a:custGeom>
            <a:avLst/>
            <a:gdLst/>
            <a:ahLst/>
            <a:cxnLst/>
            <a:rect l="l" t="t" r="r" b="b"/>
            <a:pathLst>
              <a:path w="22225" h="50800">
                <a:moveTo>
                  <a:pt x="0" y="0"/>
                </a:moveTo>
                <a:lnTo>
                  <a:pt x="0" y="50292"/>
                </a:lnTo>
                <a:lnTo>
                  <a:pt x="22098" y="50292"/>
                </a:lnTo>
                <a:lnTo>
                  <a:pt x="22098"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39" name="object 739"/>
          <p:cNvSpPr/>
          <p:nvPr/>
        </p:nvSpPr>
        <p:spPr>
          <a:xfrm>
            <a:off x="3390022" y="4040866"/>
            <a:ext cx="24857" cy="50989"/>
          </a:xfrm>
          <a:custGeom>
            <a:avLst/>
            <a:gdLst/>
            <a:ahLst/>
            <a:cxnLst/>
            <a:rect l="l" t="t" r="r" b="b"/>
            <a:pathLst>
              <a:path w="24764" h="50800">
                <a:moveTo>
                  <a:pt x="0" y="0"/>
                </a:moveTo>
                <a:lnTo>
                  <a:pt x="0" y="50292"/>
                </a:lnTo>
                <a:lnTo>
                  <a:pt x="24383" y="50292"/>
                </a:lnTo>
                <a:lnTo>
                  <a:pt x="24383"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40" name="object 740"/>
          <p:cNvSpPr/>
          <p:nvPr/>
        </p:nvSpPr>
        <p:spPr>
          <a:xfrm>
            <a:off x="3565933" y="4056163"/>
            <a:ext cx="40154" cy="33780"/>
          </a:xfrm>
          <a:custGeom>
            <a:avLst/>
            <a:gdLst/>
            <a:ahLst/>
            <a:cxnLst/>
            <a:rect l="l" t="t" r="r" b="b"/>
            <a:pathLst>
              <a:path w="40005" h="33654">
                <a:moveTo>
                  <a:pt x="0" y="0"/>
                </a:moveTo>
                <a:lnTo>
                  <a:pt x="0" y="33527"/>
                </a:lnTo>
                <a:lnTo>
                  <a:pt x="39624" y="33527"/>
                </a:lnTo>
                <a:lnTo>
                  <a:pt x="3962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41" name="object 741"/>
          <p:cNvSpPr/>
          <p:nvPr/>
        </p:nvSpPr>
        <p:spPr>
          <a:xfrm>
            <a:off x="3347955" y="3922317"/>
            <a:ext cx="22308" cy="52263"/>
          </a:xfrm>
          <a:custGeom>
            <a:avLst/>
            <a:gdLst/>
            <a:ahLst/>
            <a:cxnLst/>
            <a:rect l="l" t="t" r="r" b="b"/>
            <a:pathLst>
              <a:path w="22225" h="52070">
                <a:moveTo>
                  <a:pt x="22097" y="51815"/>
                </a:moveTo>
                <a:lnTo>
                  <a:pt x="22097" y="10667"/>
                </a:lnTo>
                <a:lnTo>
                  <a:pt x="9906" y="0"/>
                </a:lnTo>
                <a:lnTo>
                  <a:pt x="0" y="10667"/>
                </a:lnTo>
                <a:lnTo>
                  <a:pt x="0" y="51815"/>
                </a:lnTo>
                <a:lnTo>
                  <a:pt x="22097" y="518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42" name="object 742"/>
          <p:cNvSpPr/>
          <p:nvPr/>
        </p:nvSpPr>
        <p:spPr>
          <a:xfrm>
            <a:off x="3393845" y="3922317"/>
            <a:ext cx="22308" cy="52263"/>
          </a:xfrm>
          <a:custGeom>
            <a:avLst/>
            <a:gdLst/>
            <a:ahLst/>
            <a:cxnLst/>
            <a:rect l="l" t="t" r="r" b="b"/>
            <a:pathLst>
              <a:path w="22225" h="52070">
                <a:moveTo>
                  <a:pt x="22097" y="51815"/>
                </a:moveTo>
                <a:lnTo>
                  <a:pt x="22097" y="10667"/>
                </a:lnTo>
                <a:lnTo>
                  <a:pt x="12192" y="0"/>
                </a:lnTo>
                <a:lnTo>
                  <a:pt x="0" y="10667"/>
                </a:lnTo>
                <a:lnTo>
                  <a:pt x="0" y="51815"/>
                </a:lnTo>
                <a:lnTo>
                  <a:pt x="22097" y="5181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43" name="object 743"/>
          <p:cNvSpPr/>
          <p:nvPr/>
        </p:nvSpPr>
        <p:spPr>
          <a:xfrm>
            <a:off x="3502451" y="3957498"/>
            <a:ext cx="22945" cy="49714"/>
          </a:xfrm>
          <a:custGeom>
            <a:avLst/>
            <a:gdLst/>
            <a:ahLst/>
            <a:cxnLst/>
            <a:rect l="l" t="t" r="r" b="b"/>
            <a:pathLst>
              <a:path w="22860" h="49529">
                <a:moveTo>
                  <a:pt x="22860" y="49529"/>
                </a:moveTo>
                <a:lnTo>
                  <a:pt x="22860" y="8382"/>
                </a:lnTo>
                <a:lnTo>
                  <a:pt x="11430" y="0"/>
                </a:lnTo>
                <a:lnTo>
                  <a:pt x="0" y="8382"/>
                </a:lnTo>
                <a:lnTo>
                  <a:pt x="0" y="49529"/>
                </a:lnTo>
                <a:lnTo>
                  <a:pt x="22860" y="4952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44" name="object 744"/>
          <p:cNvSpPr/>
          <p:nvPr/>
        </p:nvSpPr>
        <p:spPr>
          <a:xfrm>
            <a:off x="3348720" y="2511201"/>
            <a:ext cx="450614" cy="228812"/>
          </a:xfrm>
          <a:custGeom>
            <a:avLst/>
            <a:gdLst/>
            <a:ahLst/>
            <a:cxnLst/>
            <a:rect l="l" t="t" r="r" b="b"/>
            <a:pathLst>
              <a:path w="448944" h="227964">
                <a:moveTo>
                  <a:pt x="448817" y="148589"/>
                </a:moveTo>
                <a:lnTo>
                  <a:pt x="399288" y="50291"/>
                </a:lnTo>
                <a:lnTo>
                  <a:pt x="370331" y="50291"/>
                </a:lnTo>
                <a:lnTo>
                  <a:pt x="370331" y="32003"/>
                </a:lnTo>
                <a:lnTo>
                  <a:pt x="333755" y="32003"/>
                </a:lnTo>
                <a:lnTo>
                  <a:pt x="333755" y="51053"/>
                </a:lnTo>
                <a:lnTo>
                  <a:pt x="320801" y="51053"/>
                </a:lnTo>
                <a:lnTo>
                  <a:pt x="294894" y="0"/>
                </a:lnTo>
                <a:lnTo>
                  <a:pt x="163829" y="0"/>
                </a:lnTo>
                <a:lnTo>
                  <a:pt x="125729" y="51053"/>
                </a:lnTo>
                <a:lnTo>
                  <a:pt x="79248" y="51053"/>
                </a:lnTo>
                <a:lnTo>
                  <a:pt x="0" y="149351"/>
                </a:lnTo>
                <a:lnTo>
                  <a:pt x="19811" y="149351"/>
                </a:lnTo>
                <a:lnTo>
                  <a:pt x="19811" y="227837"/>
                </a:lnTo>
                <a:lnTo>
                  <a:pt x="433578" y="227837"/>
                </a:lnTo>
                <a:lnTo>
                  <a:pt x="433578" y="148589"/>
                </a:lnTo>
                <a:lnTo>
                  <a:pt x="448817" y="14858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45" name="object 745"/>
          <p:cNvSpPr/>
          <p:nvPr/>
        </p:nvSpPr>
        <p:spPr>
          <a:xfrm>
            <a:off x="3376254" y="2528026"/>
            <a:ext cx="409186" cy="203955"/>
          </a:xfrm>
          <a:custGeom>
            <a:avLst/>
            <a:gdLst/>
            <a:ahLst/>
            <a:cxnLst/>
            <a:rect l="l" t="t" r="r" b="b"/>
            <a:pathLst>
              <a:path w="407669" h="203200">
                <a:moveTo>
                  <a:pt x="284225" y="34290"/>
                </a:moveTo>
                <a:lnTo>
                  <a:pt x="265938" y="0"/>
                </a:lnTo>
                <a:lnTo>
                  <a:pt x="192785" y="105918"/>
                </a:lnTo>
                <a:lnTo>
                  <a:pt x="81534" y="105918"/>
                </a:lnTo>
                <a:lnTo>
                  <a:pt x="81534" y="156210"/>
                </a:lnTo>
                <a:lnTo>
                  <a:pt x="73152" y="156210"/>
                </a:lnTo>
                <a:lnTo>
                  <a:pt x="73152" y="132588"/>
                </a:lnTo>
                <a:lnTo>
                  <a:pt x="0" y="132588"/>
                </a:lnTo>
                <a:lnTo>
                  <a:pt x="0" y="202692"/>
                </a:lnTo>
                <a:lnTo>
                  <a:pt x="9906" y="202692"/>
                </a:lnTo>
                <a:lnTo>
                  <a:pt x="9906" y="152400"/>
                </a:lnTo>
                <a:lnTo>
                  <a:pt x="62484" y="152400"/>
                </a:lnTo>
                <a:lnTo>
                  <a:pt x="62484" y="202692"/>
                </a:lnTo>
                <a:lnTo>
                  <a:pt x="126492" y="201930"/>
                </a:lnTo>
                <a:lnTo>
                  <a:pt x="126492" y="141732"/>
                </a:lnTo>
                <a:lnTo>
                  <a:pt x="153162" y="141732"/>
                </a:lnTo>
                <a:lnTo>
                  <a:pt x="153162" y="202692"/>
                </a:lnTo>
                <a:lnTo>
                  <a:pt x="204978" y="202692"/>
                </a:lnTo>
                <a:lnTo>
                  <a:pt x="204978" y="132588"/>
                </a:lnTo>
                <a:lnTo>
                  <a:pt x="274319" y="34290"/>
                </a:lnTo>
                <a:lnTo>
                  <a:pt x="284225" y="34290"/>
                </a:lnTo>
                <a:close/>
              </a:path>
              <a:path w="407669" h="203200">
                <a:moveTo>
                  <a:pt x="407669" y="123444"/>
                </a:moveTo>
                <a:lnTo>
                  <a:pt x="371094" y="51054"/>
                </a:lnTo>
                <a:lnTo>
                  <a:pt x="315468" y="132588"/>
                </a:lnTo>
                <a:lnTo>
                  <a:pt x="204978" y="132588"/>
                </a:lnTo>
                <a:lnTo>
                  <a:pt x="204978" y="202692"/>
                </a:lnTo>
                <a:lnTo>
                  <a:pt x="397763" y="202692"/>
                </a:lnTo>
                <a:lnTo>
                  <a:pt x="397763" y="123444"/>
                </a:lnTo>
                <a:lnTo>
                  <a:pt x="407669" y="123444"/>
                </a:lnTo>
                <a:close/>
              </a:path>
            </a:pathLst>
          </a:custGeom>
          <a:solidFill>
            <a:srgbClr val="FF3865"/>
          </a:solidFill>
        </p:spPr>
        <p:txBody>
          <a:bodyPr wrap="square" lIns="0" tIns="0" rIns="0" bIns="0" rtlCol="0"/>
          <a:lstStyle/>
          <a:p>
            <a:pPr defTabSz="917783"/>
            <a:endParaRPr sz="1807">
              <a:solidFill>
                <a:prstClr val="black"/>
              </a:solidFill>
              <a:latin typeface="Calibri"/>
            </a:endParaRPr>
          </a:p>
        </p:txBody>
      </p:sp>
      <p:sp>
        <p:nvSpPr>
          <p:cNvPr id="746" name="object 746"/>
          <p:cNvSpPr/>
          <p:nvPr/>
        </p:nvSpPr>
        <p:spPr>
          <a:xfrm>
            <a:off x="3366313" y="2519613"/>
            <a:ext cx="378591" cy="133846"/>
          </a:xfrm>
          <a:prstGeom prst="rect">
            <a:avLst/>
          </a:prstGeom>
          <a:blipFill>
            <a:blip r:embed="rId2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47" name="object 747"/>
          <p:cNvSpPr/>
          <p:nvPr/>
        </p:nvSpPr>
        <p:spPr>
          <a:xfrm>
            <a:off x="3545283" y="2753269"/>
            <a:ext cx="256219" cy="0"/>
          </a:xfrm>
          <a:custGeom>
            <a:avLst/>
            <a:gdLst/>
            <a:ahLst/>
            <a:cxnLst/>
            <a:rect l="l" t="t" r="r" b="b"/>
            <a:pathLst>
              <a:path w="255269">
                <a:moveTo>
                  <a:pt x="0" y="0"/>
                </a:moveTo>
                <a:lnTo>
                  <a:pt x="255270" y="0"/>
                </a:lnTo>
              </a:path>
            </a:pathLst>
          </a:custGeom>
          <a:ln w="8381">
            <a:solidFill>
              <a:srgbClr val="000000"/>
            </a:solidFill>
          </a:ln>
        </p:spPr>
        <p:txBody>
          <a:bodyPr wrap="square" lIns="0" tIns="0" rIns="0" bIns="0" rtlCol="0"/>
          <a:lstStyle/>
          <a:p>
            <a:pPr defTabSz="917783"/>
            <a:endParaRPr sz="1807">
              <a:solidFill>
                <a:prstClr val="black"/>
              </a:solidFill>
              <a:latin typeface="Calibri"/>
            </a:endParaRPr>
          </a:p>
        </p:txBody>
      </p:sp>
      <p:sp>
        <p:nvSpPr>
          <p:cNvPr id="748" name="object 748"/>
          <p:cNvSpPr/>
          <p:nvPr/>
        </p:nvSpPr>
        <p:spPr>
          <a:xfrm>
            <a:off x="3342602" y="2772008"/>
            <a:ext cx="295735" cy="0"/>
          </a:xfrm>
          <a:custGeom>
            <a:avLst/>
            <a:gdLst/>
            <a:ahLst/>
            <a:cxnLst/>
            <a:rect l="l" t="t" r="r" b="b"/>
            <a:pathLst>
              <a:path w="294639">
                <a:moveTo>
                  <a:pt x="0" y="0"/>
                </a:moveTo>
                <a:lnTo>
                  <a:pt x="294131" y="0"/>
                </a:lnTo>
              </a:path>
            </a:pathLst>
          </a:custGeom>
          <a:ln w="7619">
            <a:solidFill>
              <a:srgbClr val="000000"/>
            </a:solidFill>
          </a:ln>
        </p:spPr>
        <p:txBody>
          <a:bodyPr wrap="square" lIns="0" tIns="0" rIns="0" bIns="0" rtlCol="0"/>
          <a:lstStyle/>
          <a:p>
            <a:pPr defTabSz="917783"/>
            <a:endParaRPr sz="1807">
              <a:solidFill>
                <a:prstClr val="black"/>
              </a:solidFill>
              <a:latin typeface="Calibri"/>
            </a:endParaRPr>
          </a:p>
        </p:txBody>
      </p:sp>
      <p:sp>
        <p:nvSpPr>
          <p:cNvPr id="749" name="object 749"/>
          <p:cNvSpPr/>
          <p:nvPr/>
        </p:nvSpPr>
        <p:spPr>
          <a:xfrm>
            <a:off x="3461916" y="2789216"/>
            <a:ext cx="233274" cy="0"/>
          </a:xfrm>
          <a:custGeom>
            <a:avLst/>
            <a:gdLst/>
            <a:ahLst/>
            <a:cxnLst/>
            <a:rect l="l" t="t" r="r" b="b"/>
            <a:pathLst>
              <a:path w="232410">
                <a:moveTo>
                  <a:pt x="0" y="0"/>
                </a:moveTo>
                <a:lnTo>
                  <a:pt x="232410" y="0"/>
                </a:lnTo>
              </a:path>
            </a:pathLst>
          </a:custGeom>
          <a:ln w="8381">
            <a:solidFill>
              <a:srgbClr val="000000"/>
            </a:solidFill>
          </a:ln>
        </p:spPr>
        <p:txBody>
          <a:bodyPr wrap="square" lIns="0" tIns="0" rIns="0" bIns="0" rtlCol="0"/>
          <a:lstStyle/>
          <a:p>
            <a:pPr defTabSz="917783"/>
            <a:endParaRPr sz="1807">
              <a:solidFill>
                <a:prstClr val="black"/>
              </a:solidFill>
              <a:latin typeface="Calibri"/>
            </a:endParaRPr>
          </a:p>
        </p:txBody>
      </p:sp>
      <p:sp>
        <p:nvSpPr>
          <p:cNvPr id="750" name="object 750"/>
          <p:cNvSpPr/>
          <p:nvPr/>
        </p:nvSpPr>
        <p:spPr>
          <a:xfrm>
            <a:off x="3602645" y="2677169"/>
            <a:ext cx="73934" cy="36330"/>
          </a:xfrm>
          <a:custGeom>
            <a:avLst/>
            <a:gdLst/>
            <a:ahLst/>
            <a:cxnLst/>
            <a:rect l="l" t="t" r="r" b="b"/>
            <a:pathLst>
              <a:path w="73660" h="36194">
                <a:moveTo>
                  <a:pt x="0" y="0"/>
                </a:moveTo>
                <a:lnTo>
                  <a:pt x="0" y="35814"/>
                </a:lnTo>
                <a:lnTo>
                  <a:pt x="73151" y="35814"/>
                </a:lnTo>
                <a:lnTo>
                  <a:pt x="73151"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1" name="object 751"/>
          <p:cNvSpPr/>
          <p:nvPr/>
        </p:nvSpPr>
        <p:spPr>
          <a:xfrm>
            <a:off x="3468034" y="2664167"/>
            <a:ext cx="22308" cy="50989"/>
          </a:xfrm>
          <a:custGeom>
            <a:avLst/>
            <a:gdLst/>
            <a:ahLst/>
            <a:cxnLst/>
            <a:rect l="l" t="t" r="r" b="b"/>
            <a:pathLst>
              <a:path w="22225" h="50800">
                <a:moveTo>
                  <a:pt x="0" y="0"/>
                </a:moveTo>
                <a:lnTo>
                  <a:pt x="0" y="50292"/>
                </a:lnTo>
                <a:lnTo>
                  <a:pt x="22098" y="50292"/>
                </a:lnTo>
                <a:lnTo>
                  <a:pt x="22098"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2" name="object 752"/>
          <p:cNvSpPr/>
          <p:nvPr/>
        </p:nvSpPr>
        <p:spPr>
          <a:xfrm>
            <a:off x="3542989" y="2664167"/>
            <a:ext cx="24857" cy="50989"/>
          </a:xfrm>
          <a:custGeom>
            <a:avLst/>
            <a:gdLst/>
            <a:ahLst/>
            <a:cxnLst/>
            <a:rect l="l" t="t" r="r" b="b"/>
            <a:pathLst>
              <a:path w="24764" h="50800">
                <a:moveTo>
                  <a:pt x="0" y="0"/>
                </a:moveTo>
                <a:lnTo>
                  <a:pt x="0" y="50292"/>
                </a:lnTo>
                <a:lnTo>
                  <a:pt x="24383" y="50292"/>
                </a:lnTo>
                <a:lnTo>
                  <a:pt x="24383"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3" name="object 753"/>
          <p:cNvSpPr/>
          <p:nvPr/>
        </p:nvSpPr>
        <p:spPr>
          <a:xfrm>
            <a:off x="3718899" y="2679463"/>
            <a:ext cx="40154" cy="33780"/>
          </a:xfrm>
          <a:custGeom>
            <a:avLst/>
            <a:gdLst/>
            <a:ahLst/>
            <a:cxnLst/>
            <a:rect l="l" t="t" r="r" b="b"/>
            <a:pathLst>
              <a:path w="40005" h="33655">
                <a:moveTo>
                  <a:pt x="0" y="0"/>
                </a:moveTo>
                <a:lnTo>
                  <a:pt x="0" y="33527"/>
                </a:lnTo>
                <a:lnTo>
                  <a:pt x="39624" y="33527"/>
                </a:lnTo>
                <a:lnTo>
                  <a:pt x="39624" y="0"/>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4" name="object 754"/>
          <p:cNvSpPr/>
          <p:nvPr/>
        </p:nvSpPr>
        <p:spPr>
          <a:xfrm>
            <a:off x="3500922" y="2545617"/>
            <a:ext cx="22308" cy="52263"/>
          </a:xfrm>
          <a:custGeom>
            <a:avLst/>
            <a:gdLst/>
            <a:ahLst/>
            <a:cxnLst/>
            <a:rect l="l" t="t" r="r" b="b"/>
            <a:pathLst>
              <a:path w="22225" h="52069">
                <a:moveTo>
                  <a:pt x="22097" y="51816"/>
                </a:moveTo>
                <a:lnTo>
                  <a:pt x="22097" y="10667"/>
                </a:lnTo>
                <a:lnTo>
                  <a:pt x="9906" y="0"/>
                </a:lnTo>
                <a:lnTo>
                  <a:pt x="0" y="10667"/>
                </a:lnTo>
                <a:lnTo>
                  <a:pt x="0" y="51816"/>
                </a:lnTo>
                <a:lnTo>
                  <a:pt x="22097" y="5181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5" name="object 755"/>
          <p:cNvSpPr/>
          <p:nvPr/>
        </p:nvSpPr>
        <p:spPr>
          <a:xfrm>
            <a:off x="3546812" y="2545617"/>
            <a:ext cx="22308" cy="52263"/>
          </a:xfrm>
          <a:custGeom>
            <a:avLst/>
            <a:gdLst/>
            <a:ahLst/>
            <a:cxnLst/>
            <a:rect l="l" t="t" r="r" b="b"/>
            <a:pathLst>
              <a:path w="22225" h="52069">
                <a:moveTo>
                  <a:pt x="22097" y="51816"/>
                </a:moveTo>
                <a:lnTo>
                  <a:pt x="22097" y="10667"/>
                </a:lnTo>
                <a:lnTo>
                  <a:pt x="12192" y="0"/>
                </a:lnTo>
                <a:lnTo>
                  <a:pt x="0" y="10667"/>
                </a:lnTo>
                <a:lnTo>
                  <a:pt x="0" y="51816"/>
                </a:lnTo>
                <a:lnTo>
                  <a:pt x="22097" y="5181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6" name="object 756"/>
          <p:cNvSpPr/>
          <p:nvPr/>
        </p:nvSpPr>
        <p:spPr>
          <a:xfrm>
            <a:off x="3655418" y="2580800"/>
            <a:ext cx="22945" cy="49714"/>
          </a:xfrm>
          <a:custGeom>
            <a:avLst/>
            <a:gdLst/>
            <a:ahLst/>
            <a:cxnLst/>
            <a:rect l="l" t="t" r="r" b="b"/>
            <a:pathLst>
              <a:path w="22860" h="49530">
                <a:moveTo>
                  <a:pt x="22860" y="49530"/>
                </a:moveTo>
                <a:lnTo>
                  <a:pt x="22860" y="8382"/>
                </a:lnTo>
                <a:lnTo>
                  <a:pt x="11430" y="0"/>
                </a:lnTo>
                <a:lnTo>
                  <a:pt x="0" y="8382"/>
                </a:lnTo>
                <a:lnTo>
                  <a:pt x="0" y="49530"/>
                </a:lnTo>
                <a:lnTo>
                  <a:pt x="22860" y="4953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7" name="object 757"/>
          <p:cNvSpPr/>
          <p:nvPr/>
        </p:nvSpPr>
        <p:spPr>
          <a:xfrm>
            <a:off x="3344131" y="3123067"/>
            <a:ext cx="534108" cy="279164"/>
          </a:xfrm>
          <a:custGeom>
            <a:avLst/>
            <a:gdLst/>
            <a:ahLst/>
            <a:cxnLst/>
            <a:rect l="l" t="t" r="r" b="b"/>
            <a:pathLst>
              <a:path w="532130" h="278129">
                <a:moveTo>
                  <a:pt x="374142" y="60197"/>
                </a:moveTo>
                <a:lnTo>
                  <a:pt x="338327" y="18287"/>
                </a:lnTo>
                <a:lnTo>
                  <a:pt x="293369" y="18287"/>
                </a:lnTo>
                <a:lnTo>
                  <a:pt x="293369" y="0"/>
                </a:lnTo>
                <a:lnTo>
                  <a:pt x="246125" y="0"/>
                </a:lnTo>
                <a:lnTo>
                  <a:pt x="246125" y="18287"/>
                </a:lnTo>
                <a:lnTo>
                  <a:pt x="211073" y="18287"/>
                </a:lnTo>
                <a:lnTo>
                  <a:pt x="169163" y="54864"/>
                </a:lnTo>
                <a:lnTo>
                  <a:pt x="169163" y="53340"/>
                </a:lnTo>
                <a:lnTo>
                  <a:pt x="156971" y="53340"/>
                </a:lnTo>
                <a:lnTo>
                  <a:pt x="156971" y="35051"/>
                </a:lnTo>
                <a:lnTo>
                  <a:pt x="112013" y="35051"/>
                </a:lnTo>
                <a:lnTo>
                  <a:pt x="112013" y="53340"/>
                </a:lnTo>
                <a:lnTo>
                  <a:pt x="92201" y="53340"/>
                </a:lnTo>
                <a:lnTo>
                  <a:pt x="0" y="129540"/>
                </a:lnTo>
                <a:lnTo>
                  <a:pt x="32765" y="129540"/>
                </a:lnTo>
                <a:lnTo>
                  <a:pt x="32765" y="278129"/>
                </a:lnTo>
                <a:lnTo>
                  <a:pt x="371856" y="278129"/>
                </a:lnTo>
                <a:lnTo>
                  <a:pt x="371856" y="62483"/>
                </a:lnTo>
                <a:lnTo>
                  <a:pt x="374142" y="60197"/>
                </a:lnTo>
                <a:close/>
              </a:path>
              <a:path w="532130" h="278129">
                <a:moveTo>
                  <a:pt x="400050" y="278129"/>
                </a:moveTo>
                <a:lnTo>
                  <a:pt x="400050" y="62483"/>
                </a:lnTo>
                <a:lnTo>
                  <a:pt x="371856" y="62483"/>
                </a:lnTo>
                <a:lnTo>
                  <a:pt x="371856" y="278129"/>
                </a:lnTo>
                <a:lnTo>
                  <a:pt x="400050" y="278129"/>
                </a:lnTo>
                <a:close/>
              </a:path>
              <a:path w="532130" h="278129">
                <a:moveTo>
                  <a:pt x="531876" y="135635"/>
                </a:moveTo>
                <a:lnTo>
                  <a:pt x="492251" y="62483"/>
                </a:lnTo>
                <a:lnTo>
                  <a:pt x="446531" y="62483"/>
                </a:lnTo>
                <a:lnTo>
                  <a:pt x="446531" y="44195"/>
                </a:lnTo>
                <a:lnTo>
                  <a:pt x="399288" y="44195"/>
                </a:lnTo>
                <a:lnTo>
                  <a:pt x="400050" y="62483"/>
                </a:lnTo>
                <a:lnTo>
                  <a:pt x="400050" y="278129"/>
                </a:lnTo>
                <a:lnTo>
                  <a:pt x="513588" y="278129"/>
                </a:lnTo>
                <a:lnTo>
                  <a:pt x="513588" y="135635"/>
                </a:lnTo>
                <a:lnTo>
                  <a:pt x="531876" y="13563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58" name="object 758"/>
          <p:cNvSpPr/>
          <p:nvPr/>
        </p:nvSpPr>
        <p:spPr>
          <a:xfrm>
            <a:off x="3370901" y="3132245"/>
            <a:ext cx="491022" cy="260042"/>
          </a:xfrm>
          <a:prstGeom prst="rect">
            <a:avLst/>
          </a:prstGeom>
          <a:blipFill>
            <a:blip r:embed="rId2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59" name="object 759"/>
          <p:cNvSpPr/>
          <p:nvPr/>
        </p:nvSpPr>
        <p:spPr>
          <a:xfrm>
            <a:off x="3342602" y="3422499"/>
            <a:ext cx="463999" cy="0"/>
          </a:xfrm>
          <a:custGeom>
            <a:avLst/>
            <a:gdLst/>
            <a:ahLst/>
            <a:cxnLst/>
            <a:rect l="l" t="t" r="r" b="b"/>
            <a:pathLst>
              <a:path w="462280">
                <a:moveTo>
                  <a:pt x="0" y="0"/>
                </a:moveTo>
                <a:lnTo>
                  <a:pt x="461772" y="0"/>
                </a:lnTo>
              </a:path>
            </a:pathLst>
          </a:custGeom>
          <a:ln w="9905">
            <a:solidFill>
              <a:srgbClr val="000000"/>
            </a:solidFill>
          </a:ln>
        </p:spPr>
        <p:txBody>
          <a:bodyPr wrap="square" lIns="0" tIns="0" rIns="0" bIns="0" rtlCol="0"/>
          <a:lstStyle/>
          <a:p>
            <a:pPr defTabSz="917783"/>
            <a:endParaRPr sz="1807">
              <a:solidFill>
                <a:prstClr val="black"/>
              </a:solidFill>
              <a:latin typeface="Calibri"/>
            </a:endParaRPr>
          </a:p>
        </p:txBody>
      </p:sp>
      <p:sp>
        <p:nvSpPr>
          <p:cNvPr id="760" name="object 760"/>
          <p:cNvSpPr/>
          <p:nvPr/>
        </p:nvSpPr>
        <p:spPr>
          <a:xfrm>
            <a:off x="3564404" y="3448120"/>
            <a:ext cx="266417" cy="0"/>
          </a:xfrm>
          <a:custGeom>
            <a:avLst/>
            <a:gdLst/>
            <a:ahLst/>
            <a:cxnLst/>
            <a:rect l="l" t="t" r="r" b="b"/>
            <a:pathLst>
              <a:path w="265430">
                <a:moveTo>
                  <a:pt x="0" y="0"/>
                </a:moveTo>
                <a:lnTo>
                  <a:pt x="265175" y="0"/>
                </a:lnTo>
              </a:path>
            </a:pathLst>
          </a:custGeom>
          <a:ln w="9144">
            <a:solidFill>
              <a:srgbClr val="000000"/>
            </a:solidFill>
          </a:ln>
        </p:spPr>
        <p:txBody>
          <a:bodyPr wrap="square" lIns="0" tIns="0" rIns="0" bIns="0" rtlCol="0"/>
          <a:lstStyle/>
          <a:p>
            <a:pPr defTabSz="917783"/>
            <a:endParaRPr sz="1807">
              <a:solidFill>
                <a:prstClr val="black"/>
              </a:solidFill>
              <a:latin typeface="Calibri"/>
            </a:endParaRPr>
          </a:p>
        </p:txBody>
      </p:sp>
      <p:sp>
        <p:nvSpPr>
          <p:cNvPr id="761" name="object 761"/>
          <p:cNvSpPr/>
          <p:nvPr/>
        </p:nvSpPr>
        <p:spPr>
          <a:xfrm>
            <a:off x="2196882" y="2281751"/>
            <a:ext cx="534108" cy="279164"/>
          </a:xfrm>
          <a:custGeom>
            <a:avLst/>
            <a:gdLst/>
            <a:ahLst/>
            <a:cxnLst/>
            <a:rect l="l" t="t" r="r" b="b"/>
            <a:pathLst>
              <a:path w="532130" h="278130">
                <a:moveTo>
                  <a:pt x="374141" y="60197"/>
                </a:moveTo>
                <a:lnTo>
                  <a:pt x="338327" y="18287"/>
                </a:lnTo>
                <a:lnTo>
                  <a:pt x="293369" y="18287"/>
                </a:lnTo>
                <a:lnTo>
                  <a:pt x="293369" y="0"/>
                </a:lnTo>
                <a:lnTo>
                  <a:pt x="246125" y="0"/>
                </a:lnTo>
                <a:lnTo>
                  <a:pt x="246125" y="18287"/>
                </a:lnTo>
                <a:lnTo>
                  <a:pt x="211074" y="18287"/>
                </a:lnTo>
                <a:lnTo>
                  <a:pt x="169163" y="54863"/>
                </a:lnTo>
                <a:lnTo>
                  <a:pt x="169163" y="53339"/>
                </a:lnTo>
                <a:lnTo>
                  <a:pt x="156972" y="53339"/>
                </a:lnTo>
                <a:lnTo>
                  <a:pt x="156972" y="35051"/>
                </a:lnTo>
                <a:lnTo>
                  <a:pt x="112013" y="35051"/>
                </a:lnTo>
                <a:lnTo>
                  <a:pt x="112013" y="53339"/>
                </a:lnTo>
                <a:lnTo>
                  <a:pt x="92201" y="53339"/>
                </a:lnTo>
                <a:lnTo>
                  <a:pt x="0" y="129539"/>
                </a:lnTo>
                <a:lnTo>
                  <a:pt x="32766" y="129539"/>
                </a:lnTo>
                <a:lnTo>
                  <a:pt x="32766" y="278130"/>
                </a:lnTo>
                <a:lnTo>
                  <a:pt x="371856" y="278130"/>
                </a:lnTo>
                <a:lnTo>
                  <a:pt x="371856" y="62483"/>
                </a:lnTo>
                <a:lnTo>
                  <a:pt x="374141" y="60197"/>
                </a:lnTo>
                <a:close/>
              </a:path>
              <a:path w="532130" h="278130">
                <a:moveTo>
                  <a:pt x="400050" y="278130"/>
                </a:moveTo>
                <a:lnTo>
                  <a:pt x="400050" y="62483"/>
                </a:lnTo>
                <a:lnTo>
                  <a:pt x="371856" y="62483"/>
                </a:lnTo>
                <a:lnTo>
                  <a:pt x="371856" y="278130"/>
                </a:lnTo>
                <a:lnTo>
                  <a:pt x="400050" y="278130"/>
                </a:lnTo>
                <a:close/>
              </a:path>
              <a:path w="532130" h="278130">
                <a:moveTo>
                  <a:pt x="531875" y="135635"/>
                </a:moveTo>
                <a:lnTo>
                  <a:pt x="492251" y="62483"/>
                </a:lnTo>
                <a:lnTo>
                  <a:pt x="446531" y="62483"/>
                </a:lnTo>
                <a:lnTo>
                  <a:pt x="446531" y="44195"/>
                </a:lnTo>
                <a:lnTo>
                  <a:pt x="399288" y="44195"/>
                </a:lnTo>
                <a:lnTo>
                  <a:pt x="400050" y="62483"/>
                </a:lnTo>
                <a:lnTo>
                  <a:pt x="400050" y="278130"/>
                </a:lnTo>
                <a:lnTo>
                  <a:pt x="513588" y="278130"/>
                </a:lnTo>
                <a:lnTo>
                  <a:pt x="513587" y="135635"/>
                </a:lnTo>
                <a:lnTo>
                  <a:pt x="531875" y="13563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62" name="object 762"/>
          <p:cNvSpPr/>
          <p:nvPr/>
        </p:nvSpPr>
        <p:spPr>
          <a:xfrm>
            <a:off x="2223652" y="2290929"/>
            <a:ext cx="491022" cy="260042"/>
          </a:xfrm>
          <a:prstGeom prst="rect">
            <a:avLst/>
          </a:prstGeom>
          <a:blipFill>
            <a:blip r:embed="rId2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63" name="object 763"/>
          <p:cNvSpPr/>
          <p:nvPr/>
        </p:nvSpPr>
        <p:spPr>
          <a:xfrm>
            <a:off x="2195353" y="2581183"/>
            <a:ext cx="463999" cy="0"/>
          </a:xfrm>
          <a:custGeom>
            <a:avLst/>
            <a:gdLst/>
            <a:ahLst/>
            <a:cxnLst/>
            <a:rect l="l" t="t" r="r" b="b"/>
            <a:pathLst>
              <a:path w="462280">
                <a:moveTo>
                  <a:pt x="0" y="0"/>
                </a:moveTo>
                <a:lnTo>
                  <a:pt x="461772" y="0"/>
                </a:lnTo>
              </a:path>
            </a:pathLst>
          </a:custGeom>
          <a:ln w="9905">
            <a:solidFill>
              <a:srgbClr val="000000"/>
            </a:solidFill>
          </a:ln>
        </p:spPr>
        <p:txBody>
          <a:bodyPr wrap="square" lIns="0" tIns="0" rIns="0" bIns="0" rtlCol="0"/>
          <a:lstStyle/>
          <a:p>
            <a:pPr defTabSz="917783"/>
            <a:endParaRPr sz="1807">
              <a:solidFill>
                <a:prstClr val="black"/>
              </a:solidFill>
              <a:latin typeface="Calibri"/>
            </a:endParaRPr>
          </a:p>
        </p:txBody>
      </p:sp>
      <p:sp>
        <p:nvSpPr>
          <p:cNvPr id="764" name="object 764"/>
          <p:cNvSpPr/>
          <p:nvPr/>
        </p:nvSpPr>
        <p:spPr>
          <a:xfrm>
            <a:off x="2417155" y="2606805"/>
            <a:ext cx="266417" cy="0"/>
          </a:xfrm>
          <a:custGeom>
            <a:avLst/>
            <a:gdLst/>
            <a:ahLst/>
            <a:cxnLst/>
            <a:rect l="l" t="t" r="r" b="b"/>
            <a:pathLst>
              <a:path w="265430">
                <a:moveTo>
                  <a:pt x="0" y="0"/>
                </a:moveTo>
                <a:lnTo>
                  <a:pt x="265176" y="0"/>
                </a:lnTo>
              </a:path>
            </a:pathLst>
          </a:custGeom>
          <a:ln w="9144">
            <a:solidFill>
              <a:srgbClr val="000000"/>
            </a:solidFill>
          </a:ln>
        </p:spPr>
        <p:txBody>
          <a:bodyPr wrap="square" lIns="0" tIns="0" rIns="0" bIns="0" rtlCol="0"/>
          <a:lstStyle/>
          <a:p>
            <a:pPr defTabSz="917783"/>
            <a:endParaRPr sz="1807">
              <a:solidFill>
                <a:prstClr val="black"/>
              </a:solidFill>
              <a:latin typeface="Calibri"/>
            </a:endParaRPr>
          </a:p>
        </p:txBody>
      </p:sp>
      <p:sp>
        <p:nvSpPr>
          <p:cNvPr id="765" name="object 765"/>
          <p:cNvSpPr/>
          <p:nvPr/>
        </p:nvSpPr>
        <p:spPr>
          <a:xfrm>
            <a:off x="2273365" y="5570532"/>
            <a:ext cx="534108" cy="279164"/>
          </a:xfrm>
          <a:custGeom>
            <a:avLst/>
            <a:gdLst/>
            <a:ahLst/>
            <a:cxnLst/>
            <a:rect l="l" t="t" r="r" b="b"/>
            <a:pathLst>
              <a:path w="532130" h="278129">
                <a:moveTo>
                  <a:pt x="374141" y="60197"/>
                </a:moveTo>
                <a:lnTo>
                  <a:pt x="338327" y="18287"/>
                </a:lnTo>
                <a:lnTo>
                  <a:pt x="293369" y="18287"/>
                </a:lnTo>
                <a:lnTo>
                  <a:pt x="293369" y="0"/>
                </a:lnTo>
                <a:lnTo>
                  <a:pt x="246125" y="0"/>
                </a:lnTo>
                <a:lnTo>
                  <a:pt x="246125" y="18287"/>
                </a:lnTo>
                <a:lnTo>
                  <a:pt x="211074" y="18287"/>
                </a:lnTo>
                <a:lnTo>
                  <a:pt x="169163" y="54863"/>
                </a:lnTo>
                <a:lnTo>
                  <a:pt x="169163" y="53340"/>
                </a:lnTo>
                <a:lnTo>
                  <a:pt x="156972" y="53340"/>
                </a:lnTo>
                <a:lnTo>
                  <a:pt x="156972" y="35051"/>
                </a:lnTo>
                <a:lnTo>
                  <a:pt x="112013" y="35051"/>
                </a:lnTo>
                <a:lnTo>
                  <a:pt x="112013" y="53340"/>
                </a:lnTo>
                <a:lnTo>
                  <a:pt x="92201" y="53340"/>
                </a:lnTo>
                <a:lnTo>
                  <a:pt x="0" y="129540"/>
                </a:lnTo>
                <a:lnTo>
                  <a:pt x="32766" y="129540"/>
                </a:lnTo>
                <a:lnTo>
                  <a:pt x="32766" y="278129"/>
                </a:lnTo>
                <a:lnTo>
                  <a:pt x="371856" y="278129"/>
                </a:lnTo>
                <a:lnTo>
                  <a:pt x="371856" y="62483"/>
                </a:lnTo>
                <a:lnTo>
                  <a:pt x="374141" y="60197"/>
                </a:lnTo>
                <a:close/>
              </a:path>
              <a:path w="532130" h="278129">
                <a:moveTo>
                  <a:pt x="400050" y="278129"/>
                </a:moveTo>
                <a:lnTo>
                  <a:pt x="400050" y="62483"/>
                </a:lnTo>
                <a:lnTo>
                  <a:pt x="371856" y="62483"/>
                </a:lnTo>
                <a:lnTo>
                  <a:pt x="371856" y="278129"/>
                </a:lnTo>
                <a:lnTo>
                  <a:pt x="400050" y="278129"/>
                </a:lnTo>
                <a:close/>
              </a:path>
              <a:path w="532130" h="278129">
                <a:moveTo>
                  <a:pt x="531876" y="135635"/>
                </a:moveTo>
                <a:lnTo>
                  <a:pt x="492251" y="62483"/>
                </a:lnTo>
                <a:lnTo>
                  <a:pt x="446531" y="62483"/>
                </a:lnTo>
                <a:lnTo>
                  <a:pt x="446531" y="44195"/>
                </a:lnTo>
                <a:lnTo>
                  <a:pt x="399288" y="44195"/>
                </a:lnTo>
                <a:lnTo>
                  <a:pt x="400050" y="62483"/>
                </a:lnTo>
                <a:lnTo>
                  <a:pt x="400050" y="278129"/>
                </a:lnTo>
                <a:lnTo>
                  <a:pt x="513588" y="278129"/>
                </a:lnTo>
                <a:lnTo>
                  <a:pt x="513588" y="135635"/>
                </a:lnTo>
                <a:lnTo>
                  <a:pt x="531876" y="135635"/>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66" name="object 766"/>
          <p:cNvSpPr/>
          <p:nvPr/>
        </p:nvSpPr>
        <p:spPr>
          <a:xfrm>
            <a:off x="2300136" y="5579710"/>
            <a:ext cx="491022" cy="260042"/>
          </a:xfrm>
          <a:prstGeom prst="rect">
            <a:avLst/>
          </a:prstGeom>
          <a:blipFill>
            <a:blip r:embed="rId2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67" name="object 767"/>
          <p:cNvSpPr/>
          <p:nvPr/>
        </p:nvSpPr>
        <p:spPr>
          <a:xfrm>
            <a:off x="2271836" y="5869964"/>
            <a:ext cx="463999" cy="0"/>
          </a:xfrm>
          <a:custGeom>
            <a:avLst/>
            <a:gdLst/>
            <a:ahLst/>
            <a:cxnLst/>
            <a:rect l="l" t="t" r="r" b="b"/>
            <a:pathLst>
              <a:path w="462280">
                <a:moveTo>
                  <a:pt x="0" y="0"/>
                </a:moveTo>
                <a:lnTo>
                  <a:pt x="461772" y="0"/>
                </a:lnTo>
              </a:path>
            </a:pathLst>
          </a:custGeom>
          <a:ln w="9905">
            <a:solidFill>
              <a:srgbClr val="000000"/>
            </a:solidFill>
          </a:ln>
        </p:spPr>
        <p:txBody>
          <a:bodyPr wrap="square" lIns="0" tIns="0" rIns="0" bIns="0" rtlCol="0"/>
          <a:lstStyle/>
          <a:p>
            <a:pPr defTabSz="917783"/>
            <a:endParaRPr sz="1807">
              <a:solidFill>
                <a:prstClr val="black"/>
              </a:solidFill>
              <a:latin typeface="Calibri"/>
            </a:endParaRPr>
          </a:p>
        </p:txBody>
      </p:sp>
      <p:sp>
        <p:nvSpPr>
          <p:cNvPr id="768" name="object 768"/>
          <p:cNvSpPr/>
          <p:nvPr/>
        </p:nvSpPr>
        <p:spPr>
          <a:xfrm>
            <a:off x="2493638" y="5895584"/>
            <a:ext cx="266417" cy="0"/>
          </a:xfrm>
          <a:custGeom>
            <a:avLst/>
            <a:gdLst/>
            <a:ahLst/>
            <a:cxnLst/>
            <a:rect l="l" t="t" r="r" b="b"/>
            <a:pathLst>
              <a:path w="265430">
                <a:moveTo>
                  <a:pt x="0" y="0"/>
                </a:moveTo>
                <a:lnTo>
                  <a:pt x="265176" y="0"/>
                </a:lnTo>
              </a:path>
            </a:pathLst>
          </a:custGeom>
          <a:ln w="9143">
            <a:solidFill>
              <a:srgbClr val="000000"/>
            </a:solidFill>
          </a:ln>
        </p:spPr>
        <p:txBody>
          <a:bodyPr wrap="square" lIns="0" tIns="0" rIns="0" bIns="0" rtlCol="0"/>
          <a:lstStyle/>
          <a:p>
            <a:pPr defTabSz="917783"/>
            <a:endParaRPr sz="1807">
              <a:solidFill>
                <a:prstClr val="black"/>
              </a:solidFill>
              <a:latin typeface="Calibri"/>
            </a:endParaRPr>
          </a:p>
        </p:txBody>
      </p:sp>
      <p:sp>
        <p:nvSpPr>
          <p:cNvPr id="769" name="object 769"/>
          <p:cNvSpPr/>
          <p:nvPr/>
        </p:nvSpPr>
        <p:spPr>
          <a:xfrm>
            <a:off x="4414897" y="4076047"/>
            <a:ext cx="534108" cy="279164"/>
          </a:xfrm>
          <a:custGeom>
            <a:avLst/>
            <a:gdLst/>
            <a:ahLst/>
            <a:cxnLst/>
            <a:rect l="l" t="t" r="r" b="b"/>
            <a:pathLst>
              <a:path w="532129" h="278129">
                <a:moveTo>
                  <a:pt x="374141" y="60198"/>
                </a:moveTo>
                <a:lnTo>
                  <a:pt x="338327" y="18288"/>
                </a:lnTo>
                <a:lnTo>
                  <a:pt x="293370" y="18288"/>
                </a:lnTo>
                <a:lnTo>
                  <a:pt x="293370" y="0"/>
                </a:lnTo>
                <a:lnTo>
                  <a:pt x="246125" y="0"/>
                </a:lnTo>
                <a:lnTo>
                  <a:pt x="246125" y="18288"/>
                </a:lnTo>
                <a:lnTo>
                  <a:pt x="211073" y="18288"/>
                </a:lnTo>
                <a:lnTo>
                  <a:pt x="169163" y="54864"/>
                </a:lnTo>
                <a:lnTo>
                  <a:pt x="169163" y="53340"/>
                </a:lnTo>
                <a:lnTo>
                  <a:pt x="156971" y="53340"/>
                </a:lnTo>
                <a:lnTo>
                  <a:pt x="156971" y="35052"/>
                </a:lnTo>
                <a:lnTo>
                  <a:pt x="112013" y="35052"/>
                </a:lnTo>
                <a:lnTo>
                  <a:pt x="112013" y="53340"/>
                </a:lnTo>
                <a:lnTo>
                  <a:pt x="92201" y="53340"/>
                </a:lnTo>
                <a:lnTo>
                  <a:pt x="0" y="129540"/>
                </a:lnTo>
                <a:lnTo>
                  <a:pt x="32766" y="129540"/>
                </a:lnTo>
                <a:lnTo>
                  <a:pt x="32766" y="278130"/>
                </a:lnTo>
                <a:lnTo>
                  <a:pt x="371855" y="278130"/>
                </a:lnTo>
                <a:lnTo>
                  <a:pt x="371855" y="62484"/>
                </a:lnTo>
                <a:lnTo>
                  <a:pt x="374141" y="60198"/>
                </a:lnTo>
                <a:close/>
              </a:path>
              <a:path w="532129" h="278129">
                <a:moveTo>
                  <a:pt x="400050" y="278130"/>
                </a:moveTo>
                <a:lnTo>
                  <a:pt x="400050" y="62484"/>
                </a:lnTo>
                <a:lnTo>
                  <a:pt x="371855" y="62484"/>
                </a:lnTo>
                <a:lnTo>
                  <a:pt x="371855" y="278130"/>
                </a:lnTo>
                <a:lnTo>
                  <a:pt x="400050" y="278130"/>
                </a:lnTo>
                <a:close/>
              </a:path>
              <a:path w="532129" h="278129">
                <a:moveTo>
                  <a:pt x="531876" y="135636"/>
                </a:moveTo>
                <a:lnTo>
                  <a:pt x="492251" y="62484"/>
                </a:lnTo>
                <a:lnTo>
                  <a:pt x="446531" y="62484"/>
                </a:lnTo>
                <a:lnTo>
                  <a:pt x="446531" y="44196"/>
                </a:lnTo>
                <a:lnTo>
                  <a:pt x="399288" y="44196"/>
                </a:lnTo>
                <a:lnTo>
                  <a:pt x="400050" y="62484"/>
                </a:lnTo>
                <a:lnTo>
                  <a:pt x="400050" y="278130"/>
                </a:lnTo>
                <a:lnTo>
                  <a:pt x="513588" y="278130"/>
                </a:lnTo>
                <a:lnTo>
                  <a:pt x="513588" y="135636"/>
                </a:lnTo>
                <a:lnTo>
                  <a:pt x="531876" y="13563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70" name="object 770"/>
          <p:cNvSpPr/>
          <p:nvPr/>
        </p:nvSpPr>
        <p:spPr>
          <a:xfrm>
            <a:off x="4441667" y="4085226"/>
            <a:ext cx="491022" cy="260043"/>
          </a:xfrm>
          <a:prstGeom prst="rect">
            <a:avLst/>
          </a:prstGeom>
          <a:blipFill>
            <a:blip r:embed="rId2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71" name="object 771"/>
          <p:cNvSpPr/>
          <p:nvPr/>
        </p:nvSpPr>
        <p:spPr>
          <a:xfrm>
            <a:off x="4413368" y="4375480"/>
            <a:ext cx="463999" cy="0"/>
          </a:xfrm>
          <a:custGeom>
            <a:avLst/>
            <a:gdLst/>
            <a:ahLst/>
            <a:cxnLst/>
            <a:rect l="l" t="t" r="r" b="b"/>
            <a:pathLst>
              <a:path w="462279">
                <a:moveTo>
                  <a:pt x="0" y="0"/>
                </a:moveTo>
                <a:lnTo>
                  <a:pt x="461772" y="0"/>
                </a:lnTo>
              </a:path>
            </a:pathLst>
          </a:custGeom>
          <a:ln w="9905">
            <a:solidFill>
              <a:srgbClr val="000000"/>
            </a:solidFill>
          </a:ln>
        </p:spPr>
        <p:txBody>
          <a:bodyPr wrap="square" lIns="0" tIns="0" rIns="0" bIns="0" rtlCol="0"/>
          <a:lstStyle/>
          <a:p>
            <a:pPr defTabSz="917783"/>
            <a:endParaRPr sz="1807">
              <a:solidFill>
                <a:prstClr val="black"/>
              </a:solidFill>
              <a:latin typeface="Calibri"/>
            </a:endParaRPr>
          </a:p>
        </p:txBody>
      </p:sp>
      <p:sp>
        <p:nvSpPr>
          <p:cNvPr id="772" name="object 772"/>
          <p:cNvSpPr/>
          <p:nvPr/>
        </p:nvSpPr>
        <p:spPr>
          <a:xfrm>
            <a:off x="4635168" y="4401101"/>
            <a:ext cx="266417" cy="0"/>
          </a:xfrm>
          <a:custGeom>
            <a:avLst/>
            <a:gdLst/>
            <a:ahLst/>
            <a:cxnLst/>
            <a:rect l="l" t="t" r="r" b="b"/>
            <a:pathLst>
              <a:path w="265429">
                <a:moveTo>
                  <a:pt x="0" y="0"/>
                </a:moveTo>
                <a:lnTo>
                  <a:pt x="265175" y="0"/>
                </a:lnTo>
              </a:path>
            </a:pathLst>
          </a:custGeom>
          <a:ln w="9144">
            <a:solidFill>
              <a:srgbClr val="000000"/>
            </a:solidFill>
          </a:ln>
        </p:spPr>
        <p:txBody>
          <a:bodyPr wrap="square" lIns="0" tIns="0" rIns="0" bIns="0" rtlCol="0"/>
          <a:lstStyle/>
          <a:p>
            <a:pPr defTabSz="917783"/>
            <a:endParaRPr sz="1807">
              <a:solidFill>
                <a:prstClr val="black"/>
              </a:solidFill>
              <a:latin typeface="Calibri"/>
            </a:endParaRPr>
          </a:p>
        </p:txBody>
      </p:sp>
      <p:sp>
        <p:nvSpPr>
          <p:cNvPr id="773" name="object 773"/>
          <p:cNvSpPr/>
          <p:nvPr/>
        </p:nvSpPr>
        <p:spPr>
          <a:xfrm>
            <a:off x="4194626" y="2285575"/>
            <a:ext cx="617602" cy="406636"/>
          </a:xfrm>
          <a:custGeom>
            <a:avLst/>
            <a:gdLst/>
            <a:ahLst/>
            <a:cxnLst/>
            <a:rect l="l" t="t" r="r" b="b"/>
            <a:pathLst>
              <a:path w="615314" h="405130">
                <a:moveTo>
                  <a:pt x="614933" y="224027"/>
                </a:moveTo>
                <a:lnTo>
                  <a:pt x="614933" y="211074"/>
                </a:lnTo>
                <a:lnTo>
                  <a:pt x="614172" y="196596"/>
                </a:lnTo>
                <a:lnTo>
                  <a:pt x="608076" y="147828"/>
                </a:lnTo>
                <a:lnTo>
                  <a:pt x="593597" y="108203"/>
                </a:lnTo>
                <a:lnTo>
                  <a:pt x="554735" y="67056"/>
                </a:lnTo>
                <a:lnTo>
                  <a:pt x="545592" y="60197"/>
                </a:lnTo>
                <a:lnTo>
                  <a:pt x="537209" y="53340"/>
                </a:lnTo>
                <a:lnTo>
                  <a:pt x="487679" y="26670"/>
                </a:lnTo>
                <a:lnTo>
                  <a:pt x="445769" y="12191"/>
                </a:lnTo>
                <a:lnTo>
                  <a:pt x="441959" y="11430"/>
                </a:lnTo>
                <a:lnTo>
                  <a:pt x="437387" y="9906"/>
                </a:lnTo>
                <a:lnTo>
                  <a:pt x="433577" y="9143"/>
                </a:lnTo>
                <a:lnTo>
                  <a:pt x="429005" y="8381"/>
                </a:lnTo>
                <a:lnTo>
                  <a:pt x="425196" y="7620"/>
                </a:lnTo>
                <a:lnTo>
                  <a:pt x="420623" y="6858"/>
                </a:lnTo>
                <a:lnTo>
                  <a:pt x="416813" y="6096"/>
                </a:lnTo>
                <a:lnTo>
                  <a:pt x="412242" y="5334"/>
                </a:lnTo>
                <a:lnTo>
                  <a:pt x="408431" y="4571"/>
                </a:lnTo>
                <a:lnTo>
                  <a:pt x="403859" y="3810"/>
                </a:lnTo>
                <a:lnTo>
                  <a:pt x="400049" y="3047"/>
                </a:lnTo>
                <a:lnTo>
                  <a:pt x="395477" y="3047"/>
                </a:lnTo>
                <a:lnTo>
                  <a:pt x="390905" y="2286"/>
                </a:lnTo>
                <a:lnTo>
                  <a:pt x="387096" y="1524"/>
                </a:lnTo>
                <a:lnTo>
                  <a:pt x="382523" y="1524"/>
                </a:lnTo>
                <a:lnTo>
                  <a:pt x="377952" y="762"/>
                </a:lnTo>
                <a:lnTo>
                  <a:pt x="370331" y="0"/>
                </a:lnTo>
                <a:lnTo>
                  <a:pt x="306323" y="0"/>
                </a:lnTo>
                <a:lnTo>
                  <a:pt x="298703" y="762"/>
                </a:lnTo>
                <a:lnTo>
                  <a:pt x="291846" y="1524"/>
                </a:lnTo>
                <a:lnTo>
                  <a:pt x="284987" y="1524"/>
                </a:lnTo>
                <a:lnTo>
                  <a:pt x="278129" y="2286"/>
                </a:lnTo>
                <a:lnTo>
                  <a:pt x="270509" y="3047"/>
                </a:lnTo>
                <a:lnTo>
                  <a:pt x="256793" y="4571"/>
                </a:lnTo>
                <a:lnTo>
                  <a:pt x="249935" y="6096"/>
                </a:lnTo>
                <a:lnTo>
                  <a:pt x="242315" y="6858"/>
                </a:lnTo>
                <a:lnTo>
                  <a:pt x="235457" y="8381"/>
                </a:lnTo>
                <a:lnTo>
                  <a:pt x="228599" y="9143"/>
                </a:lnTo>
                <a:lnTo>
                  <a:pt x="221742" y="10668"/>
                </a:lnTo>
                <a:lnTo>
                  <a:pt x="214122" y="11430"/>
                </a:lnTo>
                <a:lnTo>
                  <a:pt x="200405" y="14478"/>
                </a:lnTo>
                <a:lnTo>
                  <a:pt x="192785" y="16002"/>
                </a:lnTo>
                <a:lnTo>
                  <a:pt x="185927" y="18287"/>
                </a:lnTo>
                <a:lnTo>
                  <a:pt x="179069" y="19812"/>
                </a:lnTo>
                <a:lnTo>
                  <a:pt x="171449" y="21336"/>
                </a:lnTo>
                <a:lnTo>
                  <a:pt x="164592" y="23621"/>
                </a:lnTo>
                <a:lnTo>
                  <a:pt x="156972" y="25146"/>
                </a:lnTo>
                <a:lnTo>
                  <a:pt x="150113" y="27431"/>
                </a:lnTo>
                <a:lnTo>
                  <a:pt x="139446" y="30480"/>
                </a:lnTo>
                <a:lnTo>
                  <a:pt x="134873" y="32765"/>
                </a:lnTo>
                <a:lnTo>
                  <a:pt x="129540" y="35052"/>
                </a:lnTo>
                <a:lnTo>
                  <a:pt x="111252" y="44196"/>
                </a:lnTo>
                <a:lnTo>
                  <a:pt x="106679" y="47243"/>
                </a:lnTo>
                <a:lnTo>
                  <a:pt x="102107" y="49530"/>
                </a:lnTo>
                <a:lnTo>
                  <a:pt x="97535" y="52578"/>
                </a:lnTo>
                <a:lnTo>
                  <a:pt x="92963" y="54864"/>
                </a:lnTo>
                <a:lnTo>
                  <a:pt x="88391" y="57912"/>
                </a:lnTo>
                <a:lnTo>
                  <a:pt x="84581" y="60960"/>
                </a:lnTo>
                <a:lnTo>
                  <a:pt x="79247" y="63246"/>
                </a:lnTo>
                <a:lnTo>
                  <a:pt x="75437" y="66293"/>
                </a:lnTo>
                <a:lnTo>
                  <a:pt x="70103" y="69341"/>
                </a:lnTo>
                <a:lnTo>
                  <a:pt x="64769" y="73914"/>
                </a:lnTo>
                <a:lnTo>
                  <a:pt x="59435" y="77724"/>
                </a:lnTo>
                <a:lnTo>
                  <a:pt x="54102" y="82296"/>
                </a:lnTo>
                <a:lnTo>
                  <a:pt x="48767" y="87630"/>
                </a:lnTo>
                <a:lnTo>
                  <a:pt x="43433" y="92202"/>
                </a:lnTo>
                <a:lnTo>
                  <a:pt x="38099" y="97536"/>
                </a:lnTo>
                <a:lnTo>
                  <a:pt x="33527" y="102870"/>
                </a:lnTo>
                <a:lnTo>
                  <a:pt x="28955" y="108965"/>
                </a:lnTo>
                <a:lnTo>
                  <a:pt x="24383" y="114300"/>
                </a:lnTo>
                <a:lnTo>
                  <a:pt x="6857" y="150875"/>
                </a:lnTo>
                <a:lnTo>
                  <a:pt x="0" y="212597"/>
                </a:lnTo>
                <a:lnTo>
                  <a:pt x="762" y="244602"/>
                </a:lnTo>
                <a:lnTo>
                  <a:pt x="9906" y="308610"/>
                </a:lnTo>
                <a:lnTo>
                  <a:pt x="26669" y="372618"/>
                </a:lnTo>
                <a:lnTo>
                  <a:pt x="38100" y="404621"/>
                </a:lnTo>
                <a:lnTo>
                  <a:pt x="40385" y="403860"/>
                </a:lnTo>
                <a:lnTo>
                  <a:pt x="46481" y="402336"/>
                </a:lnTo>
                <a:lnTo>
                  <a:pt x="48767" y="401574"/>
                </a:lnTo>
                <a:lnTo>
                  <a:pt x="51054" y="401574"/>
                </a:lnTo>
                <a:lnTo>
                  <a:pt x="54102" y="400812"/>
                </a:lnTo>
                <a:lnTo>
                  <a:pt x="56387" y="400050"/>
                </a:lnTo>
                <a:lnTo>
                  <a:pt x="58673" y="400050"/>
                </a:lnTo>
                <a:lnTo>
                  <a:pt x="68579" y="397764"/>
                </a:lnTo>
                <a:lnTo>
                  <a:pt x="137922" y="387096"/>
                </a:lnTo>
                <a:lnTo>
                  <a:pt x="147827" y="386334"/>
                </a:lnTo>
                <a:lnTo>
                  <a:pt x="156972" y="384810"/>
                </a:lnTo>
                <a:lnTo>
                  <a:pt x="176783" y="383286"/>
                </a:lnTo>
                <a:lnTo>
                  <a:pt x="185927" y="381762"/>
                </a:lnTo>
                <a:lnTo>
                  <a:pt x="214122" y="379593"/>
                </a:lnTo>
                <a:lnTo>
                  <a:pt x="222503" y="379475"/>
                </a:lnTo>
                <a:lnTo>
                  <a:pt x="230123" y="378714"/>
                </a:lnTo>
                <a:lnTo>
                  <a:pt x="237743" y="378714"/>
                </a:lnTo>
                <a:lnTo>
                  <a:pt x="244602" y="377952"/>
                </a:lnTo>
                <a:lnTo>
                  <a:pt x="252222" y="377952"/>
                </a:lnTo>
                <a:lnTo>
                  <a:pt x="259079" y="377190"/>
                </a:lnTo>
                <a:lnTo>
                  <a:pt x="280415" y="377190"/>
                </a:lnTo>
                <a:lnTo>
                  <a:pt x="288035" y="376427"/>
                </a:lnTo>
                <a:lnTo>
                  <a:pt x="332231" y="376427"/>
                </a:lnTo>
                <a:lnTo>
                  <a:pt x="339090" y="377190"/>
                </a:lnTo>
                <a:lnTo>
                  <a:pt x="353567" y="377190"/>
                </a:lnTo>
                <a:lnTo>
                  <a:pt x="360425" y="377952"/>
                </a:lnTo>
                <a:lnTo>
                  <a:pt x="375665" y="377952"/>
                </a:lnTo>
                <a:lnTo>
                  <a:pt x="382523" y="378714"/>
                </a:lnTo>
                <a:lnTo>
                  <a:pt x="390905" y="378798"/>
                </a:lnTo>
                <a:lnTo>
                  <a:pt x="397002" y="379475"/>
                </a:lnTo>
                <a:lnTo>
                  <a:pt x="404622" y="379475"/>
                </a:lnTo>
                <a:lnTo>
                  <a:pt x="412242" y="380314"/>
                </a:lnTo>
                <a:lnTo>
                  <a:pt x="419099" y="381000"/>
                </a:lnTo>
                <a:lnTo>
                  <a:pt x="425957" y="381000"/>
                </a:lnTo>
                <a:lnTo>
                  <a:pt x="433577" y="381762"/>
                </a:lnTo>
                <a:lnTo>
                  <a:pt x="440435" y="382524"/>
                </a:lnTo>
                <a:lnTo>
                  <a:pt x="448055" y="383286"/>
                </a:lnTo>
                <a:lnTo>
                  <a:pt x="459485" y="384047"/>
                </a:lnTo>
                <a:lnTo>
                  <a:pt x="470153" y="384810"/>
                </a:lnTo>
                <a:lnTo>
                  <a:pt x="480822" y="386334"/>
                </a:lnTo>
                <a:lnTo>
                  <a:pt x="500633" y="387858"/>
                </a:lnTo>
                <a:lnTo>
                  <a:pt x="518922" y="390906"/>
                </a:lnTo>
                <a:lnTo>
                  <a:pt x="558546" y="397764"/>
                </a:lnTo>
                <a:lnTo>
                  <a:pt x="571499" y="400812"/>
                </a:lnTo>
                <a:lnTo>
                  <a:pt x="578357" y="402336"/>
                </a:lnTo>
                <a:lnTo>
                  <a:pt x="600455" y="336803"/>
                </a:lnTo>
                <a:lnTo>
                  <a:pt x="608837" y="289560"/>
                </a:lnTo>
                <a:lnTo>
                  <a:pt x="611885" y="266700"/>
                </a:lnTo>
                <a:lnTo>
                  <a:pt x="614933" y="224027"/>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774" name="object 774"/>
          <p:cNvSpPr/>
          <p:nvPr/>
        </p:nvSpPr>
        <p:spPr>
          <a:xfrm>
            <a:off x="4224453" y="2309284"/>
            <a:ext cx="565976" cy="335889"/>
          </a:xfrm>
          <a:custGeom>
            <a:avLst/>
            <a:gdLst/>
            <a:ahLst/>
            <a:cxnLst/>
            <a:rect l="l" t="t" r="r" b="b"/>
            <a:pathLst>
              <a:path w="563879" h="334644">
                <a:moveTo>
                  <a:pt x="57150" y="301425"/>
                </a:moveTo>
                <a:lnTo>
                  <a:pt x="57150" y="216408"/>
                </a:lnTo>
                <a:lnTo>
                  <a:pt x="54101" y="215646"/>
                </a:lnTo>
                <a:lnTo>
                  <a:pt x="36576" y="215646"/>
                </a:lnTo>
                <a:lnTo>
                  <a:pt x="32765" y="216408"/>
                </a:lnTo>
                <a:lnTo>
                  <a:pt x="29718" y="216408"/>
                </a:lnTo>
                <a:lnTo>
                  <a:pt x="26670" y="217169"/>
                </a:lnTo>
                <a:lnTo>
                  <a:pt x="22860" y="217931"/>
                </a:lnTo>
                <a:lnTo>
                  <a:pt x="19812" y="219455"/>
                </a:lnTo>
                <a:lnTo>
                  <a:pt x="17526" y="220218"/>
                </a:lnTo>
                <a:lnTo>
                  <a:pt x="14477" y="222503"/>
                </a:lnTo>
                <a:lnTo>
                  <a:pt x="11430" y="224028"/>
                </a:lnTo>
                <a:lnTo>
                  <a:pt x="9144" y="226314"/>
                </a:lnTo>
                <a:lnTo>
                  <a:pt x="6095" y="228599"/>
                </a:lnTo>
                <a:lnTo>
                  <a:pt x="3048" y="233171"/>
                </a:lnTo>
                <a:lnTo>
                  <a:pt x="1524" y="237743"/>
                </a:lnTo>
                <a:lnTo>
                  <a:pt x="0" y="243078"/>
                </a:lnTo>
                <a:lnTo>
                  <a:pt x="0" y="254508"/>
                </a:lnTo>
                <a:lnTo>
                  <a:pt x="21336" y="288798"/>
                </a:lnTo>
                <a:lnTo>
                  <a:pt x="29718" y="293369"/>
                </a:lnTo>
                <a:lnTo>
                  <a:pt x="34289" y="295655"/>
                </a:lnTo>
                <a:lnTo>
                  <a:pt x="38862" y="297180"/>
                </a:lnTo>
                <a:lnTo>
                  <a:pt x="44195" y="298703"/>
                </a:lnTo>
                <a:lnTo>
                  <a:pt x="48768" y="300228"/>
                </a:lnTo>
                <a:lnTo>
                  <a:pt x="57150" y="301425"/>
                </a:lnTo>
                <a:close/>
              </a:path>
              <a:path w="563879" h="334644">
                <a:moveTo>
                  <a:pt x="456438" y="65531"/>
                </a:moveTo>
                <a:lnTo>
                  <a:pt x="435864" y="29718"/>
                </a:lnTo>
                <a:lnTo>
                  <a:pt x="416814" y="24384"/>
                </a:lnTo>
                <a:lnTo>
                  <a:pt x="403859" y="24384"/>
                </a:lnTo>
                <a:lnTo>
                  <a:pt x="400049" y="25146"/>
                </a:lnTo>
                <a:lnTo>
                  <a:pt x="395478" y="25146"/>
                </a:lnTo>
                <a:lnTo>
                  <a:pt x="391667" y="25908"/>
                </a:lnTo>
                <a:lnTo>
                  <a:pt x="387096" y="26669"/>
                </a:lnTo>
                <a:lnTo>
                  <a:pt x="382524" y="26669"/>
                </a:lnTo>
                <a:lnTo>
                  <a:pt x="377952" y="28193"/>
                </a:lnTo>
                <a:lnTo>
                  <a:pt x="374141" y="30480"/>
                </a:lnTo>
                <a:lnTo>
                  <a:pt x="369570" y="32003"/>
                </a:lnTo>
                <a:lnTo>
                  <a:pt x="365759" y="34290"/>
                </a:lnTo>
                <a:lnTo>
                  <a:pt x="362711" y="37338"/>
                </a:lnTo>
                <a:lnTo>
                  <a:pt x="358902" y="39624"/>
                </a:lnTo>
                <a:lnTo>
                  <a:pt x="355854" y="42671"/>
                </a:lnTo>
                <a:lnTo>
                  <a:pt x="352043" y="45719"/>
                </a:lnTo>
                <a:lnTo>
                  <a:pt x="348996" y="48768"/>
                </a:lnTo>
                <a:lnTo>
                  <a:pt x="345947" y="52578"/>
                </a:lnTo>
                <a:lnTo>
                  <a:pt x="342899" y="55625"/>
                </a:lnTo>
                <a:lnTo>
                  <a:pt x="339852" y="59436"/>
                </a:lnTo>
                <a:lnTo>
                  <a:pt x="336041" y="62484"/>
                </a:lnTo>
                <a:lnTo>
                  <a:pt x="329946" y="68580"/>
                </a:lnTo>
                <a:lnTo>
                  <a:pt x="327659" y="60959"/>
                </a:lnTo>
                <a:lnTo>
                  <a:pt x="326135" y="54102"/>
                </a:lnTo>
                <a:lnTo>
                  <a:pt x="323088" y="46481"/>
                </a:lnTo>
                <a:lnTo>
                  <a:pt x="295655" y="10668"/>
                </a:lnTo>
                <a:lnTo>
                  <a:pt x="259079" y="0"/>
                </a:lnTo>
                <a:lnTo>
                  <a:pt x="252984" y="0"/>
                </a:lnTo>
                <a:lnTo>
                  <a:pt x="239267" y="1524"/>
                </a:lnTo>
                <a:lnTo>
                  <a:pt x="232409" y="3048"/>
                </a:lnTo>
                <a:lnTo>
                  <a:pt x="226314" y="5334"/>
                </a:lnTo>
                <a:lnTo>
                  <a:pt x="219455" y="7619"/>
                </a:lnTo>
                <a:lnTo>
                  <a:pt x="213359" y="9906"/>
                </a:lnTo>
                <a:lnTo>
                  <a:pt x="207264" y="12953"/>
                </a:lnTo>
                <a:lnTo>
                  <a:pt x="201167" y="16764"/>
                </a:lnTo>
                <a:lnTo>
                  <a:pt x="195072" y="19812"/>
                </a:lnTo>
                <a:lnTo>
                  <a:pt x="167640" y="50292"/>
                </a:lnTo>
                <a:lnTo>
                  <a:pt x="157734" y="75438"/>
                </a:lnTo>
                <a:lnTo>
                  <a:pt x="155447" y="82296"/>
                </a:lnTo>
                <a:lnTo>
                  <a:pt x="152399" y="96012"/>
                </a:lnTo>
                <a:lnTo>
                  <a:pt x="150876" y="109728"/>
                </a:lnTo>
                <a:lnTo>
                  <a:pt x="147065" y="105918"/>
                </a:lnTo>
                <a:lnTo>
                  <a:pt x="143255" y="101346"/>
                </a:lnTo>
                <a:lnTo>
                  <a:pt x="135635" y="93725"/>
                </a:lnTo>
                <a:lnTo>
                  <a:pt x="131064" y="89915"/>
                </a:lnTo>
                <a:lnTo>
                  <a:pt x="126491" y="87630"/>
                </a:lnTo>
                <a:lnTo>
                  <a:pt x="121920" y="84581"/>
                </a:lnTo>
                <a:lnTo>
                  <a:pt x="111252" y="81534"/>
                </a:lnTo>
                <a:lnTo>
                  <a:pt x="105155" y="81425"/>
                </a:lnTo>
                <a:lnTo>
                  <a:pt x="100584" y="80771"/>
                </a:lnTo>
                <a:lnTo>
                  <a:pt x="89915" y="80771"/>
                </a:lnTo>
                <a:lnTo>
                  <a:pt x="79248" y="82296"/>
                </a:lnTo>
                <a:lnTo>
                  <a:pt x="74676" y="83819"/>
                </a:lnTo>
                <a:lnTo>
                  <a:pt x="69342" y="85343"/>
                </a:lnTo>
                <a:lnTo>
                  <a:pt x="31242" y="120396"/>
                </a:lnTo>
                <a:lnTo>
                  <a:pt x="26670" y="134874"/>
                </a:lnTo>
                <a:lnTo>
                  <a:pt x="26670" y="149352"/>
                </a:lnTo>
                <a:lnTo>
                  <a:pt x="29717" y="163830"/>
                </a:lnTo>
                <a:lnTo>
                  <a:pt x="35051" y="177546"/>
                </a:lnTo>
                <a:lnTo>
                  <a:pt x="41148" y="191262"/>
                </a:lnTo>
                <a:lnTo>
                  <a:pt x="49530" y="204215"/>
                </a:lnTo>
                <a:lnTo>
                  <a:pt x="57150" y="216408"/>
                </a:lnTo>
                <a:lnTo>
                  <a:pt x="57150" y="301425"/>
                </a:lnTo>
                <a:lnTo>
                  <a:pt x="59436" y="301752"/>
                </a:lnTo>
                <a:lnTo>
                  <a:pt x="64008" y="301752"/>
                </a:lnTo>
                <a:lnTo>
                  <a:pt x="69342" y="302514"/>
                </a:lnTo>
                <a:lnTo>
                  <a:pt x="75438" y="302514"/>
                </a:lnTo>
                <a:lnTo>
                  <a:pt x="76962" y="303275"/>
                </a:lnTo>
                <a:lnTo>
                  <a:pt x="77724" y="304799"/>
                </a:lnTo>
                <a:lnTo>
                  <a:pt x="78486" y="307086"/>
                </a:lnTo>
                <a:lnTo>
                  <a:pt x="80010" y="307086"/>
                </a:lnTo>
                <a:lnTo>
                  <a:pt x="82295" y="306324"/>
                </a:lnTo>
                <a:lnTo>
                  <a:pt x="90678" y="306324"/>
                </a:lnTo>
                <a:lnTo>
                  <a:pt x="91440" y="307086"/>
                </a:lnTo>
                <a:lnTo>
                  <a:pt x="92964" y="310134"/>
                </a:lnTo>
                <a:lnTo>
                  <a:pt x="97535" y="316230"/>
                </a:lnTo>
                <a:lnTo>
                  <a:pt x="126491" y="330708"/>
                </a:lnTo>
                <a:lnTo>
                  <a:pt x="129540" y="332231"/>
                </a:lnTo>
                <a:lnTo>
                  <a:pt x="133349" y="332993"/>
                </a:lnTo>
                <a:lnTo>
                  <a:pt x="137922" y="333755"/>
                </a:lnTo>
                <a:lnTo>
                  <a:pt x="141732" y="333755"/>
                </a:lnTo>
                <a:lnTo>
                  <a:pt x="145541" y="334518"/>
                </a:lnTo>
                <a:lnTo>
                  <a:pt x="156972" y="334518"/>
                </a:lnTo>
                <a:lnTo>
                  <a:pt x="160782" y="333755"/>
                </a:lnTo>
                <a:lnTo>
                  <a:pt x="165354" y="333755"/>
                </a:lnTo>
                <a:lnTo>
                  <a:pt x="172974" y="332231"/>
                </a:lnTo>
                <a:lnTo>
                  <a:pt x="182879" y="330708"/>
                </a:lnTo>
                <a:lnTo>
                  <a:pt x="193547" y="328421"/>
                </a:lnTo>
                <a:lnTo>
                  <a:pt x="203454" y="326136"/>
                </a:lnTo>
                <a:lnTo>
                  <a:pt x="214122" y="323849"/>
                </a:lnTo>
                <a:lnTo>
                  <a:pt x="233934" y="319278"/>
                </a:lnTo>
                <a:lnTo>
                  <a:pt x="243840" y="316230"/>
                </a:lnTo>
                <a:lnTo>
                  <a:pt x="253746" y="313943"/>
                </a:lnTo>
                <a:lnTo>
                  <a:pt x="262890" y="310134"/>
                </a:lnTo>
                <a:lnTo>
                  <a:pt x="309372" y="290321"/>
                </a:lnTo>
                <a:lnTo>
                  <a:pt x="326135" y="280415"/>
                </a:lnTo>
                <a:lnTo>
                  <a:pt x="363474" y="307086"/>
                </a:lnTo>
                <a:lnTo>
                  <a:pt x="368808" y="310134"/>
                </a:lnTo>
                <a:lnTo>
                  <a:pt x="374141" y="313943"/>
                </a:lnTo>
                <a:lnTo>
                  <a:pt x="379476" y="316992"/>
                </a:lnTo>
                <a:lnTo>
                  <a:pt x="385572" y="319278"/>
                </a:lnTo>
                <a:lnTo>
                  <a:pt x="390905" y="322325"/>
                </a:lnTo>
                <a:lnTo>
                  <a:pt x="409193" y="326898"/>
                </a:lnTo>
                <a:lnTo>
                  <a:pt x="416814" y="327755"/>
                </a:lnTo>
                <a:lnTo>
                  <a:pt x="422147" y="328421"/>
                </a:lnTo>
                <a:lnTo>
                  <a:pt x="428243" y="329099"/>
                </a:lnTo>
                <a:lnTo>
                  <a:pt x="448817" y="329184"/>
                </a:lnTo>
                <a:lnTo>
                  <a:pt x="453390" y="328676"/>
                </a:lnTo>
                <a:lnTo>
                  <a:pt x="453390" y="102108"/>
                </a:lnTo>
                <a:lnTo>
                  <a:pt x="454152" y="92964"/>
                </a:lnTo>
                <a:lnTo>
                  <a:pt x="455676" y="83058"/>
                </a:lnTo>
                <a:lnTo>
                  <a:pt x="455676" y="74675"/>
                </a:lnTo>
                <a:lnTo>
                  <a:pt x="456438" y="65531"/>
                </a:lnTo>
                <a:close/>
              </a:path>
              <a:path w="563879" h="334644">
                <a:moveTo>
                  <a:pt x="563879" y="163830"/>
                </a:moveTo>
                <a:lnTo>
                  <a:pt x="563879" y="144780"/>
                </a:lnTo>
                <a:lnTo>
                  <a:pt x="563117" y="134874"/>
                </a:lnTo>
                <a:lnTo>
                  <a:pt x="535685" y="98298"/>
                </a:lnTo>
                <a:lnTo>
                  <a:pt x="518922" y="94488"/>
                </a:lnTo>
                <a:lnTo>
                  <a:pt x="508254" y="92964"/>
                </a:lnTo>
                <a:lnTo>
                  <a:pt x="497585" y="92964"/>
                </a:lnTo>
                <a:lnTo>
                  <a:pt x="486917" y="94488"/>
                </a:lnTo>
                <a:lnTo>
                  <a:pt x="482346" y="96012"/>
                </a:lnTo>
                <a:lnTo>
                  <a:pt x="477011" y="97536"/>
                </a:lnTo>
                <a:lnTo>
                  <a:pt x="471678" y="99821"/>
                </a:lnTo>
                <a:lnTo>
                  <a:pt x="467105" y="102108"/>
                </a:lnTo>
                <a:lnTo>
                  <a:pt x="453390" y="111252"/>
                </a:lnTo>
                <a:lnTo>
                  <a:pt x="453390" y="328676"/>
                </a:lnTo>
                <a:lnTo>
                  <a:pt x="469391" y="326898"/>
                </a:lnTo>
                <a:lnTo>
                  <a:pt x="475488" y="325374"/>
                </a:lnTo>
                <a:lnTo>
                  <a:pt x="489204" y="322325"/>
                </a:lnTo>
                <a:lnTo>
                  <a:pt x="495299" y="320040"/>
                </a:lnTo>
                <a:lnTo>
                  <a:pt x="502158" y="316992"/>
                </a:lnTo>
                <a:lnTo>
                  <a:pt x="507491" y="313943"/>
                </a:lnTo>
                <a:lnTo>
                  <a:pt x="513588" y="310896"/>
                </a:lnTo>
                <a:lnTo>
                  <a:pt x="519684" y="307086"/>
                </a:lnTo>
                <a:lnTo>
                  <a:pt x="521970" y="304038"/>
                </a:lnTo>
                <a:lnTo>
                  <a:pt x="525017" y="300990"/>
                </a:lnTo>
                <a:lnTo>
                  <a:pt x="527304" y="297942"/>
                </a:lnTo>
                <a:lnTo>
                  <a:pt x="527304" y="226314"/>
                </a:lnTo>
                <a:lnTo>
                  <a:pt x="534161" y="220218"/>
                </a:lnTo>
                <a:lnTo>
                  <a:pt x="559308" y="182118"/>
                </a:lnTo>
                <a:lnTo>
                  <a:pt x="562355" y="172974"/>
                </a:lnTo>
                <a:lnTo>
                  <a:pt x="563879" y="163830"/>
                </a:lnTo>
                <a:close/>
              </a:path>
              <a:path w="563879" h="334644">
                <a:moveTo>
                  <a:pt x="537209" y="273558"/>
                </a:moveTo>
                <a:lnTo>
                  <a:pt x="537209" y="266699"/>
                </a:lnTo>
                <a:lnTo>
                  <a:pt x="536447" y="259842"/>
                </a:lnTo>
                <a:lnTo>
                  <a:pt x="533399" y="246125"/>
                </a:lnTo>
                <a:lnTo>
                  <a:pt x="531114" y="240030"/>
                </a:lnTo>
                <a:lnTo>
                  <a:pt x="528828" y="233171"/>
                </a:lnTo>
                <a:lnTo>
                  <a:pt x="527304" y="226314"/>
                </a:lnTo>
                <a:lnTo>
                  <a:pt x="527304" y="297942"/>
                </a:lnTo>
                <a:lnTo>
                  <a:pt x="528828" y="294893"/>
                </a:lnTo>
                <a:lnTo>
                  <a:pt x="531114" y="291846"/>
                </a:lnTo>
                <a:lnTo>
                  <a:pt x="532638" y="288036"/>
                </a:lnTo>
                <a:lnTo>
                  <a:pt x="534161" y="284988"/>
                </a:lnTo>
                <a:lnTo>
                  <a:pt x="535685" y="281178"/>
                </a:lnTo>
                <a:lnTo>
                  <a:pt x="537209" y="27355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775" name="object 775"/>
          <p:cNvSpPr/>
          <p:nvPr/>
        </p:nvSpPr>
        <p:spPr>
          <a:xfrm>
            <a:off x="4232867" y="2663401"/>
            <a:ext cx="548767" cy="91780"/>
          </a:xfrm>
          <a:custGeom>
            <a:avLst/>
            <a:gdLst/>
            <a:ahLst/>
            <a:cxnLst/>
            <a:rect l="l" t="t" r="r" b="b"/>
            <a:pathLst>
              <a:path w="546735" h="91439">
                <a:moveTo>
                  <a:pt x="546353" y="27432"/>
                </a:moveTo>
                <a:lnTo>
                  <a:pt x="540257" y="25908"/>
                </a:lnTo>
                <a:lnTo>
                  <a:pt x="533399" y="24384"/>
                </a:lnTo>
                <a:lnTo>
                  <a:pt x="527303" y="22860"/>
                </a:lnTo>
                <a:lnTo>
                  <a:pt x="520446" y="21336"/>
                </a:lnTo>
                <a:lnTo>
                  <a:pt x="497585" y="16763"/>
                </a:lnTo>
                <a:lnTo>
                  <a:pt x="489203" y="15240"/>
                </a:lnTo>
                <a:lnTo>
                  <a:pt x="480822" y="14478"/>
                </a:lnTo>
                <a:lnTo>
                  <a:pt x="462533" y="11430"/>
                </a:lnTo>
                <a:lnTo>
                  <a:pt x="442722" y="9906"/>
                </a:lnTo>
                <a:lnTo>
                  <a:pt x="432053" y="8382"/>
                </a:lnTo>
                <a:lnTo>
                  <a:pt x="421385" y="7619"/>
                </a:lnTo>
                <a:lnTo>
                  <a:pt x="409955" y="6858"/>
                </a:lnTo>
                <a:lnTo>
                  <a:pt x="402335" y="6096"/>
                </a:lnTo>
                <a:lnTo>
                  <a:pt x="395477" y="5334"/>
                </a:lnTo>
                <a:lnTo>
                  <a:pt x="387857" y="4572"/>
                </a:lnTo>
                <a:lnTo>
                  <a:pt x="380999" y="4572"/>
                </a:lnTo>
                <a:lnTo>
                  <a:pt x="373379" y="3810"/>
                </a:lnTo>
                <a:lnTo>
                  <a:pt x="366522" y="3048"/>
                </a:lnTo>
                <a:lnTo>
                  <a:pt x="358902" y="3048"/>
                </a:lnTo>
                <a:lnTo>
                  <a:pt x="352043" y="2286"/>
                </a:lnTo>
                <a:lnTo>
                  <a:pt x="344423" y="2286"/>
                </a:lnTo>
                <a:lnTo>
                  <a:pt x="337565" y="1524"/>
                </a:lnTo>
                <a:lnTo>
                  <a:pt x="322325" y="1524"/>
                </a:lnTo>
                <a:lnTo>
                  <a:pt x="315467" y="762"/>
                </a:lnTo>
                <a:lnTo>
                  <a:pt x="300990" y="762"/>
                </a:lnTo>
                <a:lnTo>
                  <a:pt x="294131" y="0"/>
                </a:lnTo>
                <a:lnTo>
                  <a:pt x="249935" y="0"/>
                </a:lnTo>
                <a:lnTo>
                  <a:pt x="242315" y="762"/>
                </a:lnTo>
                <a:lnTo>
                  <a:pt x="220979" y="762"/>
                </a:lnTo>
                <a:lnTo>
                  <a:pt x="214122" y="1524"/>
                </a:lnTo>
                <a:lnTo>
                  <a:pt x="206502" y="1524"/>
                </a:lnTo>
                <a:lnTo>
                  <a:pt x="199643" y="2286"/>
                </a:lnTo>
                <a:lnTo>
                  <a:pt x="192023" y="2286"/>
                </a:lnTo>
                <a:lnTo>
                  <a:pt x="184403" y="3048"/>
                </a:lnTo>
                <a:lnTo>
                  <a:pt x="177546" y="3048"/>
                </a:lnTo>
                <a:lnTo>
                  <a:pt x="147827" y="5334"/>
                </a:lnTo>
                <a:lnTo>
                  <a:pt x="138683" y="6858"/>
                </a:lnTo>
                <a:lnTo>
                  <a:pt x="118872" y="8382"/>
                </a:lnTo>
                <a:lnTo>
                  <a:pt x="109727" y="9906"/>
                </a:lnTo>
                <a:lnTo>
                  <a:pt x="99822" y="10668"/>
                </a:lnTo>
                <a:lnTo>
                  <a:pt x="30479" y="21336"/>
                </a:lnTo>
                <a:lnTo>
                  <a:pt x="20573" y="23622"/>
                </a:lnTo>
                <a:lnTo>
                  <a:pt x="18287" y="23622"/>
                </a:lnTo>
                <a:lnTo>
                  <a:pt x="16002" y="24384"/>
                </a:lnTo>
                <a:lnTo>
                  <a:pt x="12954" y="25146"/>
                </a:lnTo>
                <a:lnTo>
                  <a:pt x="10667" y="25146"/>
                </a:lnTo>
                <a:lnTo>
                  <a:pt x="8381" y="25908"/>
                </a:lnTo>
                <a:lnTo>
                  <a:pt x="2285" y="27432"/>
                </a:lnTo>
                <a:lnTo>
                  <a:pt x="0" y="28193"/>
                </a:lnTo>
                <a:lnTo>
                  <a:pt x="1523" y="33528"/>
                </a:lnTo>
                <a:lnTo>
                  <a:pt x="3809" y="38862"/>
                </a:lnTo>
                <a:lnTo>
                  <a:pt x="6095" y="44958"/>
                </a:lnTo>
                <a:lnTo>
                  <a:pt x="7619" y="50292"/>
                </a:lnTo>
                <a:lnTo>
                  <a:pt x="14477" y="66293"/>
                </a:lnTo>
                <a:lnTo>
                  <a:pt x="16002" y="71628"/>
                </a:lnTo>
                <a:lnTo>
                  <a:pt x="18287" y="76200"/>
                </a:lnTo>
                <a:lnTo>
                  <a:pt x="19812" y="81534"/>
                </a:lnTo>
                <a:lnTo>
                  <a:pt x="22098" y="88392"/>
                </a:lnTo>
                <a:lnTo>
                  <a:pt x="288797" y="88392"/>
                </a:lnTo>
                <a:lnTo>
                  <a:pt x="306323" y="89154"/>
                </a:lnTo>
                <a:lnTo>
                  <a:pt x="377190" y="89154"/>
                </a:lnTo>
                <a:lnTo>
                  <a:pt x="393953" y="89916"/>
                </a:lnTo>
                <a:lnTo>
                  <a:pt x="457961" y="89916"/>
                </a:lnTo>
                <a:lnTo>
                  <a:pt x="472440" y="90678"/>
                </a:lnTo>
                <a:lnTo>
                  <a:pt x="500633" y="90678"/>
                </a:lnTo>
                <a:lnTo>
                  <a:pt x="512825" y="91440"/>
                </a:lnTo>
                <a:lnTo>
                  <a:pt x="525017" y="91440"/>
                </a:lnTo>
                <a:lnTo>
                  <a:pt x="527303" y="85343"/>
                </a:lnTo>
                <a:lnTo>
                  <a:pt x="530352" y="78486"/>
                </a:lnTo>
                <a:lnTo>
                  <a:pt x="532637" y="70866"/>
                </a:lnTo>
                <a:lnTo>
                  <a:pt x="535685" y="63246"/>
                </a:lnTo>
                <a:lnTo>
                  <a:pt x="537972" y="54863"/>
                </a:lnTo>
                <a:lnTo>
                  <a:pt x="541019" y="46482"/>
                </a:lnTo>
                <a:lnTo>
                  <a:pt x="543305" y="37337"/>
                </a:lnTo>
                <a:lnTo>
                  <a:pt x="546353" y="27432"/>
                </a:lnTo>
                <a:close/>
              </a:path>
            </a:pathLst>
          </a:custGeom>
          <a:solidFill>
            <a:srgbClr val="9E9E3F"/>
          </a:solidFill>
        </p:spPr>
        <p:txBody>
          <a:bodyPr wrap="square" lIns="0" tIns="0" rIns="0" bIns="0" rtlCol="0"/>
          <a:lstStyle/>
          <a:p>
            <a:pPr defTabSz="917783"/>
            <a:endParaRPr sz="1807">
              <a:solidFill>
                <a:prstClr val="black"/>
              </a:solidFill>
              <a:latin typeface="Calibri"/>
            </a:endParaRPr>
          </a:p>
        </p:txBody>
      </p:sp>
      <p:sp>
        <p:nvSpPr>
          <p:cNvPr id="776" name="object 776"/>
          <p:cNvSpPr/>
          <p:nvPr/>
        </p:nvSpPr>
        <p:spPr>
          <a:xfrm>
            <a:off x="4296348" y="2377356"/>
            <a:ext cx="427668" cy="353735"/>
          </a:xfrm>
          <a:custGeom>
            <a:avLst/>
            <a:gdLst/>
            <a:ahLst/>
            <a:cxnLst/>
            <a:rect l="l" t="t" r="r" b="b"/>
            <a:pathLst>
              <a:path w="426085" h="352425">
                <a:moveTo>
                  <a:pt x="425957" y="3047"/>
                </a:moveTo>
                <a:lnTo>
                  <a:pt x="425957" y="1523"/>
                </a:lnTo>
                <a:lnTo>
                  <a:pt x="413766" y="1523"/>
                </a:lnTo>
                <a:lnTo>
                  <a:pt x="413004" y="761"/>
                </a:lnTo>
                <a:lnTo>
                  <a:pt x="412242" y="761"/>
                </a:lnTo>
                <a:lnTo>
                  <a:pt x="410718" y="1523"/>
                </a:lnTo>
                <a:lnTo>
                  <a:pt x="403098" y="1523"/>
                </a:lnTo>
                <a:lnTo>
                  <a:pt x="403098" y="761"/>
                </a:lnTo>
                <a:lnTo>
                  <a:pt x="342137" y="761"/>
                </a:lnTo>
                <a:lnTo>
                  <a:pt x="336804" y="1523"/>
                </a:lnTo>
                <a:lnTo>
                  <a:pt x="315468" y="1523"/>
                </a:lnTo>
                <a:lnTo>
                  <a:pt x="309371" y="761"/>
                </a:lnTo>
                <a:lnTo>
                  <a:pt x="281178" y="761"/>
                </a:lnTo>
                <a:lnTo>
                  <a:pt x="275081" y="0"/>
                </a:lnTo>
                <a:lnTo>
                  <a:pt x="204216" y="0"/>
                </a:lnTo>
                <a:lnTo>
                  <a:pt x="199644" y="761"/>
                </a:lnTo>
                <a:lnTo>
                  <a:pt x="55626" y="761"/>
                </a:lnTo>
                <a:lnTo>
                  <a:pt x="48006" y="0"/>
                </a:lnTo>
                <a:lnTo>
                  <a:pt x="22098" y="0"/>
                </a:lnTo>
                <a:lnTo>
                  <a:pt x="16763" y="761"/>
                </a:lnTo>
                <a:lnTo>
                  <a:pt x="3048" y="761"/>
                </a:lnTo>
                <a:lnTo>
                  <a:pt x="0" y="2285"/>
                </a:lnTo>
                <a:lnTo>
                  <a:pt x="0" y="5333"/>
                </a:lnTo>
                <a:lnTo>
                  <a:pt x="762" y="6857"/>
                </a:lnTo>
                <a:lnTo>
                  <a:pt x="1524" y="9143"/>
                </a:lnTo>
                <a:lnTo>
                  <a:pt x="3048" y="12191"/>
                </a:lnTo>
                <a:lnTo>
                  <a:pt x="6096" y="15239"/>
                </a:lnTo>
                <a:lnTo>
                  <a:pt x="6858" y="16763"/>
                </a:lnTo>
                <a:lnTo>
                  <a:pt x="9906" y="19811"/>
                </a:lnTo>
                <a:lnTo>
                  <a:pt x="10668" y="21335"/>
                </a:lnTo>
                <a:lnTo>
                  <a:pt x="13716" y="25145"/>
                </a:lnTo>
                <a:lnTo>
                  <a:pt x="15240" y="30480"/>
                </a:lnTo>
                <a:lnTo>
                  <a:pt x="15240" y="40385"/>
                </a:lnTo>
                <a:lnTo>
                  <a:pt x="16002" y="57149"/>
                </a:lnTo>
                <a:lnTo>
                  <a:pt x="16002" y="351789"/>
                </a:lnTo>
                <a:lnTo>
                  <a:pt x="16763" y="352043"/>
                </a:lnTo>
                <a:lnTo>
                  <a:pt x="42671" y="352043"/>
                </a:lnTo>
                <a:lnTo>
                  <a:pt x="48006" y="351281"/>
                </a:lnTo>
                <a:lnTo>
                  <a:pt x="83057" y="351281"/>
                </a:lnTo>
                <a:lnTo>
                  <a:pt x="89154" y="352043"/>
                </a:lnTo>
                <a:lnTo>
                  <a:pt x="199644" y="352043"/>
                </a:lnTo>
                <a:lnTo>
                  <a:pt x="205740" y="351281"/>
                </a:lnTo>
                <a:lnTo>
                  <a:pt x="264413" y="351281"/>
                </a:lnTo>
                <a:lnTo>
                  <a:pt x="270510" y="352043"/>
                </a:lnTo>
                <a:lnTo>
                  <a:pt x="277368" y="352043"/>
                </a:lnTo>
                <a:lnTo>
                  <a:pt x="282702" y="351281"/>
                </a:lnTo>
                <a:lnTo>
                  <a:pt x="403098" y="351281"/>
                </a:lnTo>
                <a:lnTo>
                  <a:pt x="409194" y="352043"/>
                </a:lnTo>
                <a:lnTo>
                  <a:pt x="409194" y="32765"/>
                </a:lnTo>
                <a:lnTo>
                  <a:pt x="409956" y="32003"/>
                </a:lnTo>
                <a:lnTo>
                  <a:pt x="409956" y="30480"/>
                </a:lnTo>
                <a:lnTo>
                  <a:pt x="412242" y="27431"/>
                </a:lnTo>
                <a:lnTo>
                  <a:pt x="415290" y="22859"/>
                </a:lnTo>
                <a:lnTo>
                  <a:pt x="417576" y="19811"/>
                </a:lnTo>
                <a:lnTo>
                  <a:pt x="419862" y="17525"/>
                </a:lnTo>
                <a:lnTo>
                  <a:pt x="421386" y="15239"/>
                </a:lnTo>
                <a:lnTo>
                  <a:pt x="422910" y="12191"/>
                </a:lnTo>
                <a:lnTo>
                  <a:pt x="425957" y="3047"/>
                </a:lnTo>
                <a:close/>
              </a:path>
              <a:path w="426085" h="352425">
                <a:moveTo>
                  <a:pt x="16002" y="351789"/>
                </a:moveTo>
                <a:lnTo>
                  <a:pt x="16002" y="57149"/>
                </a:lnTo>
                <a:lnTo>
                  <a:pt x="15240" y="73913"/>
                </a:lnTo>
                <a:lnTo>
                  <a:pt x="15240" y="106680"/>
                </a:lnTo>
                <a:lnTo>
                  <a:pt x="14478" y="166877"/>
                </a:lnTo>
                <a:lnTo>
                  <a:pt x="14478" y="287273"/>
                </a:lnTo>
                <a:lnTo>
                  <a:pt x="13716" y="347471"/>
                </a:lnTo>
                <a:lnTo>
                  <a:pt x="13716" y="348995"/>
                </a:lnTo>
                <a:lnTo>
                  <a:pt x="12954" y="348995"/>
                </a:lnTo>
                <a:lnTo>
                  <a:pt x="12954" y="351281"/>
                </a:lnTo>
                <a:lnTo>
                  <a:pt x="14478" y="351281"/>
                </a:lnTo>
                <a:lnTo>
                  <a:pt x="16002" y="351789"/>
                </a:lnTo>
                <a:close/>
              </a:path>
              <a:path w="426085" h="352425">
                <a:moveTo>
                  <a:pt x="409956" y="217170"/>
                </a:moveTo>
                <a:lnTo>
                  <a:pt x="409956" y="81533"/>
                </a:lnTo>
                <a:lnTo>
                  <a:pt x="409194" y="36575"/>
                </a:lnTo>
                <a:lnTo>
                  <a:pt x="409194" y="248411"/>
                </a:lnTo>
                <a:lnTo>
                  <a:pt x="409956" y="217170"/>
                </a:lnTo>
                <a:close/>
              </a:path>
              <a:path w="426085" h="352425">
                <a:moveTo>
                  <a:pt x="410718" y="347471"/>
                </a:moveTo>
                <a:lnTo>
                  <a:pt x="410718" y="310895"/>
                </a:lnTo>
                <a:lnTo>
                  <a:pt x="409194" y="248411"/>
                </a:lnTo>
                <a:lnTo>
                  <a:pt x="409194" y="352043"/>
                </a:lnTo>
                <a:lnTo>
                  <a:pt x="410718" y="3474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777" name="object 777"/>
          <p:cNvSpPr/>
          <p:nvPr/>
        </p:nvSpPr>
        <p:spPr>
          <a:xfrm>
            <a:off x="4301702" y="2394181"/>
            <a:ext cx="418108" cy="0"/>
          </a:xfrm>
          <a:custGeom>
            <a:avLst/>
            <a:gdLst/>
            <a:ahLst/>
            <a:cxnLst/>
            <a:rect l="l" t="t" r="r" b="b"/>
            <a:pathLst>
              <a:path w="416560">
                <a:moveTo>
                  <a:pt x="0" y="0"/>
                </a:moveTo>
                <a:lnTo>
                  <a:pt x="416052" y="0"/>
                </a:lnTo>
              </a:path>
            </a:pathLst>
          </a:custGeom>
          <a:ln w="24383">
            <a:solidFill>
              <a:srgbClr val="CC3300"/>
            </a:solidFill>
          </a:ln>
        </p:spPr>
        <p:txBody>
          <a:bodyPr wrap="square" lIns="0" tIns="0" rIns="0" bIns="0" rtlCol="0"/>
          <a:lstStyle/>
          <a:p>
            <a:pPr defTabSz="917783"/>
            <a:endParaRPr sz="1807">
              <a:solidFill>
                <a:prstClr val="black"/>
              </a:solidFill>
              <a:latin typeface="Calibri"/>
            </a:endParaRPr>
          </a:p>
        </p:txBody>
      </p:sp>
      <p:sp>
        <p:nvSpPr>
          <p:cNvPr id="778" name="object 778"/>
          <p:cNvSpPr/>
          <p:nvPr/>
        </p:nvSpPr>
        <p:spPr>
          <a:xfrm>
            <a:off x="4677235" y="2408712"/>
            <a:ext cx="26131" cy="7648"/>
          </a:xfrm>
          <a:custGeom>
            <a:avLst/>
            <a:gdLst/>
            <a:ahLst/>
            <a:cxnLst/>
            <a:rect l="l" t="t" r="r" b="b"/>
            <a:pathLst>
              <a:path w="26035" h="7619">
                <a:moveTo>
                  <a:pt x="25907" y="7620"/>
                </a:moveTo>
                <a:lnTo>
                  <a:pt x="25907" y="0"/>
                </a:lnTo>
                <a:lnTo>
                  <a:pt x="761" y="0"/>
                </a:lnTo>
                <a:lnTo>
                  <a:pt x="761" y="3048"/>
                </a:lnTo>
                <a:lnTo>
                  <a:pt x="0" y="5334"/>
                </a:lnTo>
                <a:lnTo>
                  <a:pt x="0" y="6858"/>
                </a:lnTo>
                <a:lnTo>
                  <a:pt x="3047" y="7620"/>
                </a:lnTo>
                <a:lnTo>
                  <a:pt x="25907" y="762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79" name="object 779"/>
          <p:cNvSpPr/>
          <p:nvPr/>
        </p:nvSpPr>
        <p:spPr>
          <a:xfrm>
            <a:off x="4655054" y="2407948"/>
            <a:ext cx="20396" cy="8923"/>
          </a:xfrm>
          <a:custGeom>
            <a:avLst/>
            <a:gdLst/>
            <a:ahLst/>
            <a:cxnLst/>
            <a:rect l="l" t="t" r="r" b="b"/>
            <a:pathLst>
              <a:path w="20319" h="8889">
                <a:moveTo>
                  <a:pt x="19812" y="7619"/>
                </a:moveTo>
                <a:lnTo>
                  <a:pt x="19812" y="761"/>
                </a:lnTo>
                <a:lnTo>
                  <a:pt x="17526" y="0"/>
                </a:lnTo>
                <a:lnTo>
                  <a:pt x="8382" y="0"/>
                </a:lnTo>
                <a:lnTo>
                  <a:pt x="5334" y="761"/>
                </a:lnTo>
                <a:lnTo>
                  <a:pt x="762" y="761"/>
                </a:lnTo>
                <a:lnTo>
                  <a:pt x="0" y="2285"/>
                </a:lnTo>
                <a:lnTo>
                  <a:pt x="0" y="8381"/>
                </a:lnTo>
                <a:lnTo>
                  <a:pt x="19812" y="7619"/>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80" name="object 780"/>
          <p:cNvSpPr/>
          <p:nvPr/>
        </p:nvSpPr>
        <p:spPr>
          <a:xfrm>
            <a:off x="4611460" y="2407948"/>
            <a:ext cx="19121" cy="8923"/>
          </a:xfrm>
          <a:custGeom>
            <a:avLst/>
            <a:gdLst/>
            <a:ahLst/>
            <a:cxnLst/>
            <a:rect l="l" t="t" r="r" b="b"/>
            <a:pathLst>
              <a:path w="19050" h="8889">
                <a:moveTo>
                  <a:pt x="19050" y="6857"/>
                </a:moveTo>
                <a:lnTo>
                  <a:pt x="19050" y="761"/>
                </a:lnTo>
                <a:lnTo>
                  <a:pt x="16763" y="0"/>
                </a:lnTo>
                <a:lnTo>
                  <a:pt x="8382" y="0"/>
                </a:lnTo>
                <a:lnTo>
                  <a:pt x="5333" y="761"/>
                </a:lnTo>
                <a:lnTo>
                  <a:pt x="1523" y="761"/>
                </a:lnTo>
                <a:lnTo>
                  <a:pt x="762" y="2285"/>
                </a:lnTo>
                <a:lnTo>
                  <a:pt x="0" y="4571"/>
                </a:lnTo>
                <a:lnTo>
                  <a:pt x="0" y="8381"/>
                </a:lnTo>
                <a:lnTo>
                  <a:pt x="18287" y="8381"/>
                </a:lnTo>
                <a:lnTo>
                  <a:pt x="19050" y="685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81" name="object 781"/>
          <p:cNvSpPr/>
          <p:nvPr/>
        </p:nvSpPr>
        <p:spPr>
          <a:xfrm>
            <a:off x="4633639" y="2408712"/>
            <a:ext cx="19121" cy="7648"/>
          </a:xfrm>
          <a:custGeom>
            <a:avLst/>
            <a:gdLst/>
            <a:ahLst/>
            <a:cxnLst/>
            <a:rect l="l" t="t" r="r" b="b"/>
            <a:pathLst>
              <a:path w="19050" h="7619">
                <a:moveTo>
                  <a:pt x="19050" y="1524"/>
                </a:moveTo>
                <a:lnTo>
                  <a:pt x="19050" y="0"/>
                </a:lnTo>
                <a:lnTo>
                  <a:pt x="762" y="0"/>
                </a:lnTo>
                <a:lnTo>
                  <a:pt x="0" y="7620"/>
                </a:lnTo>
                <a:lnTo>
                  <a:pt x="13715" y="7620"/>
                </a:lnTo>
                <a:lnTo>
                  <a:pt x="16002" y="6858"/>
                </a:lnTo>
                <a:lnTo>
                  <a:pt x="18288" y="6858"/>
                </a:lnTo>
                <a:lnTo>
                  <a:pt x="18288" y="3810"/>
                </a:lnTo>
                <a:lnTo>
                  <a:pt x="19050" y="152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82" name="object 782"/>
          <p:cNvSpPr/>
          <p:nvPr/>
        </p:nvSpPr>
        <p:spPr>
          <a:xfrm>
            <a:off x="4590043" y="2408712"/>
            <a:ext cx="20396" cy="7648"/>
          </a:xfrm>
          <a:custGeom>
            <a:avLst/>
            <a:gdLst/>
            <a:ahLst/>
            <a:cxnLst/>
            <a:rect l="l" t="t" r="r" b="b"/>
            <a:pathLst>
              <a:path w="20319" h="7619">
                <a:moveTo>
                  <a:pt x="19811" y="0"/>
                </a:moveTo>
                <a:lnTo>
                  <a:pt x="0" y="0"/>
                </a:lnTo>
                <a:lnTo>
                  <a:pt x="0" y="6858"/>
                </a:lnTo>
                <a:lnTo>
                  <a:pt x="18288" y="7620"/>
                </a:lnTo>
                <a:lnTo>
                  <a:pt x="18288" y="3810"/>
                </a:lnTo>
                <a:lnTo>
                  <a:pt x="19050" y="1524"/>
                </a:lnTo>
                <a:lnTo>
                  <a:pt x="19811"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83" name="object 783"/>
          <p:cNvSpPr/>
          <p:nvPr/>
        </p:nvSpPr>
        <p:spPr>
          <a:xfrm>
            <a:off x="4569394" y="2408712"/>
            <a:ext cx="18483" cy="7648"/>
          </a:xfrm>
          <a:custGeom>
            <a:avLst/>
            <a:gdLst/>
            <a:ahLst/>
            <a:cxnLst/>
            <a:rect l="l" t="t" r="r" b="b"/>
            <a:pathLst>
              <a:path w="18414" h="7619">
                <a:moveTo>
                  <a:pt x="18287" y="0"/>
                </a:moveTo>
                <a:lnTo>
                  <a:pt x="762" y="0"/>
                </a:lnTo>
                <a:lnTo>
                  <a:pt x="0" y="7620"/>
                </a:lnTo>
                <a:lnTo>
                  <a:pt x="16764" y="7620"/>
                </a:lnTo>
                <a:lnTo>
                  <a:pt x="16764" y="5334"/>
                </a:lnTo>
                <a:lnTo>
                  <a:pt x="17526" y="3810"/>
                </a:lnTo>
                <a:lnTo>
                  <a:pt x="17526" y="2286"/>
                </a:lnTo>
                <a:lnTo>
                  <a:pt x="18287"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84" name="object 784"/>
          <p:cNvSpPr/>
          <p:nvPr/>
        </p:nvSpPr>
        <p:spPr>
          <a:xfrm>
            <a:off x="4549507" y="2408712"/>
            <a:ext cx="17846" cy="7648"/>
          </a:xfrm>
          <a:custGeom>
            <a:avLst/>
            <a:gdLst/>
            <a:ahLst/>
            <a:cxnLst/>
            <a:rect l="l" t="t" r="r" b="b"/>
            <a:pathLst>
              <a:path w="17780" h="7619">
                <a:moveTo>
                  <a:pt x="17526" y="0"/>
                </a:moveTo>
                <a:lnTo>
                  <a:pt x="1524" y="0"/>
                </a:lnTo>
                <a:lnTo>
                  <a:pt x="0" y="762"/>
                </a:lnTo>
                <a:lnTo>
                  <a:pt x="0" y="7620"/>
                </a:lnTo>
                <a:lnTo>
                  <a:pt x="16764" y="7620"/>
                </a:lnTo>
                <a:lnTo>
                  <a:pt x="16764" y="2286"/>
                </a:lnTo>
                <a:lnTo>
                  <a:pt x="17526"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85" name="object 785"/>
          <p:cNvSpPr/>
          <p:nvPr/>
        </p:nvSpPr>
        <p:spPr>
          <a:xfrm>
            <a:off x="4526563" y="2408712"/>
            <a:ext cx="20396" cy="7648"/>
          </a:xfrm>
          <a:custGeom>
            <a:avLst/>
            <a:gdLst/>
            <a:ahLst/>
            <a:cxnLst/>
            <a:rect l="l" t="t" r="r" b="b"/>
            <a:pathLst>
              <a:path w="20319" h="7619">
                <a:moveTo>
                  <a:pt x="19812" y="7620"/>
                </a:moveTo>
                <a:lnTo>
                  <a:pt x="19812" y="0"/>
                </a:lnTo>
                <a:lnTo>
                  <a:pt x="7619" y="0"/>
                </a:lnTo>
                <a:lnTo>
                  <a:pt x="4571" y="762"/>
                </a:lnTo>
                <a:lnTo>
                  <a:pt x="0" y="762"/>
                </a:lnTo>
                <a:lnTo>
                  <a:pt x="0" y="7620"/>
                </a:lnTo>
                <a:lnTo>
                  <a:pt x="19812"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86" name="object 786"/>
          <p:cNvSpPr/>
          <p:nvPr/>
        </p:nvSpPr>
        <p:spPr>
          <a:xfrm>
            <a:off x="4419486" y="2407948"/>
            <a:ext cx="19121" cy="7648"/>
          </a:xfrm>
          <a:custGeom>
            <a:avLst/>
            <a:gdLst/>
            <a:ahLst/>
            <a:cxnLst/>
            <a:rect l="l" t="t" r="r" b="b"/>
            <a:pathLst>
              <a:path w="19050" h="7619">
                <a:moveTo>
                  <a:pt x="19050" y="0"/>
                </a:moveTo>
                <a:lnTo>
                  <a:pt x="0" y="0"/>
                </a:lnTo>
                <a:lnTo>
                  <a:pt x="762" y="7619"/>
                </a:lnTo>
                <a:lnTo>
                  <a:pt x="17526" y="7619"/>
                </a:lnTo>
                <a:lnTo>
                  <a:pt x="17526" y="6095"/>
                </a:lnTo>
                <a:lnTo>
                  <a:pt x="18287" y="3809"/>
                </a:lnTo>
                <a:lnTo>
                  <a:pt x="18287" y="1523"/>
                </a:lnTo>
                <a:lnTo>
                  <a:pt x="19050"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87" name="object 787"/>
          <p:cNvSpPr/>
          <p:nvPr/>
        </p:nvSpPr>
        <p:spPr>
          <a:xfrm>
            <a:off x="4440137" y="2407948"/>
            <a:ext cx="17846" cy="7648"/>
          </a:xfrm>
          <a:custGeom>
            <a:avLst/>
            <a:gdLst/>
            <a:ahLst/>
            <a:cxnLst/>
            <a:rect l="l" t="t" r="r" b="b"/>
            <a:pathLst>
              <a:path w="17780" h="7619">
                <a:moveTo>
                  <a:pt x="17525" y="761"/>
                </a:moveTo>
                <a:lnTo>
                  <a:pt x="12953" y="761"/>
                </a:lnTo>
                <a:lnTo>
                  <a:pt x="11429" y="0"/>
                </a:lnTo>
                <a:lnTo>
                  <a:pt x="761" y="0"/>
                </a:lnTo>
                <a:lnTo>
                  <a:pt x="0" y="7619"/>
                </a:lnTo>
                <a:lnTo>
                  <a:pt x="16763" y="7619"/>
                </a:lnTo>
                <a:lnTo>
                  <a:pt x="16763" y="2285"/>
                </a:lnTo>
                <a:lnTo>
                  <a:pt x="17525" y="76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88" name="object 788"/>
          <p:cNvSpPr/>
          <p:nvPr/>
        </p:nvSpPr>
        <p:spPr>
          <a:xfrm>
            <a:off x="4399600" y="2407948"/>
            <a:ext cx="17846" cy="7648"/>
          </a:xfrm>
          <a:custGeom>
            <a:avLst/>
            <a:gdLst/>
            <a:ahLst/>
            <a:cxnLst/>
            <a:rect l="l" t="t" r="r" b="b"/>
            <a:pathLst>
              <a:path w="17780" h="7619">
                <a:moveTo>
                  <a:pt x="17526" y="7619"/>
                </a:moveTo>
                <a:lnTo>
                  <a:pt x="17526" y="3809"/>
                </a:lnTo>
                <a:lnTo>
                  <a:pt x="16764" y="2285"/>
                </a:lnTo>
                <a:lnTo>
                  <a:pt x="16764" y="0"/>
                </a:lnTo>
                <a:lnTo>
                  <a:pt x="6858" y="0"/>
                </a:lnTo>
                <a:lnTo>
                  <a:pt x="4572" y="761"/>
                </a:lnTo>
                <a:lnTo>
                  <a:pt x="0" y="761"/>
                </a:lnTo>
                <a:lnTo>
                  <a:pt x="0" y="7619"/>
                </a:lnTo>
                <a:lnTo>
                  <a:pt x="17526" y="7619"/>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89" name="object 789"/>
          <p:cNvSpPr/>
          <p:nvPr/>
        </p:nvSpPr>
        <p:spPr>
          <a:xfrm>
            <a:off x="4503617" y="2409477"/>
            <a:ext cx="20396" cy="7011"/>
          </a:xfrm>
          <a:custGeom>
            <a:avLst/>
            <a:gdLst/>
            <a:ahLst/>
            <a:cxnLst/>
            <a:rect l="l" t="t" r="r" b="b"/>
            <a:pathLst>
              <a:path w="20319" h="6985">
                <a:moveTo>
                  <a:pt x="19811" y="0"/>
                </a:moveTo>
                <a:lnTo>
                  <a:pt x="0" y="0"/>
                </a:lnTo>
                <a:lnTo>
                  <a:pt x="0" y="5334"/>
                </a:lnTo>
                <a:lnTo>
                  <a:pt x="761" y="6858"/>
                </a:lnTo>
                <a:lnTo>
                  <a:pt x="19050" y="6858"/>
                </a:lnTo>
                <a:lnTo>
                  <a:pt x="19811"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90" name="object 790"/>
          <p:cNvSpPr/>
          <p:nvPr/>
        </p:nvSpPr>
        <p:spPr>
          <a:xfrm>
            <a:off x="4482202" y="2409477"/>
            <a:ext cx="19121" cy="7011"/>
          </a:xfrm>
          <a:custGeom>
            <a:avLst/>
            <a:gdLst/>
            <a:ahLst/>
            <a:cxnLst/>
            <a:rect l="l" t="t" r="r" b="b"/>
            <a:pathLst>
              <a:path w="19050" h="6985">
                <a:moveTo>
                  <a:pt x="19050" y="0"/>
                </a:moveTo>
                <a:lnTo>
                  <a:pt x="0" y="0"/>
                </a:lnTo>
                <a:lnTo>
                  <a:pt x="0" y="3047"/>
                </a:lnTo>
                <a:lnTo>
                  <a:pt x="762" y="5334"/>
                </a:lnTo>
                <a:lnTo>
                  <a:pt x="762" y="6858"/>
                </a:lnTo>
                <a:lnTo>
                  <a:pt x="17526" y="6858"/>
                </a:lnTo>
                <a:lnTo>
                  <a:pt x="18288" y="4571"/>
                </a:lnTo>
                <a:lnTo>
                  <a:pt x="18288" y="1524"/>
                </a:lnTo>
                <a:lnTo>
                  <a:pt x="1905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91" name="object 791"/>
          <p:cNvSpPr/>
          <p:nvPr/>
        </p:nvSpPr>
        <p:spPr>
          <a:xfrm>
            <a:off x="4460023" y="2408712"/>
            <a:ext cx="20396" cy="7648"/>
          </a:xfrm>
          <a:custGeom>
            <a:avLst/>
            <a:gdLst/>
            <a:ahLst/>
            <a:cxnLst/>
            <a:rect l="l" t="t" r="r" b="b"/>
            <a:pathLst>
              <a:path w="20319" h="7619">
                <a:moveTo>
                  <a:pt x="19812" y="762"/>
                </a:moveTo>
                <a:lnTo>
                  <a:pt x="762" y="0"/>
                </a:lnTo>
                <a:lnTo>
                  <a:pt x="0" y="1524"/>
                </a:lnTo>
                <a:lnTo>
                  <a:pt x="0" y="6858"/>
                </a:lnTo>
                <a:lnTo>
                  <a:pt x="19050" y="7620"/>
                </a:lnTo>
                <a:lnTo>
                  <a:pt x="19812" y="76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92" name="object 792"/>
          <p:cNvSpPr/>
          <p:nvPr/>
        </p:nvSpPr>
        <p:spPr>
          <a:xfrm>
            <a:off x="4378951" y="2408712"/>
            <a:ext cx="17846" cy="7648"/>
          </a:xfrm>
          <a:custGeom>
            <a:avLst/>
            <a:gdLst/>
            <a:ahLst/>
            <a:cxnLst/>
            <a:rect l="l" t="t" r="r" b="b"/>
            <a:pathLst>
              <a:path w="17780" h="7619">
                <a:moveTo>
                  <a:pt x="17525" y="6858"/>
                </a:moveTo>
                <a:lnTo>
                  <a:pt x="17525" y="0"/>
                </a:lnTo>
                <a:lnTo>
                  <a:pt x="0" y="0"/>
                </a:lnTo>
                <a:lnTo>
                  <a:pt x="0" y="6858"/>
                </a:lnTo>
                <a:lnTo>
                  <a:pt x="2285" y="6858"/>
                </a:lnTo>
                <a:lnTo>
                  <a:pt x="4571" y="7620"/>
                </a:lnTo>
                <a:lnTo>
                  <a:pt x="13715" y="7620"/>
                </a:lnTo>
                <a:lnTo>
                  <a:pt x="15239" y="6858"/>
                </a:lnTo>
                <a:lnTo>
                  <a:pt x="17525" y="6858"/>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93" name="object 793"/>
          <p:cNvSpPr/>
          <p:nvPr/>
        </p:nvSpPr>
        <p:spPr>
          <a:xfrm>
            <a:off x="4314703" y="2407948"/>
            <a:ext cx="20396" cy="8923"/>
          </a:xfrm>
          <a:custGeom>
            <a:avLst/>
            <a:gdLst/>
            <a:ahLst/>
            <a:cxnLst/>
            <a:rect l="l" t="t" r="r" b="b"/>
            <a:pathLst>
              <a:path w="20319" h="8889">
                <a:moveTo>
                  <a:pt x="19812" y="8381"/>
                </a:moveTo>
                <a:lnTo>
                  <a:pt x="19812" y="761"/>
                </a:lnTo>
                <a:lnTo>
                  <a:pt x="0" y="0"/>
                </a:lnTo>
                <a:lnTo>
                  <a:pt x="762" y="1523"/>
                </a:lnTo>
                <a:lnTo>
                  <a:pt x="1524" y="3809"/>
                </a:lnTo>
                <a:lnTo>
                  <a:pt x="1524" y="8381"/>
                </a:lnTo>
                <a:lnTo>
                  <a:pt x="19812" y="838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94" name="object 794"/>
          <p:cNvSpPr/>
          <p:nvPr/>
        </p:nvSpPr>
        <p:spPr>
          <a:xfrm>
            <a:off x="4337649" y="2408712"/>
            <a:ext cx="18483" cy="7648"/>
          </a:xfrm>
          <a:custGeom>
            <a:avLst/>
            <a:gdLst/>
            <a:ahLst/>
            <a:cxnLst/>
            <a:rect l="l" t="t" r="r" b="b"/>
            <a:pathLst>
              <a:path w="18414" h="7619">
                <a:moveTo>
                  <a:pt x="18287" y="7620"/>
                </a:moveTo>
                <a:lnTo>
                  <a:pt x="18287" y="0"/>
                </a:lnTo>
                <a:lnTo>
                  <a:pt x="762" y="0"/>
                </a:lnTo>
                <a:lnTo>
                  <a:pt x="0" y="1524"/>
                </a:lnTo>
                <a:lnTo>
                  <a:pt x="0" y="7620"/>
                </a:lnTo>
                <a:lnTo>
                  <a:pt x="18287" y="762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795" name="object 795"/>
          <p:cNvSpPr/>
          <p:nvPr/>
        </p:nvSpPr>
        <p:spPr>
          <a:xfrm>
            <a:off x="4359830" y="2408712"/>
            <a:ext cx="16571" cy="7648"/>
          </a:xfrm>
          <a:custGeom>
            <a:avLst/>
            <a:gdLst/>
            <a:ahLst/>
            <a:cxnLst/>
            <a:rect l="l" t="t" r="r" b="b"/>
            <a:pathLst>
              <a:path w="16510" h="7619">
                <a:moveTo>
                  <a:pt x="16001" y="7620"/>
                </a:moveTo>
                <a:lnTo>
                  <a:pt x="16001" y="0"/>
                </a:lnTo>
                <a:lnTo>
                  <a:pt x="0" y="0"/>
                </a:lnTo>
                <a:lnTo>
                  <a:pt x="0" y="6858"/>
                </a:lnTo>
                <a:lnTo>
                  <a:pt x="16001" y="762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96" name="object 796"/>
          <p:cNvSpPr/>
          <p:nvPr/>
        </p:nvSpPr>
        <p:spPr>
          <a:xfrm>
            <a:off x="4315469" y="2418655"/>
            <a:ext cx="388790" cy="40154"/>
          </a:xfrm>
          <a:custGeom>
            <a:avLst/>
            <a:gdLst/>
            <a:ahLst/>
            <a:cxnLst/>
            <a:rect l="l" t="t" r="r" b="b"/>
            <a:pathLst>
              <a:path w="387350" h="40005">
                <a:moveTo>
                  <a:pt x="387096" y="39624"/>
                </a:moveTo>
                <a:lnTo>
                  <a:pt x="387096" y="29718"/>
                </a:lnTo>
                <a:lnTo>
                  <a:pt x="386333" y="20574"/>
                </a:lnTo>
                <a:lnTo>
                  <a:pt x="386333" y="762"/>
                </a:lnTo>
                <a:lnTo>
                  <a:pt x="385571" y="762"/>
                </a:lnTo>
                <a:lnTo>
                  <a:pt x="384809" y="1524"/>
                </a:lnTo>
                <a:lnTo>
                  <a:pt x="383285" y="762"/>
                </a:lnTo>
                <a:lnTo>
                  <a:pt x="361187" y="762"/>
                </a:lnTo>
                <a:lnTo>
                  <a:pt x="355091" y="0"/>
                </a:lnTo>
                <a:lnTo>
                  <a:pt x="345185" y="0"/>
                </a:lnTo>
                <a:lnTo>
                  <a:pt x="339089" y="762"/>
                </a:lnTo>
                <a:lnTo>
                  <a:pt x="141731" y="762"/>
                </a:lnTo>
                <a:lnTo>
                  <a:pt x="134111" y="0"/>
                </a:lnTo>
                <a:lnTo>
                  <a:pt x="92201" y="0"/>
                </a:lnTo>
                <a:lnTo>
                  <a:pt x="85343" y="762"/>
                </a:lnTo>
                <a:lnTo>
                  <a:pt x="58673" y="762"/>
                </a:lnTo>
                <a:lnTo>
                  <a:pt x="52577" y="0"/>
                </a:lnTo>
                <a:lnTo>
                  <a:pt x="761" y="0"/>
                </a:lnTo>
                <a:lnTo>
                  <a:pt x="761" y="9906"/>
                </a:lnTo>
                <a:lnTo>
                  <a:pt x="0" y="18287"/>
                </a:lnTo>
                <a:lnTo>
                  <a:pt x="0" y="38100"/>
                </a:lnTo>
                <a:lnTo>
                  <a:pt x="761" y="38862"/>
                </a:lnTo>
                <a:lnTo>
                  <a:pt x="9143" y="38862"/>
                </a:lnTo>
                <a:lnTo>
                  <a:pt x="14477" y="38100"/>
                </a:lnTo>
                <a:lnTo>
                  <a:pt x="45719" y="38100"/>
                </a:lnTo>
                <a:lnTo>
                  <a:pt x="52577" y="38970"/>
                </a:lnTo>
                <a:lnTo>
                  <a:pt x="57150" y="39624"/>
                </a:lnTo>
                <a:lnTo>
                  <a:pt x="179831" y="39624"/>
                </a:lnTo>
                <a:lnTo>
                  <a:pt x="188975" y="38862"/>
                </a:lnTo>
                <a:lnTo>
                  <a:pt x="310133" y="38862"/>
                </a:lnTo>
                <a:lnTo>
                  <a:pt x="320039" y="39624"/>
                </a:lnTo>
                <a:lnTo>
                  <a:pt x="387096" y="3962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797" name="object 797"/>
          <p:cNvSpPr/>
          <p:nvPr/>
        </p:nvSpPr>
        <p:spPr>
          <a:xfrm>
            <a:off x="4564806" y="2461486"/>
            <a:ext cx="124285" cy="20396"/>
          </a:xfrm>
          <a:custGeom>
            <a:avLst/>
            <a:gdLst/>
            <a:ahLst/>
            <a:cxnLst/>
            <a:rect l="l" t="t" r="r" b="b"/>
            <a:pathLst>
              <a:path w="123825" h="20319">
                <a:moveTo>
                  <a:pt x="123444" y="761"/>
                </a:moveTo>
                <a:lnTo>
                  <a:pt x="113538" y="761"/>
                </a:lnTo>
                <a:lnTo>
                  <a:pt x="108965" y="0"/>
                </a:lnTo>
                <a:lnTo>
                  <a:pt x="104394" y="0"/>
                </a:lnTo>
                <a:lnTo>
                  <a:pt x="99059" y="761"/>
                </a:lnTo>
                <a:lnTo>
                  <a:pt x="84582" y="761"/>
                </a:lnTo>
                <a:lnTo>
                  <a:pt x="83057" y="0"/>
                </a:lnTo>
                <a:lnTo>
                  <a:pt x="82295" y="0"/>
                </a:lnTo>
                <a:lnTo>
                  <a:pt x="81534" y="761"/>
                </a:lnTo>
                <a:lnTo>
                  <a:pt x="44957" y="761"/>
                </a:lnTo>
                <a:lnTo>
                  <a:pt x="41148" y="126"/>
                </a:lnTo>
                <a:lnTo>
                  <a:pt x="0" y="0"/>
                </a:lnTo>
                <a:lnTo>
                  <a:pt x="18288" y="9143"/>
                </a:lnTo>
                <a:lnTo>
                  <a:pt x="21336" y="9905"/>
                </a:lnTo>
                <a:lnTo>
                  <a:pt x="24384" y="11429"/>
                </a:lnTo>
                <a:lnTo>
                  <a:pt x="25145" y="10667"/>
                </a:lnTo>
                <a:lnTo>
                  <a:pt x="25145" y="12191"/>
                </a:lnTo>
                <a:lnTo>
                  <a:pt x="29718" y="13715"/>
                </a:lnTo>
                <a:lnTo>
                  <a:pt x="31241" y="14477"/>
                </a:lnTo>
                <a:lnTo>
                  <a:pt x="33527" y="16001"/>
                </a:lnTo>
                <a:lnTo>
                  <a:pt x="35051" y="16763"/>
                </a:lnTo>
                <a:lnTo>
                  <a:pt x="37338" y="17525"/>
                </a:lnTo>
                <a:lnTo>
                  <a:pt x="38862" y="18287"/>
                </a:lnTo>
                <a:lnTo>
                  <a:pt x="41148" y="19049"/>
                </a:lnTo>
                <a:lnTo>
                  <a:pt x="41909" y="19811"/>
                </a:lnTo>
                <a:lnTo>
                  <a:pt x="41909" y="19049"/>
                </a:lnTo>
                <a:lnTo>
                  <a:pt x="86868" y="19049"/>
                </a:lnTo>
                <a:lnTo>
                  <a:pt x="91439" y="16001"/>
                </a:lnTo>
                <a:lnTo>
                  <a:pt x="96012" y="14477"/>
                </a:lnTo>
                <a:lnTo>
                  <a:pt x="123444" y="76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798" name="object 798"/>
          <p:cNvSpPr/>
          <p:nvPr/>
        </p:nvSpPr>
        <p:spPr>
          <a:xfrm>
            <a:off x="4654290" y="2462251"/>
            <a:ext cx="51626" cy="263867"/>
          </a:xfrm>
          <a:custGeom>
            <a:avLst/>
            <a:gdLst/>
            <a:ahLst/>
            <a:cxnLst/>
            <a:rect l="l" t="t" r="r" b="b"/>
            <a:pathLst>
              <a:path w="51435" h="262889">
                <a:moveTo>
                  <a:pt x="42671" y="262890"/>
                </a:moveTo>
                <a:lnTo>
                  <a:pt x="42671" y="242315"/>
                </a:lnTo>
                <a:lnTo>
                  <a:pt x="41910" y="244602"/>
                </a:lnTo>
                <a:lnTo>
                  <a:pt x="40386" y="246125"/>
                </a:lnTo>
                <a:lnTo>
                  <a:pt x="38862" y="246125"/>
                </a:lnTo>
                <a:lnTo>
                  <a:pt x="34290" y="247649"/>
                </a:lnTo>
                <a:lnTo>
                  <a:pt x="28955" y="250698"/>
                </a:lnTo>
                <a:lnTo>
                  <a:pt x="24384" y="252984"/>
                </a:lnTo>
                <a:lnTo>
                  <a:pt x="19812" y="254508"/>
                </a:lnTo>
                <a:lnTo>
                  <a:pt x="14478" y="256793"/>
                </a:lnTo>
                <a:lnTo>
                  <a:pt x="5334" y="261365"/>
                </a:lnTo>
                <a:lnTo>
                  <a:pt x="0" y="262890"/>
                </a:lnTo>
                <a:lnTo>
                  <a:pt x="42671" y="262890"/>
                </a:lnTo>
                <a:close/>
              </a:path>
              <a:path w="51435" h="262889">
                <a:moveTo>
                  <a:pt x="50291" y="79248"/>
                </a:moveTo>
                <a:lnTo>
                  <a:pt x="50291" y="39624"/>
                </a:lnTo>
                <a:lnTo>
                  <a:pt x="49530" y="0"/>
                </a:lnTo>
                <a:lnTo>
                  <a:pt x="41910" y="0"/>
                </a:lnTo>
                <a:lnTo>
                  <a:pt x="41147" y="13715"/>
                </a:lnTo>
                <a:lnTo>
                  <a:pt x="41147" y="42671"/>
                </a:lnTo>
                <a:lnTo>
                  <a:pt x="40386" y="56388"/>
                </a:lnTo>
                <a:lnTo>
                  <a:pt x="41910" y="147828"/>
                </a:lnTo>
                <a:lnTo>
                  <a:pt x="41910" y="240030"/>
                </a:lnTo>
                <a:lnTo>
                  <a:pt x="42671" y="242315"/>
                </a:lnTo>
                <a:lnTo>
                  <a:pt x="42671" y="262890"/>
                </a:lnTo>
                <a:lnTo>
                  <a:pt x="49530" y="262890"/>
                </a:lnTo>
                <a:lnTo>
                  <a:pt x="49530" y="119634"/>
                </a:lnTo>
                <a:lnTo>
                  <a:pt x="50291" y="79248"/>
                </a:lnTo>
                <a:close/>
              </a:path>
              <a:path w="51435" h="262889">
                <a:moveTo>
                  <a:pt x="51053" y="210312"/>
                </a:moveTo>
                <a:lnTo>
                  <a:pt x="49530" y="176021"/>
                </a:lnTo>
                <a:lnTo>
                  <a:pt x="49530" y="262890"/>
                </a:lnTo>
                <a:lnTo>
                  <a:pt x="50291" y="262890"/>
                </a:lnTo>
                <a:lnTo>
                  <a:pt x="50291" y="227075"/>
                </a:lnTo>
                <a:lnTo>
                  <a:pt x="51053" y="210312"/>
                </a:lnTo>
                <a:close/>
              </a:path>
              <a:path w="51435" h="262889">
                <a:moveTo>
                  <a:pt x="51053" y="244602"/>
                </a:moveTo>
                <a:lnTo>
                  <a:pt x="51053" y="236219"/>
                </a:lnTo>
                <a:lnTo>
                  <a:pt x="50291" y="227075"/>
                </a:lnTo>
                <a:lnTo>
                  <a:pt x="50291" y="253746"/>
                </a:lnTo>
                <a:lnTo>
                  <a:pt x="51053" y="24460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799" name="object 799"/>
          <p:cNvSpPr/>
          <p:nvPr/>
        </p:nvSpPr>
        <p:spPr>
          <a:xfrm>
            <a:off x="4548742" y="2461487"/>
            <a:ext cx="49714" cy="265779"/>
          </a:xfrm>
          <a:custGeom>
            <a:avLst/>
            <a:gdLst/>
            <a:ahLst/>
            <a:cxnLst/>
            <a:rect l="l" t="t" r="r" b="b"/>
            <a:pathLst>
              <a:path w="49530" h="264794">
                <a:moveTo>
                  <a:pt x="761" y="211835"/>
                </a:moveTo>
                <a:lnTo>
                  <a:pt x="761" y="102869"/>
                </a:lnTo>
                <a:lnTo>
                  <a:pt x="0" y="129539"/>
                </a:lnTo>
                <a:lnTo>
                  <a:pt x="0" y="184403"/>
                </a:lnTo>
                <a:lnTo>
                  <a:pt x="761" y="211835"/>
                </a:lnTo>
                <a:close/>
              </a:path>
              <a:path w="49530" h="264794">
                <a:moveTo>
                  <a:pt x="761" y="245363"/>
                </a:moveTo>
                <a:lnTo>
                  <a:pt x="761" y="233171"/>
                </a:lnTo>
                <a:lnTo>
                  <a:pt x="0" y="240029"/>
                </a:lnTo>
                <a:lnTo>
                  <a:pt x="761" y="245363"/>
                </a:lnTo>
                <a:close/>
              </a:path>
              <a:path w="49530" h="264794">
                <a:moveTo>
                  <a:pt x="11429" y="134873"/>
                </a:moveTo>
                <a:lnTo>
                  <a:pt x="11429" y="0"/>
                </a:lnTo>
                <a:lnTo>
                  <a:pt x="761" y="0"/>
                </a:lnTo>
                <a:lnTo>
                  <a:pt x="761" y="263651"/>
                </a:lnTo>
                <a:lnTo>
                  <a:pt x="7620" y="264413"/>
                </a:lnTo>
                <a:lnTo>
                  <a:pt x="9143" y="264413"/>
                </a:lnTo>
                <a:lnTo>
                  <a:pt x="9143" y="216407"/>
                </a:lnTo>
                <a:lnTo>
                  <a:pt x="9905" y="208025"/>
                </a:lnTo>
                <a:lnTo>
                  <a:pt x="11429" y="134873"/>
                </a:lnTo>
                <a:close/>
              </a:path>
              <a:path w="49530" h="264794">
                <a:moveTo>
                  <a:pt x="49529" y="264413"/>
                </a:moveTo>
                <a:lnTo>
                  <a:pt x="45720" y="262127"/>
                </a:lnTo>
                <a:lnTo>
                  <a:pt x="41147" y="260603"/>
                </a:lnTo>
                <a:lnTo>
                  <a:pt x="37337" y="258317"/>
                </a:lnTo>
                <a:lnTo>
                  <a:pt x="32766" y="256031"/>
                </a:lnTo>
                <a:lnTo>
                  <a:pt x="28955" y="253745"/>
                </a:lnTo>
                <a:lnTo>
                  <a:pt x="24384" y="251459"/>
                </a:lnTo>
                <a:lnTo>
                  <a:pt x="19811" y="249935"/>
                </a:lnTo>
                <a:lnTo>
                  <a:pt x="16001" y="247649"/>
                </a:lnTo>
                <a:lnTo>
                  <a:pt x="15240" y="246887"/>
                </a:lnTo>
                <a:lnTo>
                  <a:pt x="14477" y="246887"/>
                </a:lnTo>
                <a:lnTo>
                  <a:pt x="13716" y="246125"/>
                </a:lnTo>
                <a:lnTo>
                  <a:pt x="12191" y="245363"/>
                </a:lnTo>
                <a:lnTo>
                  <a:pt x="11429" y="243839"/>
                </a:lnTo>
                <a:lnTo>
                  <a:pt x="9905" y="243077"/>
                </a:lnTo>
                <a:lnTo>
                  <a:pt x="9905" y="224789"/>
                </a:lnTo>
                <a:lnTo>
                  <a:pt x="9143" y="216407"/>
                </a:lnTo>
                <a:lnTo>
                  <a:pt x="9143" y="264413"/>
                </a:lnTo>
                <a:lnTo>
                  <a:pt x="49529" y="264413"/>
                </a:lnTo>
                <a:close/>
              </a:path>
              <a:path w="49530" h="264794">
                <a:moveTo>
                  <a:pt x="10667" y="241553"/>
                </a:moveTo>
                <a:lnTo>
                  <a:pt x="9905" y="233171"/>
                </a:lnTo>
                <a:lnTo>
                  <a:pt x="9905" y="241553"/>
                </a:lnTo>
                <a:lnTo>
                  <a:pt x="10667" y="241553"/>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800" name="object 800"/>
          <p:cNvSpPr/>
          <p:nvPr/>
        </p:nvSpPr>
        <p:spPr>
          <a:xfrm>
            <a:off x="4465376" y="2460721"/>
            <a:ext cx="81582" cy="56725"/>
          </a:xfrm>
          <a:custGeom>
            <a:avLst/>
            <a:gdLst/>
            <a:ahLst/>
            <a:cxnLst/>
            <a:rect l="l" t="t" r="r" b="b"/>
            <a:pathLst>
              <a:path w="81280" h="56514">
                <a:moveTo>
                  <a:pt x="80772" y="56388"/>
                </a:moveTo>
                <a:lnTo>
                  <a:pt x="80772" y="28955"/>
                </a:lnTo>
                <a:lnTo>
                  <a:pt x="80010" y="15239"/>
                </a:lnTo>
                <a:lnTo>
                  <a:pt x="80010" y="752"/>
                </a:lnTo>
                <a:lnTo>
                  <a:pt x="21335" y="0"/>
                </a:lnTo>
                <a:lnTo>
                  <a:pt x="19050" y="0"/>
                </a:lnTo>
                <a:lnTo>
                  <a:pt x="16002" y="762"/>
                </a:lnTo>
                <a:lnTo>
                  <a:pt x="0" y="762"/>
                </a:lnTo>
                <a:lnTo>
                  <a:pt x="0" y="1523"/>
                </a:lnTo>
                <a:lnTo>
                  <a:pt x="761" y="2286"/>
                </a:lnTo>
                <a:lnTo>
                  <a:pt x="761" y="54864"/>
                </a:lnTo>
                <a:lnTo>
                  <a:pt x="5334" y="54864"/>
                </a:lnTo>
                <a:lnTo>
                  <a:pt x="9905" y="55626"/>
                </a:lnTo>
                <a:lnTo>
                  <a:pt x="70866" y="55626"/>
                </a:lnTo>
                <a:lnTo>
                  <a:pt x="75437" y="56388"/>
                </a:lnTo>
                <a:lnTo>
                  <a:pt x="80010" y="56388"/>
                </a:lnTo>
                <a:lnTo>
                  <a:pt x="80010" y="15239"/>
                </a:lnTo>
                <a:lnTo>
                  <a:pt x="80772" y="762"/>
                </a:lnTo>
                <a:lnTo>
                  <a:pt x="80772" y="56388"/>
                </a:lnTo>
                <a:close/>
              </a:path>
              <a:path w="81280" h="56514">
                <a:moveTo>
                  <a:pt x="761" y="54864"/>
                </a:moveTo>
                <a:lnTo>
                  <a:pt x="761" y="41910"/>
                </a:lnTo>
                <a:lnTo>
                  <a:pt x="0" y="54864"/>
                </a:lnTo>
                <a:lnTo>
                  <a:pt x="761" y="54864"/>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801" name="object 801"/>
          <p:cNvSpPr/>
          <p:nvPr/>
        </p:nvSpPr>
        <p:spPr>
          <a:xfrm>
            <a:off x="4453138" y="2461486"/>
            <a:ext cx="10198" cy="266417"/>
          </a:xfrm>
          <a:custGeom>
            <a:avLst/>
            <a:gdLst/>
            <a:ahLst/>
            <a:cxnLst/>
            <a:rect l="l" t="t" r="r" b="b"/>
            <a:pathLst>
              <a:path w="10160" h="265430">
                <a:moveTo>
                  <a:pt x="9905" y="29717"/>
                </a:moveTo>
                <a:lnTo>
                  <a:pt x="9905" y="6857"/>
                </a:lnTo>
                <a:lnTo>
                  <a:pt x="9143" y="0"/>
                </a:lnTo>
                <a:lnTo>
                  <a:pt x="2286" y="0"/>
                </a:lnTo>
                <a:lnTo>
                  <a:pt x="2286" y="1523"/>
                </a:lnTo>
                <a:lnTo>
                  <a:pt x="761" y="121157"/>
                </a:lnTo>
                <a:lnTo>
                  <a:pt x="761" y="181355"/>
                </a:lnTo>
                <a:lnTo>
                  <a:pt x="0" y="241553"/>
                </a:lnTo>
                <a:lnTo>
                  <a:pt x="0" y="265175"/>
                </a:lnTo>
                <a:lnTo>
                  <a:pt x="7620" y="265175"/>
                </a:lnTo>
                <a:lnTo>
                  <a:pt x="7620" y="133349"/>
                </a:lnTo>
                <a:lnTo>
                  <a:pt x="8381" y="102869"/>
                </a:lnTo>
                <a:lnTo>
                  <a:pt x="8381" y="79247"/>
                </a:lnTo>
                <a:lnTo>
                  <a:pt x="9905" y="29717"/>
                </a:lnTo>
                <a:close/>
              </a:path>
              <a:path w="10160" h="265430">
                <a:moveTo>
                  <a:pt x="8381" y="265175"/>
                </a:moveTo>
                <a:lnTo>
                  <a:pt x="8381" y="255269"/>
                </a:lnTo>
                <a:lnTo>
                  <a:pt x="7620" y="244601"/>
                </a:lnTo>
                <a:lnTo>
                  <a:pt x="7620" y="265175"/>
                </a:lnTo>
                <a:lnTo>
                  <a:pt x="8381" y="265175"/>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802" name="object 802"/>
          <p:cNvSpPr/>
          <p:nvPr/>
        </p:nvSpPr>
        <p:spPr>
          <a:xfrm>
            <a:off x="4330766" y="2460721"/>
            <a:ext cx="117273" cy="21033"/>
          </a:xfrm>
          <a:custGeom>
            <a:avLst/>
            <a:gdLst/>
            <a:ahLst/>
            <a:cxnLst/>
            <a:rect l="l" t="t" r="r" b="b"/>
            <a:pathLst>
              <a:path w="116839" h="20955">
                <a:moveTo>
                  <a:pt x="116586" y="762"/>
                </a:moveTo>
                <a:lnTo>
                  <a:pt x="108204" y="762"/>
                </a:lnTo>
                <a:lnTo>
                  <a:pt x="106679" y="1523"/>
                </a:lnTo>
                <a:lnTo>
                  <a:pt x="64008" y="1523"/>
                </a:lnTo>
                <a:lnTo>
                  <a:pt x="57912" y="762"/>
                </a:lnTo>
                <a:lnTo>
                  <a:pt x="44958" y="762"/>
                </a:lnTo>
                <a:lnTo>
                  <a:pt x="38862" y="0"/>
                </a:lnTo>
                <a:lnTo>
                  <a:pt x="0" y="0"/>
                </a:lnTo>
                <a:lnTo>
                  <a:pt x="7620" y="4572"/>
                </a:lnTo>
                <a:lnTo>
                  <a:pt x="12191" y="6858"/>
                </a:lnTo>
                <a:lnTo>
                  <a:pt x="16002" y="8382"/>
                </a:lnTo>
                <a:lnTo>
                  <a:pt x="20573" y="10667"/>
                </a:lnTo>
                <a:lnTo>
                  <a:pt x="24384" y="12954"/>
                </a:lnTo>
                <a:lnTo>
                  <a:pt x="28956" y="15239"/>
                </a:lnTo>
                <a:lnTo>
                  <a:pt x="32766" y="17526"/>
                </a:lnTo>
                <a:lnTo>
                  <a:pt x="33528" y="18288"/>
                </a:lnTo>
                <a:lnTo>
                  <a:pt x="38862" y="18415"/>
                </a:lnTo>
                <a:lnTo>
                  <a:pt x="42672" y="19049"/>
                </a:lnTo>
                <a:lnTo>
                  <a:pt x="72390" y="19049"/>
                </a:lnTo>
                <a:lnTo>
                  <a:pt x="76962" y="19812"/>
                </a:lnTo>
                <a:lnTo>
                  <a:pt x="77723" y="19049"/>
                </a:lnTo>
                <a:lnTo>
                  <a:pt x="78486" y="20573"/>
                </a:lnTo>
                <a:lnTo>
                  <a:pt x="83820" y="18288"/>
                </a:lnTo>
                <a:lnTo>
                  <a:pt x="92964" y="13716"/>
                </a:lnTo>
                <a:lnTo>
                  <a:pt x="97536" y="10667"/>
                </a:lnTo>
                <a:lnTo>
                  <a:pt x="106679" y="6095"/>
                </a:lnTo>
                <a:lnTo>
                  <a:pt x="112014" y="3048"/>
                </a:lnTo>
                <a:lnTo>
                  <a:pt x="116586" y="762"/>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03" name="object 803"/>
          <p:cNvSpPr/>
          <p:nvPr/>
        </p:nvSpPr>
        <p:spPr>
          <a:xfrm>
            <a:off x="4313940" y="2460721"/>
            <a:ext cx="45890" cy="266417"/>
          </a:xfrm>
          <a:custGeom>
            <a:avLst/>
            <a:gdLst/>
            <a:ahLst/>
            <a:cxnLst/>
            <a:rect l="l" t="t" r="r" b="b"/>
            <a:pathLst>
              <a:path w="45719" h="265430">
                <a:moveTo>
                  <a:pt x="12953" y="14477"/>
                </a:moveTo>
                <a:lnTo>
                  <a:pt x="12191" y="0"/>
                </a:lnTo>
                <a:lnTo>
                  <a:pt x="1524" y="0"/>
                </a:lnTo>
                <a:lnTo>
                  <a:pt x="1524" y="30479"/>
                </a:lnTo>
                <a:lnTo>
                  <a:pt x="761" y="62483"/>
                </a:lnTo>
                <a:lnTo>
                  <a:pt x="761" y="160020"/>
                </a:lnTo>
                <a:lnTo>
                  <a:pt x="0" y="195072"/>
                </a:lnTo>
                <a:lnTo>
                  <a:pt x="0" y="229362"/>
                </a:lnTo>
                <a:lnTo>
                  <a:pt x="761" y="265176"/>
                </a:lnTo>
                <a:lnTo>
                  <a:pt x="11429" y="265176"/>
                </a:lnTo>
                <a:lnTo>
                  <a:pt x="11429" y="44958"/>
                </a:lnTo>
                <a:lnTo>
                  <a:pt x="12953" y="14477"/>
                </a:lnTo>
                <a:close/>
              </a:path>
              <a:path w="45719" h="265430">
                <a:moveTo>
                  <a:pt x="12191" y="243077"/>
                </a:moveTo>
                <a:lnTo>
                  <a:pt x="12191" y="96773"/>
                </a:lnTo>
                <a:lnTo>
                  <a:pt x="11429" y="60198"/>
                </a:lnTo>
                <a:lnTo>
                  <a:pt x="11429" y="243077"/>
                </a:lnTo>
                <a:lnTo>
                  <a:pt x="12191" y="243077"/>
                </a:lnTo>
                <a:close/>
              </a:path>
              <a:path w="45719" h="265430">
                <a:moveTo>
                  <a:pt x="45720" y="264414"/>
                </a:moveTo>
                <a:lnTo>
                  <a:pt x="41909" y="262127"/>
                </a:lnTo>
                <a:lnTo>
                  <a:pt x="32765" y="257555"/>
                </a:lnTo>
                <a:lnTo>
                  <a:pt x="28955" y="255270"/>
                </a:lnTo>
                <a:lnTo>
                  <a:pt x="15239" y="248412"/>
                </a:lnTo>
                <a:lnTo>
                  <a:pt x="11429" y="245364"/>
                </a:lnTo>
                <a:lnTo>
                  <a:pt x="11429" y="265176"/>
                </a:lnTo>
                <a:lnTo>
                  <a:pt x="34289" y="265176"/>
                </a:lnTo>
                <a:lnTo>
                  <a:pt x="40385" y="264414"/>
                </a:lnTo>
                <a:lnTo>
                  <a:pt x="45720" y="264414"/>
                </a:lnTo>
                <a:close/>
              </a:path>
              <a:path w="45719" h="265430">
                <a:moveTo>
                  <a:pt x="12953" y="208026"/>
                </a:moveTo>
                <a:lnTo>
                  <a:pt x="12191" y="170688"/>
                </a:lnTo>
                <a:lnTo>
                  <a:pt x="12191" y="208026"/>
                </a:lnTo>
                <a:lnTo>
                  <a:pt x="12953" y="208026"/>
                </a:lnTo>
                <a:close/>
              </a:path>
              <a:path w="45719" h="265430">
                <a:moveTo>
                  <a:pt x="12953" y="217932"/>
                </a:moveTo>
                <a:lnTo>
                  <a:pt x="12953" y="209549"/>
                </a:lnTo>
                <a:lnTo>
                  <a:pt x="12191" y="208788"/>
                </a:lnTo>
                <a:lnTo>
                  <a:pt x="12191" y="226314"/>
                </a:lnTo>
                <a:lnTo>
                  <a:pt x="12953" y="21793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804" name="object 804"/>
          <p:cNvSpPr/>
          <p:nvPr/>
        </p:nvSpPr>
        <p:spPr>
          <a:xfrm>
            <a:off x="4651996" y="2463781"/>
            <a:ext cx="40791" cy="28681"/>
          </a:xfrm>
          <a:custGeom>
            <a:avLst/>
            <a:gdLst/>
            <a:ahLst/>
            <a:cxnLst/>
            <a:rect l="l" t="t" r="r" b="b"/>
            <a:pathLst>
              <a:path w="40639" h="28575">
                <a:moveTo>
                  <a:pt x="40385" y="3810"/>
                </a:moveTo>
                <a:lnTo>
                  <a:pt x="40385" y="0"/>
                </a:lnTo>
                <a:lnTo>
                  <a:pt x="35051" y="3047"/>
                </a:lnTo>
                <a:lnTo>
                  <a:pt x="30479" y="5333"/>
                </a:lnTo>
                <a:lnTo>
                  <a:pt x="14477" y="12191"/>
                </a:lnTo>
                <a:lnTo>
                  <a:pt x="9905" y="15239"/>
                </a:lnTo>
                <a:lnTo>
                  <a:pt x="4571" y="17525"/>
                </a:lnTo>
                <a:lnTo>
                  <a:pt x="0" y="19812"/>
                </a:lnTo>
                <a:lnTo>
                  <a:pt x="0" y="28193"/>
                </a:lnTo>
                <a:lnTo>
                  <a:pt x="8381" y="23621"/>
                </a:lnTo>
                <a:lnTo>
                  <a:pt x="12191" y="22097"/>
                </a:lnTo>
                <a:lnTo>
                  <a:pt x="19811" y="17525"/>
                </a:lnTo>
                <a:lnTo>
                  <a:pt x="24383" y="15239"/>
                </a:lnTo>
                <a:lnTo>
                  <a:pt x="28193" y="12954"/>
                </a:lnTo>
                <a:lnTo>
                  <a:pt x="32003" y="11429"/>
                </a:lnTo>
                <a:lnTo>
                  <a:pt x="39623" y="6857"/>
                </a:lnTo>
                <a:lnTo>
                  <a:pt x="39623" y="5333"/>
                </a:lnTo>
                <a:lnTo>
                  <a:pt x="40385" y="381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05" name="object 805"/>
          <p:cNvSpPr/>
          <p:nvPr/>
        </p:nvSpPr>
        <p:spPr>
          <a:xfrm>
            <a:off x="4410308" y="2463017"/>
            <a:ext cx="42066" cy="29956"/>
          </a:xfrm>
          <a:custGeom>
            <a:avLst/>
            <a:gdLst/>
            <a:ahLst/>
            <a:cxnLst/>
            <a:rect l="l" t="t" r="r" b="b"/>
            <a:pathLst>
              <a:path w="41910" h="29844">
                <a:moveTo>
                  <a:pt x="41910" y="8381"/>
                </a:moveTo>
                <a:lnTo>
                  <a:pt x="41910" y="0"/>
                </a:lnTo>
                <a:lnTo>
                  <a:pt x="31242" y="5333"/>
                </a:lnTo>
                <a:lnTo>
                  <a:pt x="27432" y="7619"/>
                </a:lnTo>
                <a:lnTo>
                  <a:pt x="23622" y="9143"/>
                </a:lnTo>
                <a:lnTo>
                  <a:pt x="19812" y="11430"/>
                </a:lnTo>
                <a:lnTo>
                  <a:pt x="16002" y="12953"/>
                </a:lnTo>
                <a:lnTo>
                  <a:pt x="12192" y="15239"/>
                </a:lnTo>
                <a:lnTo>
                  <a:pt x="4572" y="18287"/>
                </a:lnTo>
                <a:lnTo>
                  <a:pt x="0" y="19812"/>
                </a:lnTo>
                <a:lnTo>
                  <a:pt x="762" y="22859"/>
                </a:lnTo>
                <a:lnTo>
                  <a:pt x="762" y="29718"/>
                </a:lnTo>
                <a:lnTo>
                  <a:pt x="6096" y="26669"/>
                </a:lnTo>
                <a:lnTo>
                  <a:pt x="10668" y="24383"/>
                </a:lnTo>
                <a:lnTo>
                  <a:pt x="16002" y="21336"/>
                </a:lnTo>
                <a:lnTo>
                  <a:pt x="21336" y="19050"/>
                </a:lnTo>
                <a:lnTo>
                  <a:pt x="26670" y="16001"/>
                </a:lnTo>
                <a:lnTo>
                  <a:pt x="31242" y="13716"/>
                </a:lnTo>
                <a:lnTo>
                  <a:pt x="36575" y="10668"/>
                </a:lnTo>
                <a:lnTo>
                  <a:pt x="41910" y="838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06" name="object 806"/>
          <p:cNvSpPr/>
          <p:nvPr/>
        </p:nvSpPr>
        <p:spPr>
          <a:xfrm>
            <a:off x="4563275" y="2464546"/>
            <a:ext cx="40154" cy="28681"/>
          </a:xfrm>
          <a:custGeom>
            <a:avLst/>
            <a:gdLst/>
            <a:ahLst/>
            <a:cxnLst/>
            <a:rect l="l" t="t" r="r" b="b"/>
            <a:pathLst>
              <a:path w="40005" h="28575">
                <a:moveTo>
                  <a:pt x="39624" y="19050"/>
                </a:moveTo>
                <a:lnTo>
                  <a:pt x="38862" y="18287"/>
                </a:lnTo>
                <a:lnTo>
                  <a:pt x="34290" y="15239"/>
                </a:lnTo>
                <a:lnTo>
                  <a:pt x="29718" y="12954"/>
                </a:lnTo>
                <a:lnTo>
                  <a:pt x="25146" y="11429"/>
                </a:lnTo>
                <a:lnTo>
                  <a:pt x="19812" y="9143"/>
                </a:lnTo>
                <a:lnTo>
                  <a:pt x="15240" y="6857"/>
                </a:lnTo>
                <a:lnTo>
                  <a:pt x="9906" y="4571"/>
                </a:lnTo>
                <a:lnTo>
                  <a:pt x="5334" y="2285"/>
                </a:lnTo>
                <a:lnTo>
                  <a:pt x="0" y="0"/>
                </a:lnTo>
                <a:lnTo>
                  <a:pt x="762" y="8381"/>
                </a:lnTo>
                <a:lnTo>
                  <a:pt x="5334" y="11429"/>
                </a:lnTo>
                <a:lnTo>
                  <a:pt x="9906" y="13715"/>
                </a:lnTo>
                <a:lnTo>
                  <a:pt x="15240" y="16002"/>
                </a:lnTo>
                <a:lnTo>
                  <a:pt x="24384" y="20573"/>
                </a:lnTo>
                <a:lnTo>
                  <a:pt x="29718" y="22859"/>
                </a:lnTo>
                <a:lnTo>
                  <a:pt x="34290" y="25145"/>
                </a:lnTo>
                <a:lnTo>
                  <a:pt x="38862" y="28193"/>
                </a:lnTo>
                <a:lnTo>
                  <a:pt x="39624" y="1905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07" name="object 807"/>
          <p:cNvSpPr/>
          <p:nvPr/>
        </p:nvSpPr>
        <p:spPr>
          <a:xfrm>
            <a:off x="4329235" y="2463016"/>
            <a:ext cx="36967" cy="28044"/>
          </a:xfrm>
          <a:custGeom>
            <a:avLst/>
            <a:gdLst/>
            <a:ahLst/>
            <a:cxnLst/>
            <a:rect l="l" t="t" r="r" b="b"/>
            <a:pathLst>
              <a:path w="36830" h="27939">
                <a:moveTo>
                  <a:pt x="36576" y="27431"/>
                </a:moveTo>
                <a:lnTo>
                  <a:pt x="36576" y="19812"/>
                </a:lnTo>
                <a:lnTo>
                  <a:pt x="22860" y="12953"/>
                </a:lnTo>
                <a:lnTo>
                  <a:pt x="18288" y="9906"/>
                </a:lnTo>
                <a:lnTo>
                  <a:pt x="4571" y="3047"/>
                </a:lnTo>
                <a:lnTo>
                  <a:pt x="0" y="0"/>
                </a:lnTo>
                <a:lnTo>
                  <a:pt x="0" y="2286"/>
                </a:lnTo>
                <a:lnTo>
                  <a:pt x="762" y="4572"/>
                </a:lnTo>
                <a:lnTo>
                  <a:pt x="762" y="9143"/>
                </a:lnTo>
                <a:lnTo>
                  <a:pt x="5334" y="11430"/>
                </a:lnTo>
                <a:lnTo>
                  <a:pt x="9905" y="14478"/>
                </a:lnTo>
                <a:lnTo>
                  <a:pt x="14478" y="16001"/>
                </a:lnTo>
                <a:lnTo>
                  <a:pt x="19050" y="18287"/>
                </a:lnTo>
                <a:lnTo>
                  <a:pt x="23621" y="21336"/>
                </a:lnTo>
                <a:lnTo>
                  <a:pt x="28194" y="22859"/>
                </a:lnTo>
                <a:lnTo>
                  <a:pt x="32003" y="25145"/>
                </a:lnTo>
                <a:lnTo>
                  <a:pt x="36576" y="27431"/>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08" name="object 808"/>
          <p:cNvSpPr/>
          <p:nvPr/>
        </p:nvSpPr>
        <p:spPr>
          <a:xfrm>
            <a:off x="4486791" y="2475252"/>
            <a:ext cx="17846" cy="24220"/>
          </a:xfrm>
          <a:custGeom>
            <a:avLst/>
            <a:gdLst/>
            <a:ahLst/>
            <a:cxnLst/>
            <a:rect l="l" t="t" r="r" b="b"/>
            <a:pathLst>
              <a:path w="17780" h="24130">
                <a:moveTo>
                  <a:pt x="17525" y="2286"/>
                </a:moveTo>
                <a:lnTo>
                  <a:pt x="17525" y="1524"/>
                </a:lnTo>
                <a:lnTo>
                  <a:pt x="16764" y="0"/>
                </a:lnTo>
                <a:lnTo>
                  <a:pt x="10668" y="0"/>
                </a:lnTo>
                <a:lnTo>
                  <a:pt x="9906" y="762"/>
                </a:lnTo>
                <a:lnTo>
                  <a:pt x="8382" y="762"/>
                </a:lnTo>
                <a:lnTo>
                  <a:pt x="7620" y="1524"/>
                </a:lnTo>
                <a:lnTo>
                  <a:pt x="3810" y="4571"/>
                </a:lnTo>
                <a:lnTo>
                  <a:pt x="1524" y="7620"/>
                </a:lnTo>
                <a:lnTo>
                  <a:pt x="0" y="11430"/>
                </a:lnTo>
                <a:lnTo>
                  <a:pt x="0" y="18288"/>
                </a:lnTo>
                <a:lnTo>
                  <a:pt x="1524" y="20574"/>
                </a:lnTo>
                <a:lnTo>
                  <a:pt x="4572" y="23621"/>
                </a:lnTo>
                <a:lnTo>
                  <a:pt x="4572" y="9906"/>
                </a:lnTo>
                <a:lnTo>
                  <a:pt x="6096" y="6858"/>
                </a:lnTo>
                <a:lnTo>
                  <a:pt x="9144" y="3810"/>
                </a:lnTo>
                <a:lnTo>
                  <a:pt x="11430" y="3048"/>
                </a:lnTo>
                <a:lnTo>
                  <a:pt x="13716" y="3810"/>
                </a:lnTo>
                <a:lnTo>
                  <a:pt x="16002" y="3810"/>
                </a:lnTo>
                <a:lnTo>
                  <a:pt x="16764" y="3048"/>
                </a:lnTo>
                <a:lnTo>
                  <a:pt x="16764" y="2286"/>
                </a:lnTo>
                <a:lnTo>
                  <a:pt x="17525" y="2286"/>
                </a:lnTo>
                <a:close/>
              </a:path>
              <a:path w="17780" h="24130">
                <a:moveTo>
                  <a:pt x="15240" y="16001"/>
                </a:moveTo>
                <a:lnTo>
                  <a:pt x="15240" y="14477"/>
                </a:lnTo>
                <a:lnTo>
                  <a:pt x="14478" y="12954"/>
                </a:lnTo>
                <a:lnTo>
                  <a:pt x="12954" y="12192"/>
                </a:lnTo>
                <a:lnTo>
                  <a:pt x="11430" y="10668"/>
                </a:lnTo>
                <a:lnTo>
                  <a:pt x="8382" y="10668"/>
                </a:lnTo>
                <a:lnTo>
                  <a:pt x="5334" y="12192"/>
                </a:lnTo>
                <a:lnTo>
                  <a:pt x="4572" y="9906"/>
                </a:lnTo>
                <a:lnTo>
                  <a:pt x="4572" y="23621"/>
                </a:lnTo>
                <a:lnTo>
                  <a:pt x="7620" y="22860"/>
                </a:lnTo>
                <a:lnTo>
                  <a:pt x="12192" y="21336"/>
                </a:lnTo>
                <a:lnTo>
                  <a:pt x="13716" y="19050"/>
                </a:lnTo>
                <a:lnTo>
                  <a:pt x="15240" y="1600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09" name="object 809"/>
          <p:cNvSpPr/>
          <p:nvPr/>
        </p:nvSpPr>
        <p:spPr>
          <a:xfrm>
            <a:off x="4505148" y="2475252"/>
            <a:ext cx="22308" cy="24220"/>
          </a:xfrm>
          <a:custGeom>
            <a:avLst/>
            <a:gdLst/>
            <a:ahLst/>
            <a:cxnLst/>
            <a:rect l="l" t="t" r="r" b="b"/>
            <a:pathLst>
              <a:path w="22225" h="24130">
                <a:moveTo>
                  <a:pt x="15239" y="10668"/>
                </a:moveTo>
                <a:lnTo>
                  <a:pt x="15239" y="6858"/>
                </a:lnTo>
                <a:lnTo>
                  <a:pt x="12953" y="8382"/>
                </a:lnTo>
                <a:lnTo>
                  <a:pt x="11429" y="9906"/>
                </a:lnTo>
                <a:lnTo>
                  <a:pt x="6857" y="12954"/>
                </a:lnTo>
                <a:lnTo>
                  <a:pt x="3047" y="16764"/>
                </a:lnTo>
                <a:lnTo>
                  <a:pt x="1524" y="21336"/>
                </a:lnTo>
                <a:lnTo>
                  <a:pt x="0" y="22860"/>
                </a:lnTo>
                <a:lnTo>
                  <a:pt x="761" y="23621"/>
                </a:lnTo>
                <a:lnTo>
                  <a:pt x="3047" y="22860"/>
                </a:lnTo>
                <a:lnTo>
                  <a:pt x="6095" y="22098"/>
                </a:lnTo>
                <a:lnTo>
                  <a:pt x="6857" y="22098"/>
                </a:lnTo>
                <a:lnTo>
                  <a:pt x="6857" y="19050"/>
                </a:lnTo>
                <a:lnTo>
                  <a:pt x="7620" y="16764"/>
                </a:lnTo>
                <a:lnTo>
                  <a:pt x="12191" y="12192"/>
                </a:lnTo>
                <a:lnTo>
                  <a:pt x="14477" y="11430"/>
                </a:lnTo>
                <a:lnTo>
                  <a:pt x="15239" y="10668"/>
                </a:lnTo>
                <a:close/>
              </a:path>
              <a:path w="22225" h="24130">
                <a:moveTo>
                  <a:pt x="19050" y="6858"/>
                </a:moveTo>
                <a:lnTo>
                  <a:pt x="19050" y="3810"/>
                </a:lnTo>
                <a:lnTo>
                  <a:pt x="18287" y="3048"/>
                </a:lnTo>
                <a:lnTo>
                  <a:pt x="17525" y="1524"/>
                </a:lnTo>
                <a:lnTo>
                  <a:pt x="16763" y="762"/>
                </a:lnTo>
                <a:lnTo>
                  <a:pt x="16001" y="762"/>
                </a:lnTo>
                <a:lnTo>
                  <a:pt x="14477" y="0"/>
                </a:lnTo>
                <a:lnTo>
                  <a:pt x="12191" y="0"/>
                </a:lnTo>
                <a:lnTo>
                  <a:pt x="9905" y="762"/>
                </a:lnTo>
                <a:lnTo>
                  <a:pt x="8381" y="1524"/>
                </a:lnTo>
                <a:lnTo>
                  <a:pt x="6095" y="3810"/>
                </a:lnTo>
                <a:lnTo>
                  <a:pt x="4571" y="4571"/>
                </a:lnTo>
                <a:lnTo>
                  <a:pt x="3047" y="7620"/>
                </a:lnTo>
                <a:lnTo>
                  <a:pt x="6095" y="7620"/>
                </a:lnTo>
                <a:lnTo>
                  <a:pt x="7620" y="6095"/>
                </a:lnTo>
                <a:lnTo>
                  <a:pt x="7620" y="5334"/>
                </a:lnTo>
                <a:lnTo>
                  <a:pt x="9905" y="3810"/>
                </a:lnTo>
                <a:lnTo>
                  <a:pt x="14477" y="3810"/>
                </a:lnTo>
                <a:lnTo>
                  <a:pt x="14477" y="5334"/>
                </a:lnTo>
                <a:lnTo>
                  <a:pt x="15239" y="6095"/>
                </a:lnTo>
                <a:lnTo>
                  <a:pt x="15239" y="10668"/>
                </a:lnTo>
                <a:lnTo>
                  <a:pt x="16001" y="9906"/>
                </a:lnTo>
                <a:lnTo>
                  <a:pt x="17525" y="9144"/>
                </a:lnTo>
                <a:lnTo>
                  <a:pt x="19050" y="6858"/>
                </a:lnTo>
                <a:close/>
              </a:path>
              <a:path w="22225" h="24130">
                <a:moveTo>
                  <a:pt x="22097" y="19050"/>
                </a:moveTo>
                <a:lnTo>
                  <a:pt x="21335" y="18288"/>
                </a:lnTo>
                <a:lnTo>
                  <a:pt x="19811" y="18288"/>
                </a:lnTo>
                <a:lnTo>
                  <a:pt x="18287" y="19050"/>
                </a:lnTo>
                <a:lnTo>
                  <a:pt x="12191" y="19050"/>
                </a:lnTo>
                <a:lnTo>
                  <a:pt x="9905" y="18288"/>
                </a:lnTo>
                <a:lnTo>
                  <a:pt x="8381" y="19050"/>
                </a:lnTo>
                <a:lnTo>
                  <a:pt x="6857" y="19050"/>
                </a:lnTo>
                <a:lnTo>
                  <a:pt x="6857" y="22098"/>
                </a:lnTo>
                <a:lnTo>
                  <a:pt x="8381" y="22098"/>
                </a:lnTo>
                <a:lnTo>
                  <a:pt x="11429" y="21336"/>
                </a:lnTo>
                <a:lnTo>
                  <a:pt x="16763" y="21336"/>
                </a:lnTo>
                <a:lnTo>
                  <a:pt x="19811" y="20574"/>
                </a:lnTo>
                <a:lnTo>
                  <a:pt x="22097" y="1905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10" name="object 810"/>
          <p:cNvSpPr/>
          <p:nvPr/>
        </p:nvSpPr>
        <p:spPr>
          <a:xfrm>
            <a:off x="4606106" y="2482901"/>
            <a:ext cx="41428" cy="10198"/>
          </a:xfrm>
          <a:custGeom>
            <a:avLst/>
            <a:gdLst/>
            <a:ahLst/>
            <a:cxnLst/>
            <a:rect l="l" t="t" r="r" b="b"/>
            <a:pathLst>
              <a:path w="41275" h="10160">
                <a:moveTo>
                  <a:pt x="41147" y="9906"/>
                </a:moveTo>
                <a:lnTo>
                  <a:pt x="41147" y="762"/>
                </a:lnTo>
                <a:lnTo>
                  <a:pt x="14477" y="762"/>
                </a:lnTo>
                <a:lnTo>
                  <a:pt x="11429" y="1524"/>
                </a:lnTo>
                <a:lnTo>
                  <a:pt x="8381" y="762"/>
                </a:lnTo>
                <a:lnTo>
                  <a:pt x="5334" y="762"/>
                </a:lnTo>
                <a:lnTo>
                  <a:pt x="1523" y="0"/>
                </a:lnTo>
                <a:lnTo>
                  <a:pt x="1523" y="762"/>
                </a:lnTo>
                <a:lnTo>
                  <a:pt x="761" y="1524"/>
                </a:lnTo>
                <a:lnTo>
                  <a:pt x="761" y="3810"/>
                </a:lnTo>
                <a:lnTo>
                  <a:pt x="0" y="6095"/>
                </a:lnTo>
                <a:lnTo>
                  <a:pt x="0" y="8381"/>
                </a:lnTo>
                <a:lnTo>
                  <a:pt x="761" y="9906"/>
                </a:lnTo>
                <a:lnTo>
                  <a:pt x="41147" y="9906"/>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11" name="object 811"/>
          <p:cNvSpPr/>
          <p:nvPr/>
        </p:nvSpPr>
        <p:spPr>
          <a:xfrm>
            <a:off x="4369771" y="2482901"/>
            <a:ext cx="38242" cy="10198"/>
          </a:xfrm>
          <a:custGeom>
            <a:avLst/>
            <a:gdLst/>
            <a:ahLst/>
            <a:cxnLst/>
            <a:rect l="l" t="t" r="r" b="b"/>
            <a:pathLst>
              <a:path w="38100" h="10160">
                <a:moveTo>
                  <a:pt x="38100" y="5333"/>
                </a:moveTo>
                <a:lnTo>
                  <a:pt x="38100" y="762"/>
                </a:lnTo>
                <a:lnTo>
                  <a:pt x="33528" y="762"/>
                </a:lnTo>
                <a:lnTo>
                  <a:pt x="28955" y="0"/>
                </a:lnTo>
                <a:lnTo>
                  <a:pt x="9905" y="0"/>
                </a:lnTo>
                <a:lnTo>
                  <a:pt x="4572" y="762"/>
                </a:lnTo>
                <a:lnTo>
                  <a:pt x="0" y="762"/>
                </a:lnTo>
                <a:lnTo>
                  <a:pt x="0" y="9143"/>
                </a:lnTo>
                <a:lnTo>
                  <a:pt x="18287" y="9143"/>
                </a:lnTo>
                <a:lnTo>
                  <a:pt x="22860" y="9906"/>
                </a:lnTo>
                <a:lnTo>
                  <a:pt x="37337" y="9906"/>
                </a:lnTo>
                <a:lnTo>
                  <a:pt x="37337" y="7619"/>
                </a:lnTo>
                <a:lnTo>
                  <a:pt x="38100" y="5333"/>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12" name="object 812"/>
          <p:cNvSpPr/>
          <p:nvPr/>
        </p:nvSpPr>
        <p:spPr>
          <a:xfrm>
            <a:off x="4492145" y="2489020"/>
            <a:ext cx="5736" cy="5099"/>
          </a:xfrm>
          <a:custGeom>
            <a:avLst/>
            <a:gdLst/>
            <a:ahLst/>
            <a:cxnLst/>
            <a:rect l="l" t="t" r="r" b="b"/>
            <a:pathLst>
              <a:path w="5714" h="5080">
                <a:moveTo>
                  <a:pt x="5334" y="3048"/>
                </a:moveTo>
                <a:lnTo>
                  <a:pt x="5334" y="762"/>
                </a:lnTo>
                <a:lnTo>
                  <a:pt x="4572" y="762"/>
                </a:lnTo>
                <a:lnTo>
                  <a:pt x="4572" y="0"/>
                </a:lnTo>
                <a:lnTo>
                  <a:pt x="2286" y="0"/>
                </a:lnTo>
                <a:lnTo>
                  <a:pt x="1524" y="762"/>
                </a:lnTo>
                <a:lnTo>
                  <a:pt x="762" y="762"/>
                </a:lnTo>
                <a:lnTo>
                  <a:pt x="0" y="2286"/>
                </a:lnTo>
                <a:lnTo>
                  <a:pt x="0" y="3048"/>
                </a:lnTo>
                <a:lnTo>
                  <a:pt x="762" y="3810"/>
                </a:lnTo>
                <a:lnTo>
                  <a:pt x="762" y="4572"/>
                </a:lnTo>
                <a:lnTo>
                  <a:pt x="3809" y="4572"/>
                </a:lnTo>
                <a:lnTo>
                  <a:pt x="5334" y="3048"/>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813" name="object 813"/>
          <p:cNvSpPr/>
          <p:nvPr/>
        </p:nvSpPr>
        <p:spPr>
          <a:xfrm>
            <a:off x="4464357" y="2531464"/>
            <a:ext cx="0" cy="196307"/>
          </a:xfrm>
          <a:custGeom>
            <a:avLst/>
            <a:gdLst/>
            <a:ahLst/>
            <a:cxnLst/>
            <a:rect l="l" t="t" r="r" b="b"/>
            <a:pathLst>
              <a:path h="195580">
                <a:moveTo>
                  <a:pt x="0" y="0"/>
                </a:moveTo>
                <a:lnTo>
                  <a:pt x="0" y="195457"/>
                </a:lnTo>
              </a:path>
            </a:pathLst>
          </a:custGeom>
          <a:ln w="3175">
            <a:solidFill>
              <a:srgbClr val="CC3300"/>
            </a:solidFill>
          </a:ln>
        </p:spPr>
        <p:txBody>
          <a:bodyPr wrap="square" lIns="0" tIns="0" rIns="0" bIns="0" rtlCol="0"/>
          <a:lstStyle/>
          <a:p>
            <a:pPr defTabSz="917783"/>
            <a:endParaRPr sz="1807">
              <a:solidFill>
                <a:prstClr val="black"/>
              </a:solidFill>
              <a:latin typeface="Calibri"/>
            </a:endParaRPr>
          </a:p>
        </p:txBody>
      </p:sp>
      <p:sp>
        <p:nvSpPr>
          <p:cNvPr id="814" name="object 814"/>
          <p:cNvSpPr/>
          <p:nvPr/>
        </p:nvSpPr>
        <p:spPr>
          <a:xfrm>
            <a:off x="4468181" y="2519250"/>
            <a:ext cx="0" cy="208417"/>
          </a:xfrm>
          <a:custGeom>
            <a:avLst/>
            <a:gdLst/>
            <a:ahLst/>
            <a:cxnLst/>
            <a:rect l="l" t="t" r="r" b="b"/>
            <a:pathLst>
              <a:path h="207644">
                <a:moveTo>
                  <a:pt x="0" y="0"/>
                </a:moveTo>
                <a:lnTo>
                  <a:pt x="0" y="207626"/>
                </a:lnTo>
              </a:path>
            </a:pathLst>
          </a:custGeom>
          <a:ln w="5079">
            <a:solidFill>
              <a:srgbClr val="CC3300"/>
            </a:solidFill>
          </a:ln>
        </p:spPr>
        <p:txBody>
          <a:bodyPr wrap="square" lIns="0" tIns="0" rIns="0" bIns="0" rtlCol="0"/>
          <a:lstStyle/>
          <a:p>
            <a:pPr defTabSz="917783"/>
            <a:endParaRPr sz="1807">
              <a:solidFill>
                <a:prstClr val="black"/>
              </a:solidFill>
              <a:latin typeface="Calibri"/>
            </a:endParaRPr>
          </a:p>
        </p:txBody>
      </p:sp>
      <p:sp>
        <p:nvSpPr>
          <p:cNvPr id="815" name="object 815"/>
          <p:cNvSpPr/>
          <p:nvPr/>
        </p:nvSpPr>
        <p:spPr>
          <a:xfrm>
            <a:off x="4483478" y="2519613"/>
            <a:ext cx="0" cy="208417"/>
          </a:xfrm>
          <a:custGeom>
            <a:avLst/>
            <a:gdLst/>
            <a:ahLst/>
            <a:cxnLst/>
            <a:rect l="l" t="t" r="r" b="b"/>
            <a:pathLst>
              <a:path h="207644">
                <a:moveTo>
                  <a:pt x="0" y="0"/>
                </a:moveTo>
                <a:lnTo>
                  <a:pt x="0" y="207264"/>
                </a:lnTo>
              </a:path>
            </a:pathLst>
          </a:custGeom>
          <a:ln w="25400">
            <a:solidFill>
              <a:srgbClr val="CC3300"/>
            </a:solidFill>
          </a:ln>
        </p:spPr>
        <p:txBody>
          <a:bodyPr wrap="square" lIns="0" tIns="0" rIns="0" bIns="0" rtlCol="0"/>
          <a:lstStyle/>
          <a:p>
            <a:pPr defTabSz="917783"/>
            <a:endParaRPr sz="1807">
              <a:solidFill>
                <a:prstClr val="black"/>
              </a:solidFill>
              <a:latin typeface="Calibri"/>
            </a:endParaRPr>
          </a:p>
        </p:txBody>
      </p:sp>
      <p:sp>
        <p:nvSpPr>
          <p:cNvPr id="816" name="object 816"/>
          <p:cNvSpPr/>
          <p:nvPr/>
        </p:nvSpPr>
        <p:spPr>
          <a:xfrm>
            <a:off x="4498136" y="2519974"/>
            <a:ext cx="0" cy="207780"/>
          </a:xfrm>
          <a:custGeom>
            <a:avLst/>
            <a:gdLst/>
            <a:ahLst/>
            <a:cxnLst/>
            <a:rect l="l" t="t" r="r" b="b"/>
            <a:pathLst>
              <a:path h="207010">
                <a:moveTo>
                  <a:pt x="0" y="0"/>
                </a:moveTo>
                <a:lnTo>
                  <a:pt x="0" y="206904"/>
                </a:lnTo>
              </a:path>
            </a:pathLst>
          </a:custGeom>
          <a:ln w="3810">
            <a:solidFill>
              <a:srgbClr val="CC3300"/>
            </a:solidFill>
          </a:ln>
        </p:spPr>
        <p:txBody>
          <a:bodyPr wrap="square" lIns="0" tIns="0" rIns="0" bIns="0" rtlCol="0"/>
          <a:lstStyle/>
          <a:p>
            <a:pPr defTabSz="917783"/>
            <a:endParaRPr sz="1807">
              <a:solidFill>
                <a:prstClr val="black"/>
              </a:solidFill>
              <a:latin typeface="Calibri"/>
            </a:endParaRPr>
          </a:p>
        </p:txBody>
      </p:sp>
      <p:sp>
        <p:nvSpPr>
          <p:cNvPr id="817" name="object 817"/>
          <p:cNvSpPr/>
          <p:nvPr/>
        </p:nvSpPr>
        <p:spPr>
          <a:xfrm>
            <a:off x="4502599" y="2520379"/>
            <a:ext cx="0" cy="207780"/>
          </a:xfrm>
          <a:custGeom>
            <a:avLst/>
            <a:gdLst/>
            <a:ahLst/>
            <a:cxnLst/>
            <a:rect l="l" t="t" r="r" b="b"/>
            <a:pathLst>
              <a:path h="207010">
                <a:moveTo>
                  <a:pt x="0" y="0"/>
                </a:moveTo>
                <a:lnTo>
                  <a:pt x="0" y="206501"/>
                </a:lnTo>
              </a:path>
            </a:pathLst>
          </a:custGeom>
          <a:ln w="5079">
            <a:solidFill>
              <a:srgbClr val="CC3300"/>
            </a:solidFill>
          </a:ln>
        </p:spPr>
        <p:txBody>
          <a:bodyPr wrap="square" lIns="0" tIns="0" rIns="0" bIns="0" rtlCol="0"/>
          <a:lstStyle/>
          <a:p>
            <a:pPr defTabSz="917783"/>
            <a:endParaRPr sz="1807">
              <a:solidFill>
                <a:prstClr val="black"/>
              </a:solidFill>
              <a:latin typeface="Calibri"/>
            </a:endParaRPr>
          </a:p>
        </p:txBody>
      </p:sp>
      <p:sp>
        <p:nvSpPr>
          <p:cNvPr id="818" name="object 818"/>
          <p:cNvSpPr/>
          <p:nvPr/>
        </p:nvSpPr>
        <p:spPr>
          <a:xfrm>
            <a:off x="4507696" y="2520379"/>
            <a:ext cx="0" cy="207142"/>
          </a:xfrm>
          <a:custGeom>
            <a:avLst/>
            <a:gdLst/>
            <a:ahLst/>
            <a:cxnLst/>
            <a:rect l="l" t="t" r="r" b="b"/>
            <a:pathLst>
              <a:path h="206375">
                <a:moveTo>
                  <a:pt x="0" y="0"/>
                </a:moveTo>
                <a:lnTo>
                  <a:pt x="0" y="206139"/>
                </a:lnTo>
              </a:path>
            </a:pathLst>
          </a:custGeom>
          <a:ln w="5080">
            <a:solidFill>
              <a:srgbClr val="CC3300"/>
            </a:solidFill>
          </a:ln>
        </p:spPr>
        <p:txBody>
          <a:bodyPr wrap="square" lIns="0" tIns="0" rIns="0" bIns="0" rtlCol="0"/>
          <a:lstStyle/>
          <a:p>
            <a:pPr defTabSz="917783"/>
            <a:endParaRPr sz="1807">
              <a:solidFill>
                <a:prstClr val="black"/>
              </a:solidFill>
              <a:latin typeface="Calibri"/>
            </a:endParaRPr>
          </a:p>
        </p:txBody>
      </p:sp>
      <p:sp>
        <p:nvSpPr>
          <p:cNvPr id="819" name="object 819"/>
          <p:cNvSpPr/>
          <p:nvPr/>
        </p:nvSpPr>
        <p:spPr>
          <a:xfrm>
            <a:off x="4528093" y="2520379"/>
            <a:ext cx="0" cy="206505"/>
          </a:xfrm>
          <a:custGeom>
            <a:avLst/>
            <a:gdLst/>
            <a:ahLst/>
            <a:cxnLst/>
            <a:rect l="l" t="t" r="r" b="b"/>
            <a:pathLst>
              <a:path h="205739">
                <a:moveTo>
                  <a:pt x="0" y="0"/>
                </a:moveTo>
                <a:lnTo>
                  <a:pt x="0" y="205739"/>
                </a:lnTo>
              </a:path>
            </a:pathLst>
          </a:custGeom>
          <a:ln w="35560">
            <a:solidFill>
              <a:srgbClr val="CC3300"/>
            </a:solidFill>
          </a:ln>
        </p:spPr>
        <p:txBody>
          <a:bodyPr wrap="square" lIns="0" tIns="0" rIns="0" bIns="0" rtlCol="0"/>
          <a:lstStyle/>
          <a:p>
            <a:pPr defTabSz="917783"/>
            <a:endParaRPr sz="1807">
              <a:solidFill>
                <a:prstClr val="black"/>
              </a:solidFill>
              <a:latin typeface="Calibri"/>
            </a:endParaRPr>
          </a:p>
        </p:txBody>
      </p:sp>
      <p:sp>
        <p:nvSpPr>
          <p:cNvPr id="820" name="object 820"/>
          <p:cNvSpPr/>
          <p:nvPr/>
        </p:nvSpPr>
        <p:spPr>
          <a:xfrm>
            <a:off x="4546067" y="2658814"/>
            <a:ext cx="0" cy="59275"/>
          </a:xfrm>
          <a:custGeom>
            <a:avLst/>
            <a:gdLst/>
            <a:ahLst/>
            <a:cxnLst/>
            <a:rect l="l" t="t" r="r" b="b"/>
            <a:pathLst>
              <a:path h="59055">
                <a:moveTo>
                  <a:pt x="0" y="0"/>
                </a:moveTo>
                <a:lnTo>
                  <a:pt x="0" y="58673"/>
                </a:lnTo>
                <a:lnTo>
                  <a:pt x="0" y="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21" name="object 821"/>
          <p:cNvSpPr/>
          <p:nvPr/>
        </p:nvSpPr>
        <p:spPr>
          <a:xfrm>
            <a:off x="4473789" y="2531850"/>
            <a:ext cx="63736" cy="184835"/>
          </a:xfrm>
          <a:custGeom>
            <a:avLst/>
            <a:gdLst/>
            <a:ahLst/>
            <a:cxnLst/>
            <a:rect l="l" t="t" r="r" b="b"/>
            <a:pathLst>
              <a:path w="63500" h="184150">
                <a:moveTo>
                  <a:pt x="62484" y="182879"/>
                </a:moveTo>
                <a:lnTo>
                  <a:pt x="62484" y="761"/>
                </a:lnTo>
                <a:lnTo>
                  <a:pt x="58674" y="0"/>
                </a:lnTo>
                <a:lnTo>
                  <a:pt x="32003" y="0"/>
                </a:lnTo>
                <a:lnTo>
                  <a:pt x="28194" y="761"/>
                </a:lnTo>
                <a:lnTo>
                  <a:pt x="6096" y="761"/>
                </a:lnTo>
                <a:lnTo>
                  <a:pt x="2285" y="0"/>
                </a:lnTo>
                <a:lnTo>
                  <a:pt x="1524" y="0"/>
                </a:lnTo>
                <a:lnTo>
                  <a:pt x="762" y="761"/>
                </a:lnTo>
                <a:lnTo>
                  <a:pt x="762" y="1523"/>
                </a:lnTo>
                <a:lnTo>
                  <a:pt x="0" y="46481"/>
                </a:lnTo>
                <a:lnTo>
                  <a:pt x="1524" y="137159"/>
                </a:lnTo>
                <a:lnTo>
                  <a:pt x="1524" y="182879"/>
                </a:lnTo>
                <a:lnTo>
                  <a:pt x="5334" y="182879"/>
                </a:lnTo>
                <a:lnTo>
                  <a:pt x="6096" y="182117"/>
                </a:lnTo>
                <a:lnTo>
                  <a:pt x="11429" y="182117"/>
                </a:lnTo>
                <a:lnTo>
                  <a:pt x="16002" y="182879"/>
                </a:lnTo>
                <a:lnTo>
                  <a:pt x="25908" y="182879"/>
                </a:lnTo>
                <a:lnTo>
                  <a:pt x="29718" y="183641"/>
                </a:lnTo>
                <a:lnTo>
                  <a:pt x="48006" y="183641"/>
                </a:lnTo>
                <a:lnTo>
                  <a:pt x="49529" y="182879"/>
                </a:lnTo>
                <a:lnTo>
                  <a:pt x="53340" y="182879"/>
                </a:lnTo>
                <a:lnTo>
                  <a:pt x="55626" y="183641"/>
                </a:lnTo>
                <a:lnTo>
                  <a:pt x="59435" y="183641"/>
                </a:lnTo>
                <a:lnTo>
                  <a:pt x="60960" y="182879"/>
                </a:lnTo>
                <a:lnTo>
                  <a:pt x="62484" y="182879"/>
                </a:lnTo>
                <a:close/>
              </a:path>
              <a:path w="63500" h="184150">
                <a:moveTo>
                  <a:pt x="1524" y="182879"/>
                </a:moveTo>
                <a:lnTo>
                  <a:pt x="1524" y="137159"/>
                </a:lnTo>
                <a:lnTo>
                  <a:pt x="762" y="182879"/>
                </a:lnTo>
                <a:lnTo>
                  <a:pt x="1524" y="182879"/>
                </a:lnTo>
                <a:close/>
              </a:path>
              <a:path w="63500" h="184150">
                <a:moveTo>
                  <a:pt x="63246" y="27431"/>
                </a:moveTo>
                <a:lnTo>
                  <a:pt x="62484" y="13715"/>
                </a:lnTo>
                <a:lnTo>
                  <a:pt x="62484" y="41147"/>
                </a:lnTo>
                <a:lnTo>
                  <a:pt x="63246" y="27431"/>
                </a:lnTo>
                <a:close/>
              </a:path>
              <a:path w="63500" h="184150">
                <a:moveTo>
                  <a:pt x="63246" y="118109"/>
                </a:moveTo>
                <a:lnTo>
                  <a:pt x="63246" y="86867"/>
                </a:lnTo>
                <a:lnTo>
                  <a:pt x="62484" y="54101"/>
                </a:lnTo>
                <a:lnTo>
                  <a:pt x="62484" y="150113"/>
                </a:lnTo>
                <a:lnTo>
                  <a:pt x="63246" y="11810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22" name="object 822"/>
          <p:cNvSpPr/>
          <p:nvPr/>
        </p:nvSpPr>
        <p:spPr>
          <a:xfrm>
            <a:off x="4185447" y="1287469"/>
            <a:ext cx="1142659" cy="572859"/>
          </a:xfrm>
          <a:prstGeom prst="rect">
            <a:avLst/>
          </a:prstGeom>
          <a:blipFill>
            <a:blip r:embed="rId2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23" name="object 823"/>
          <p:cNvSpPr/>
          <p:nvPr/>
        </p:nvSpPr>
        <p:spPr>
          <a:xfrm>
            <a:off x="4476848" y="2534911"/>
            <a:ext cx="57362" cy="178461"/>
          </a:xfrm>
          <a:custGeom>
            <a:avLst/>
            <a:gdLst/>
            <a:ahLst/>
            <a:cxnLst/>
            <a:rect l="l" t="t" r="r" b="b"/>
            <a:pathLst>
              <a:path w="57150" h="177800">
                <a:moveTo>
                  <a:pt x="56387" y="177545"/>
                </a:moveTo>
                <a:lnTo>
                  <a:pt x="56387" y="761"/>
                </a:lnTo>
                <a:lnTo>
                  <a:pt x="49530" y="761"/>
                </a:lnTo>
                <a:lnTo>
                  <a:pt x="45720" y="0"/>
                </a:lnTo>
                <a:lnTo>
                  <a:pt x="762" y="0"/>
                </a:lnTo>
                <a:lnTo>
                  <a:pt x="762" y="25145"/>
                </a:lnTo>
                <a:lnTo>
                  <a:pt x="0" y="56387"/>
                </a:lnTo>
                <a:lnTo>
                  <a:pt x="1524" y="118871"/>
                </a:lnTo>
                <a:lnTo>
                  <a:pt x="1524" y="176021"/>
                </a:lnTo>
                <a:lnTo>
                  <a:pt x="3810" y="176021"/>
                </a:lnTo>
                <a:lnTo>
                  <a:pt x="7620" y="176783"/>
                </a:lnTo>
                <a:lnTo>
                  <a:pt x="39624" y="176783"/>
                </a:lnTo>
                <a:lnTo>
                  <a:pt x="43434" y="177545"/>
                </a:lnTo>
                <a:lnTo>
                  <a:pt x="56387" y="177545"/>
                </a:lnTo>
                <a:close/>
              </a:path>
              <a:path w="57150" h="177800">
                <a:moveTo>
                  <a:pt x="1524" y="176021"/>
                </a:moveTo>
                <a:lnTo>
                  <a:pt x="1524" y="118871"/>
                </a:lnTo>
                <a:lnTo>
                  <a:pt x="762" y="150113"/>
                </a:lnTo>
                <a:lnTo>
                  <a:pt x="762" y="163067"/>
                </a:lnTo>
                <a:lnTo>
                  <a:pt x="0" y="169925"/>
                </a:lnTo>
                <a:lnTo>
                  <a:pt x="762" y="176021"/>
                </a:lnTo>
                <a:lnTo>
                  <a:pt x="1524" y="176021"/>
                </a:lnTo>
                <a:close/>
              </a:path>
              <a:path w="57150" h="177800">
                <a:moveTo>
                  <a:pt x="57150" y="101345"/>
                </a:moveTo>
                <a:lnTo>
                  <a:pt x="57150" y="76961"/>
                </a:lnTo>
                <a:lnTo>
                  <a:pt x="56387" y="51053"/>
                </a:lnTo>
                <a:lnTo>
                  <a:pt x="56387" y="120395"/>
                </a:lnTo>
                <a:lnTo>
                  <a:pt x="57150" y="101345"/>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24" name="object 824"/>
          <p:cNvSpPr/>
          <p:nvPr/>
        </p:nvSpPr>
        <p:spPr>
          <a:xfrm>
            <a:off x="4464611" y="2613687"/>
            <a:ext cx="8923" cy="20396"/>
          </a:xfrm>
          <a:custGeom>
            <a:avLst/>
            <a:gdLst/>
            <a:ahLst/>
            <a:cxnLst/>
            <a:rect l="l" t="t" r="r" b="b"/>
            <a:pathLst>
              <a:path w="8889" h="20319">
                <a:moveTo>
                  <a:pt x="8381" y="12192"/>
                </a:moveTo>
                <a:lnTo>
                  <a:pt x="8381" y="5333"/>
                </a:lnTo>
                <a:lnTo>
                  <a:pt x="6858" y="2286"/>
                </a:lnTo>
                <a:lnTo>
                  <a:pt x="5334" y="0"/>
                </a:lnTo>
                <a:lnTo>
                  <a:pt x="3810" y="1523"/>
                </a:lnTo>
                <a:lnTo>
                  <a:pt x="2286" y="2286"/>
                </a:lnTo>
                <a:lnTo>
                  <a:pt x="762" y="3810"/>
                </a:lnTo>
                <a:lnTo>
                  <a:pt x="0" y="6095"/>
                </a:lnTo>
                <a:lnTo>
                  <a:pt x="0" y="13716"/>
                </a:lnTo>
                <a:lnTo>
                  <a:pt x="1523" y="17526"/>
                </a:lnTo>
                <a:lnTo>
                  <a:pt x="3047" y="19812"/>
                </a:lnTo>
                <a:lnTo>
                  <a:pt x="4572" y="19812"/>
                </a:lnTo>
                <a:lnTo>
                  <a:pt x="5334" y="19049"/>
                </a:lnTo>
                <a:lnTo>
                  <a:pt x="5334" y="18288"/>
                </a:lnTo>
                <a:lnTo>
                  <a:pt x="8381"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25" name="object 825"/>
          <p:cNvSpPr/>
          <p:nvPr/>
        </p:nvSpPr>
        <p:spPr>
          <a:xfrm>
            <a:off x="4467670" y="2619041"/>
            <a:ext cx="2549" cy="8923"/>
          </a:xfrm>
          <a:custGeom>
            <a:avLst/>
            <a:gdLst/>
            <a:ahLst/>
            <a:cxnLst/>
            <a:rect l="l" t="t" r="r" b="b"/>
            <a:pathLst>
              <a:path w="2539" h="8889">
                <a:moveTo>
                  <a:pt x="2286" y="6858"/>
                </a:moveTo>
                <a:lnTo>
                  <a:pt x="2286" y="4572"/>
                </a:lnTo>
                <a:lnTo>
                  <a:pt x="1524" y="2286"/>
                </a:lnTo>
                <a:lnTo>
                  <a:pt x="0" y="0"/>
                </a:lnTo>
                <a:lnTo>
                  <a:pt x="0" y="5334"/>
                </a:lnTo>
                <a:lnTo>
                  <a:pt x="1524" y="8382"/>
                </a:lnTo>
                <a:lnTo>
                  <a:pt x="2286" y="6858"/>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826" name="object 826"/>
          <p:cNvSpPr/>
          <p:nvPr/>
        </p:nvSpPr>
        <p:spPr>
          <a:xfrm>
            <a:off x="4651232" y="2673345"/>
            <a:ext cx="41428" cy="50989"/>
          </a:xfrm>
          <a:custGeom>
            <a:avLst/>
            <a:gdLst/>
            <a:ahLst/>
            <a:cxnLst/>
            <a:rect l="l" t="t" r="r" b="b"/>
            <a:pathLst>
              <a:path w="41275" h="50800">
                <a:moveTo>
                  <a:pt x="41147" y="32003"/>
                </a:moveTo>
                <a:lnTo>
                  <a:pt x="41147" y="23622"/>
                </a:lnTo>
                <a:lnTo>
                  <a:pt x="40385" y="15239"/>
                </a:lnTo>
                <a:lnTo>
                  <a:pt x="40385" y="0"/>
                </a:lnTo>
                <a:lnTo>
                  <a:pt x="37338" y="2286"/>
                </a:lnTo>
                <a:lnTo>
                  <a:pt x="29717" y="6857"/>
                </a:lnTo>
                <a:lnTo>
                  <a:pt x="25908" y="8381"/>
                </a:lnTo>
                <a:lnTo>
                  <a:pt x="22097" y="10668"/>
                </a:lnTo>
                <a:lnTo>
                  <a:pt x="19050" y="12191"/>
                </a:lnTo>
                <a:lnTo>
                  <a:pt x="15239" y="14478"/>
                </a:lnTo>
                <a:lnTo>
                  <a:pt x="11429" y="16001"/>
                </a:lnTo>
                <a:lnTo>
                  <a:pt x="5333" y="19050"/>
                </a:lnTo>
                <a:lnTo>
                  <a:pt x="4571" y="19812"/>
                </a:lnTo>
                <a:lnTo>
                  <a:pt x="3047" y="20574"/>
                </a:lnTo>
                <a:lnTo>
                  <a:pt x="1523" y="20574"/>
                </a:lnTo>
                <a:lnTo>
                  <a:pt x="0" y="21336"/>
                </a:lnTo>
                <a:lnTo>
                  <a:pt x="762" y="28956"/>
                </a:lnTo>
                <a:lnTo>
                  <a:pt x="762" y="49987"/>
                </a:lnTo>
                <a:lnTo>
                  <a:pt x="7619" y="47243"/>
                </a:lnTo>
                <a:lnTo>
                  <a:pt x="12191" y="45719"/>
                </a:lnTo>
                <a:lnTo>
                  <a:pt x="15239" y="44195"/>
                </a:lnTo>
                <a:lnTo>
                  <a:pt x="19812" y="42672"/>
                </a:lnTo>
                <a:lnTo>
                  <a:pt x="23621" y="40386"/>
                </a:lnTo>
                <a:lnTo>
                  <a:pt x="31241" y="37337"/>
                </a:lnTo>
                <a:lnTo>
                  <a:pt x="32003" y="36576"/>
                </a:lnTo>
                <a:lnTo>
                  <a:pt x="35051" y="35051"/>
                </a:lnTo>
                <a:lnTo>
                  <a:pt x="36576" y="35051"/>
                </a:lnTo>
                <a:lnTo>
                  <a:pt x="37338" y="34289"/>
                </a:lnTo>
                <a:lnTo>
                  <a:pt x="40385" y="32766"/>
                </a:lnTo>
                <a:lnTo>
                  <a:pt x="41147" y="32003"/>
                </a:lnTo>
                <a:close/>
              </a:path>
              <a:path w="41275" h="50800">
                <a:moveTo>
                  <a:pt x="762" y="49987"/>
                </a:moveTo>
                <a:lnTo>
                  <a:pt x="762" y="43433"/>
                </a:lnTo>
                <a:lnTo>
                  <a:pt x="0" y="50291"/>
                </a:lnTo>
                <a:lnTo>
                  <a:pt x="762" y="4998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27" name="object 827"/>
          <p:cNvSpPr/>
          <p:nvPr/>
        </p:nvSpPr>
        <p:spPr>
          <a:xfrm>
            <a:off x="4561744" y="2671816"/>
            <a:ext cx="42066" cy="52901"/>
          </a:xfrm>
          <a:custGeom>
            <a:avLst/>
            <a:gdLst/>
            <a:ahLst/>
            <a:cxnLst/>
            <a:rect l="l" t="t" r="r" b="b"/>
            <a:pathLst>
              <a:path w="41910" h="52705">
                <a:moveTo>
                  <a:pt x="41910" y="52577"/>
                </a:moveTo>
                <a:lnTo>
                  <a:pt x="41910" y="37337"/>
                </a:lnTo>
                <a:lnTo>
                  <a:pt x="41148" y="30479"/>
                </a:lnTo>
                <a:lnTo>
                  <a:pt x="41148" y="22859"/>
                </a:lnTo>
                <a:lnTo>
                  <a:pt x="36576" y="20573"/>
                </a:lnTo>
                <a:lnTo>
                  <a:pt x="31242" y="17525"/>
                </a:lnTo>
                <a:lnTo>
                  <a:pt x="26670" y="14477"/>
                </a:lnTo>
                <a:lnTo>
                  <a:pt x="16002" y="8381"/>
                </a:lnTo>
                <a:lnTo>
                  <a:pt x="10668" y="6095"/>
                </a:lnTo>
                <a:lnTo>
                  <a:pt x="6096" y="3047"/>
                </a:lnTo>
                <a:lnTo>
                  <a:pt x="762" y="0"/>
                </a:lnTo>
                <a:lnTo>
                  <a:pt x="0" y="8381"/>
                </a:lnTo>
                <a:lnTo>
                  <a:pt x="0" y="16001"/>
                </a:lnTo>
                <a:lnTo>
                  <a:pt x="762" y="24383"/>
                </a:lnTo>
                <a:lnTo>
                  <a:pt x="762" y="32765"/>
                </a:lnTo>
                <a:lnTo>
                  <a:pt x="11430" y="37337"/>
                </a:lnTo>
                <a:lnTo>
                  <a:pt x="16764" y="40385"/>
                </a:lnTo>
                <a:lnTo>
                  <a:pt x="21336" y="42671"/>
                </a:lnTo>
                <a:lnTo>
                  <a:pt x="32004" y="47243"/>
                </a:lnTo>
                <a:lnTo>
                  <a:pt x="36576" y="50291"/>
                </a:lnTo>
                <a:lnTo>
                  <a:pt x="41910" y="5257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28" name="object 828"/>
          <p:cNvSpPr/>
          <p:nvPr/>
        </p:nvSpPr>
        <p:spPr>
          <a:xfrm>
            <a:off x="4409545" y="2671816"/>
            <a:ext cx="41428" cy="52901"/>
          </a:xfrm>
          <a:custGeom>
            <a:avLst/>
            <a:gdLst/>
            <a:ahLst/>
            <a:cxnLst/>
            <a:rect l="l" t="t" r="r" b="b"/>
            <a:pathLst>
              <a:path w="41275" h="52705">
                <a:moveTo>
                  <a:pt x="41147" y="24383"/>
                </a:moveTo>
                <a:lnTo>
                  <a:pt x="41147" y="0"/>
                </a:lnTo>
                <a:lnTo>
                  <a:pt x="36575" y="2285"/>
                </a:lnTo>
                <a:lnTo>
                  <a:pt x="31241" y="5333"/>
                </a:lnTo>
                <a:lnTo>
                  <a:pt x="25907" y="7619"/>
                </a:lnTo>
                <a:lnTo>
                  <a:pt x="21335" y="9905"/>
                </a:lnTo>
                <a:lnTo>
                  <a:pt x="16001" y="12953"/>
                </a:lnTo>
                <a:lnTo>
                  <a:pt x="5333" y="17525"/>
                </a:lnTo>
                <a:lnTo>
                  <a:pt x="761" y="19811"/>
                </a:lnTo>
                <a:lnTo>
                  <a:pt x="0" y="28193"/>
                </a:lnTo>
                <a:lnTo>
                  <a:pt x="0" y="44195"/>
                </a:lnTo>
                <a:lnTo>
                  <a:pt x="761" y="52577"/>
                </a:lnTo>
                <a:lnTo>
                  <a:pt x="5333" y="50291"/>
                </a:lnTo>
                <a:lnTo>
                  <a:pt x="10667" y="47243"/>
                </a:lnTo>
                <a:lnTo>
                  <a:pt x="15239" y="45719"/>
                </a:lnTo>
                <a:lnTo>
                  <a:pt x="20574" y="42671"/>
                </a:lnTo>
                <a:lnTo>
                  <a:pt x="25145" y="40385"/>
                </a:lnTo>
                <a:lnTo>
                  <a:pt x="30479" y="38099"/>
                </a:lnTo>
                <a:lnTo>
                  <a:pt x="35051" y="35051"/>
                </a:lnTo>
                <a:lnTo>
                  <a:pt x="40385" y="32765"/>
                </a:lnTo>
                <a:lnTo>
                  <a:pt x="41147" y="24383"/>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29" name="object 829"/>
          <p:cNvSpPr/>
          <p:nvPr/>
        </p:nvSpPr>
        <p:spPr>
          <a:xfrm>
            <a:off x="4328471" y="2673346"/>
            <a:ext cx="37604" cy="52263"/>
          </a:xfrm>
          <a:custGeom>
            <a:avLst/>
            <a:gdLst/>
            <a:ahLst/>
            <a:cxnLst/>
            <a:rect l="l" t="t" r="r" b="b"/>
            <a:pathLst>
              <a:path w="37464" h="52069">
                <a:moveTo>
                  <a:pt x="37337" y="51816"/>
                </a:moveTo>
                <a:lnTo>
                  <a:pt x="37337" y="19812"/>
                </a:lnTo>
                <a:lnTo>
                  <a:pt x="33527" y="16763"/>
                </a:lnTo>
                <a:lnTo>
                  <a:pt x="10667" y="5333"/>
                </a:lnTo>
                <a:lnTo>
                  <a:pt x="6096" y="2286"/>
                </a:lnTo>
                <a:lnTo>
                  <a:pt x="1523" y="0"/>
                </a:lnTo>
                <a:lnTo>
                  <a:pt x="761" y="8381"/>
                </a:lnTo>
                <a:lnTo>
                  <a:pt x="761" y="16001"/>
                </a:lnTo>
                <a:lnTo>
                  <a:pt x="0" y="23622"/>
                </a:lnTo>
                <a:lnTo>
                  <a:pt x="0" y="32003"/>
                </a:lnTo>
                <a:lnTo>
                  <a:pt x="4572" y="34289"/>
                </a:lnTo>
                <a:lnTo>
                  <a:pt x="9144" y="37337"/>
                </a:lnTo>
                <a:lnTo>
                  <a:pt x="13715" y="39624"/>
                </a:lnTo>
                <a:lnTo>
                  <a:pt x="18287" y="42672"/>
                </a:lnTo>
                <a:lnTo>
                  <a:pt x="27432" y="47243"/>
                </a:lnTo>
                <a:lnTo>
                  <a:pt x="32765" y="49530"/>
                </a:lnTo>
                <a:lnTo>
                  <a:pt x="37337" y="51816"/>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30" name="object 830"/>
          <p:cNvSpPr/>
          <p:nvPr/>
        </p:nvSpPr>
        <p:spPr>
          <a:xfrm>
            <a:off x="4606870" y="2695524"/>
            <a:ext cx="41428" cy="31868"/>
          </a:xfrm>
          <a:custGeom>
            <a:avLst/>
            <a:gdLst/>
            <a:ahLst/>
            <a:cxnLst/>
            <a:rect l="l" t="t" r="r" b="b"/>
            <a:pathLst>
              <a:path w="41275" h="31750">
                <a:moveTo>
                  <a:pt x="41147" y="30480"/>
                </a:moveTo>
                <a:lnTo>
                  <a:pt x="41147" y="7620"/>
                </a:lnTo>
                <a:lnTo>
                  <a:pt x="40386" y="0"/>
                </a:lnTo>
                <a:lnTo>
                  <a:pt x="23622" y="0"/>
                </a:lnTo>
                <a:lnTo>
                  <a:pt x="19050" y="762"/>
                </a:lnTo>
                <a:lnTo>
                  <a:pt x="13715" y="762"/>
                </a:lnTo>
                <a:lnTo>
                  <a:pt x="9144" y="0"/>
                </a:lnTo>
                <a:lnTo>
                  <a:pt x="0" y="0"/>
                </a:lnTo>
                <a:lnTo>
                  <a:pt x="762" y="7620"/>
                </a:lnTo>
                <a:lnTo>
                  <a:pt x="762" y="31242"/>
                </a:lnTo>
                <a:lnTo>
                  <a:pt x="39624" y="31242"/>
                </a:lnTo>
                <a:lnTo>
                  <a:pt x="41147" y="30480"/>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31" name="object 831"/>
          <p:cNvSpPr/>
          <p:nvPr/>
        </p:nvSpPr>
        <p:spPr>
          <a:xfrm>
            <a:off x="4368242" y="2693230"/>
            <a:ext cx="39516" cy="33780"/>
          </a:xfrm>
          <a:custGeom>
            <a:avLst/>
            <a:gdLst/>
            <a:ahLst/>
            <a:cxnLst/>
            <a:rect l="l" t="t" r="r" b="b"/>
            <a:pathLst>
              <a:path w="39369" h="33655">
                <a:moveTo>
                  <a:pt x="38862" y="32766"/>
                </a:moveTo>
                <a:lnTo>
                  <a:pt x="38862" y="24383"/>
                </a:lnTo>
                <a:lnTo>
                  <a:pt x="38100" y="16001"/>
                </a:lnTo>
                <a:lnTo>
                  <a:pt x="38100" y="0"/>
                </a:lnTo>
                <a:lnTo>
                  <a:pt x="33528" y="762"/>
                </a:lnTo>
                <a:lnTo>
                  <a:pt x="762" y="762"/>
                </a:lnTo>
                <a:lnTo>
                  <a:pt x="762" y="16764"/>
                </a:lnTo>
                <a:lnTo>
                  <a:pt x="0" y="24383"/>
                </a:lnTo>
                <a:lnTo>
                  <a:pt x="762" y="32766"/>
                </a:lnTo>
                <a:lnTo>
                  <a:pt x="9905" y="32766"/>
                </a:lnTo>
                <a:lnTo>
                  <a:pt x="14478" y="33527"/>
                </a:lnTo>
                <a:lnTo>
                  <a:pt x="38100" y="33527"/>
                </a:lnTo>
                <a:lnTo>
                  <a:pt x="38862" y="32766"/>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832" name="object 832"/>
          <p:cNvSpPr/>
          <p:nvPr/>
        </p:nvSpPr>
        <p:spPr>
          <a:xfrm>
            <a:off x="4412604" y="2707762"/>
            <a:ext cx="37604" cy="20396"/>
          </a:xfrm>
          <a:custGeom>
            <a:avLst/>
            <a:gdLst/>
            <a:ahLst/>
            <a:cxnLst/>
            <a:rect l="l" t="t" r="r" b="b"/>
            <a:pathLst>
              <a:path w="37464" h="20319">
                <a:moveTo>
                  <a:pt x="37337" y="19812"/>
                </a:moveTo>
                <a:lnTo>
                  <a:pt x="37337" y="0"/>
                </a:lnTo>
                <a:lnTo>
                  <a:pt x="32765" y="3047"/>
                </a:lnTo>
                <a:lnTo>
                  <a:pt x="23622" y="7619"/>
                </a:lnTo>
                <a:lnTo>
                  <a:pt x="18287" y="9906"/>
                </a:lnTo>
                <a:lnTo>
                  <a:pt x="0" y="19050"/>
                </a:lnTo>
                <a:lnTo>
                  <a:pt x="4572" y="19812"/>
                </a:lnTo>
                <a:lnTo>
                  <a:pt x="37337" y="19812"/>
                </a:lnTo>
                <a:close/>
              </a:path>
            </a:pathLst>
          </a:custGeom>
          <a:solidFill>
            <a:srgbClr val="3F9E9E"/>
          </a:solidFill>
        </p:spPr>
        <p:txBody>
          <a:bodyPr wrap="square" lIns="0" tIns="0" rIns="0" bIns="0" rtlCol="0"/>
          <a:lstStyle/>
          <a:p>
            <a:pPr defTabSz="917783"/>
            <a:endParaRPr sz="1807">
              <a:solidFill>
                <a:prstClr val="black"/>
              </a:solidFill>
              <a:latin typeface="Calibri"/>
            </a:endParaRPr>
          </a:p>
        </p:txBody>
      </p:sp>
      <p:sp>
        <p:nvSpPr>
          <p:cNvPr id="833" name="object 833"/>
          <p:cNvSpPr/>
          <p:nvPr/>
        </p:nvSpPr>
        <p:spPr>
          <a:xfrm>
            <a:off x="4650466" y="2474488"/>
            <a:ext cx="42066" cy="216065"/>
          </a:xfrm>
          <a:custGeom>
            <a:avLst/>
            <a:gdLst/>
            <a:ahLst/>
            <a:cxnLst/>
            <a:rect l="l" t="t" r="r" b="b"/>
            <a:pathLst>
              <a:path w="41910" h="215264">
                <a:moveTo>
                  <a:pt x="8381" y="211291"/>
                </a:moveTo>
                <a:lnTo>
                  <a:pt x="8381" y="156209"/>
                </a:lnTo>
                <a:lnTo>
                  <a:pt x="6857" y="157733"/>
                </a:lnTo>
                <a:lnTo>
                  <a:pt x="4571" y="159257"/>
                </a:lnTo>
                <a:lnTo>
                  <a:pt x="3047" y="160019"/>
                </a:lnTo>
                <a:lnTo>
                  <a:pt x="761" y="161543"/>
                </a:lnTo>
                <a:lnTo>
                  <a:pt x="0" y="161543"/>
                </a:lnTo>
                <a:lnTo>
                  <a:pt x="0" y="201929"/>
                </a:lnTo>
                <a:lnTo>
                  <a:pt x="761" y="214883"/>
                </a:lnTo>
                <a:lnTo>
                  <a:pt x="5333" y="212597"/>
                </a:lnTo>
                <a:lnTo>
                  <a:pt x="8381" y="211291"/>
                </a:lnTo>
                <a:close/>
              </a:path>
              <a:path w="41910" h="215264">
                <a:moveTo>
                  <a:pt x="41909" y="176021"/>
                </a:moveTo>
                <a:lnTo>
                  <a:pt x="41147" y="164591"/>
                </a:lnTo>
                <a:lnTo>
                  <a:pt x="41147" y="0"/>
                </a:lnTo>
                <a:lnTo>
                  <a:pt x="36575" y="3047"/>
                </a:lnTo>
                <a:lnTo>
                  <a:pt x="31241" y="5333"/>
                </a:lnTo>
                <a:lnTo>
                  <a:pt x="25907" y="8381"/>
                </a:lnTo>
                <a:lnTo>
                  <a:pt x="21335" y="10667"/>
                </a:lnTo>
                <a:lnTo>
                  <a:pt x="16001" y="13715"/>
                </a:lnTo>
                <a:lnTo>
                  <a:pt x="11429" y="16001"/>
                </a:lnTo>
                <a:lnTo>
                  <a:pt x="6095" y="18287"/>
                </a:lnTo>
                <a:lnTo>
                  <a:pt x="761" y="21335"/>
                </a:lnTo>
                <a:lnTo>
                  <a:pt x="761" y="52577"/>
                </a:lnTo>
                <a:lnTo>
                  <a:pt x="3047" y="51815"/>
                </a:lnTo>
                <a:lnTo>
                  <a:pt x="4571" y="51053"/>
                </a:lnTo>
                <a:lnTo>
                  <a:pt x="6857" y="50291"/>
                </a:lnTo>
                <a:lnTo>
                  <a:pt x="9144" y="50291"/>
                </a:lnTo>
                <a:lnTo>
                  <a:pt x="10667" y="51053"/>
                </a:lnTo>
                <a:lnTo>
                  <a:pt x="11429" y="51815"/>
                </a:lnTo>
                <a:lnTo>
                  <a:pt x="12953" y="52577"/>
                </a:lnTo>
                <a:lnTo>
                  <a:pt x="14477" y="54101"/>
                </a:lnTo>
                <a:lnTo>
                  <a:pt x="14477" y="94741"/>
                </a:lnTo>
                <a:lnTo>
                  <a:pt x="19811" y="98297"/>
                </a:lnTo>
                <a:lnTo>
                  <a:pt x="20573" y="99821"/>
                </a:lnTo>
                <a:lnTo>
                  <a:pt x="22097" y="100583"/>
                </a:lnTo>
                <a:lnTo>
                  <a:pt x="22859" y="102107"/>
                </a:lnTo>
                <a:lnTo>
                  <a:pt x="24383" y="102869"/>
                </a:lnTo>
                <a:lnTo>
                  <a:pt x="25907" y="104393"/>
                </a:lnTo>
                <a:lnTo>
                  <a:pt x="26670" y="105917"/>
                </a:lnTo>
                <a:lnTo>
                  <a:pt x="28194" y="106679"/>
                </a:lnTo>
                <a:lnTo>
                  <a:pt x="28955" y="108203"/>
                </a:lnTo>
                <a:lnTo>
                  <a:pt x="29717" y="108965"/>
                </a:lnTo>
                <a:lnTo>
                  <a:pt x="29717" y="109727"/>
                </a:lnTo>
                <a:lnTo>
                  <a:pt x="30479" y="111251"/>
                </a:lnTo>
                <a:lnTo>
                  <a:pt x="31241" y="112013"/>
                </a:lnTo>
                <a:lnTo>
                  <a:pt x="32765" y="115061"/>
                </a:lnTo>
                <a:lnTo>
                  <a:pt x="33527" y="115823"/>
                </a:lnTo>
                <a:lnTo>
                  <a:pt x="34290" y="117347"/>
                </a:lnTo>
                <a:lnTo>
                  <a:pt x="36575" y="121157"/>
                </a:lnTo>
                <a:lnTo>
                  <a:pt x="39623" y="128777"/>
                </a:lnTo>
                <a:lnTo>
                  <a:pt x="40385" y="132587"/>
                </a:lnTo>
                <a:lnTo>
                  <a:pt x="40385" y="192785"/>
                </a:lnTo>
                <a:lnTo>
                  <a:pt x="41147" y="192785"/>
                </a:lnTo>
                <a:lnTo>
                  <a:pt x="41909" y="176021"/>
                </a:lnTo>
                <a:close/>
              </a:path>
              <a:path w="41910" h="215264">
                <a:moveTo>
                  <a:pt x="14477" y="94741"/>
                </a:moveTo>
                <a:lnTo>
                  <a:pt x="14477" y="60197"/>
                </a:lnTo>
                <a:lnTo>
                  <a:pt x="12953" y="62483"/>
                </a:lnTo>
                <a:lnTo>
                  <a:pt x="11429" y="64007"/>
                </a:lnTo>
                <a:lnTo>
                  <a:pt x="9905" y="66293"/>
                </a:lnTo>
                <a:lnTo>
                  <a:pt x="9144" y="66293"/>
                </a:lnTo>
                <a:lnTo>
                  <a:pt x="7620" y="67056"/>
                </a:lnTo>
                <a:lnTo>
                  <a:pt x="5333" y="67056"/>
                </a:lnTo>
                <a:lnTo>
                  <a:pt x="4571" y="67817"/>
                </a:lnTo>
                <a:lnTo>
                  <a:pt x="3047" y="67817"/>
                </a:lnTo>
                <a:lnTo>
                  <a:pt x="1523" y="68579"/>
                </a:lnTo>
                <a:lnTo>
                  <a:pt x="761" y="68579"/>
                </a:lnTo>
                <a:lnTo>
                  <a:pt x="761" y="87629"/>
                </a:lnTo>
                <a:lnTo>
                  <a:pt x="1523" y="87629"/>
                </a:lnTo>
                <a:lnTo>
                  <a:pt x="1523" y="88391"/>
                </a:lnTo>
                <a:lnTo>
                  <a:pt x="8381" y="90677"/>
                </a:lnTo>
                <a:lnTo>
                  <a:pt x="14477" y="94741"/>
                </a:lnTo>
                <a:close/>
              </a:path>
              <a:path w="41910" h="215264">
                <a:moveTo>
                  <a:pt x="23621" y="203834"/>
                </a:moveTo>
                <a:lnTo>
                  <a:pt x="23621" y="146303"/>
                </a:lnTo>
                <a:lnTo>
                  <a:pt x="22097" y="147065"/>
                </a:lnTo>
                <a:lnTo>
                  <a:pt x="21335" y="147827"/>
                </a:lnTo>
                <a:lnTo>
                  <a:pt x="18287" y="149351"/>
                </a:lnTo>
                <a:lnTo>
                  <a:pt x="16763" y="150875"/>
                </a:lnTo>
                <a:lnTo>
                  <a:pt x="15240" y="150875"/>
                </a:lnTo>
                <a:lnTo>
                  <a:pt x="13715" y="152399"/>
                </a:lnTo>
                <a:lnTo>
                  <a:pt x="12191" y="153161"/>
                </a:lnTo>
                <a:lnTo>
                  <a:pt x="11429" y="153161"/>
                </a:lnTo>
                <a:lnTo>
                  <a:pt x="11429" y="152399"/>
                </a:lnTo>
                <a:lnTo>
                  <a:pt x="10667" y="152399"/>
                </a:lnTo>
                <a:lnTo>
                  <a:pt x="10667" y="151637"/>
                </a:lnTo>
                <a:lnTo>
                  <a:pt x="9905" y="150875"/>
                </a:lnTo>
                <a:lnTo>
                  <a:pt x="6857" y="150875"/>
                </a:lnTo>
                <a:lnTo>
                  <a:pt x="6857" y="153923"/>
                </a:lnTo>
                <a:lnTo>
                  <a:pt x="7620" y="155447"/>
                </a:lnTo>
                <a:lnTo>
                  <a:pt x="8381" y="156209"/>
                </a:lnTo>
                <a:lnTo>
                  <a:pt x="8381" y="211291"/>
                </a:lnTo>
                <a:lnTo>
                  <a:pt x="10667" y="210311"/>
                </a:lnTo>
                <a:lnTo>
                  <a:pt x="23621" y="203834"/>
                </a:lnTo>
                <a:close/>
              </a:path>
              <a:path w="41910" h="215264">
                <a:moveTo>
                  <a:pt x="22859" y="144779"/>
                </a:moveTo>
                <a:lnTo>
                  <a:pt x="22859" y="142493"/>
                </a:lnTo>
                <a:lnTo>
                  <a:pt x="22097" y="143256"/>
                </a:lnTo>
                <a:lnTo>
                  <a:pt x="22859" y="144779"/>
                </a:lnTo>
                <a:close/>
              </a:path>
              <a:path w="41910" h="215264">
                <a:moveTo>
                  <a:pt x="40385" y="192785"/>
                </a:moveTo>
                <a:lnTo>
                  <a:pt x="40385" y="133349"/>
                </a:lnTo>
                <a:lnTo>
                  <a:pt x="39623" y="133349"/>
                </a:lnTo>
                <a:lnTo>
                  <a:pt x="36575" y="136397"/>
                </a:lnTo>
                <a:lnTo>
                  <a:pt x="34290" y="137159"/>
                </a:lnTo>
                <a:lnTo>
                  <a:pt x="33527" y="138683"/>
                </a:lnTo>
                <a:lnTo>
                  <a:pt x="30479" y="140207"/>
                </a:lnTo>
                <a:lnTo>
                  <a:pt x="28955" y="141731"/>
                </a:lnTo>
                <a:lnTo>
                  <a:pt x="27431" y="142493"/>
                </a:lnTo>
                <a:lnTo>
                  <a:pt x="27431" y="140969"/>
                </a:lnTo>
                <a:lnTo>
                  <a:pt x="26670" y="140207"/>
                </a:lnTo>
                <a:lnTo>
                  <a:pt x="23621" y="140207"/>
                </a:lnTo>
                <a:lnTo>
                  <a:pt x="22859" y="140969"/>
                </a:lnTo>
                <a:lnTo>
                  <a:pt x="22859" y="145541"/>
                </a:lnTo>
                <a:lnTo>
                  <a:pt x="23621" y="146303"/>
                </a:lnTo>
                <a:lnTo>
                  <a:pt x="23621" y="203834"/>
                </a:lnTo>
                <a:lnTo>
                  <a:pt x="24383" y="203453"/>
                </a:lnTo>
                <a:lnTo>
                  <a:pt x="28955" y="200406"/>
                </a:lnTo>
                <a:lnTo>
                  <a:pt x="33527" y="198119"/>
                </a:lnTo>
                <a:lnTo>
                  <a:pt x="38100" y="195071"/>
                </a:lnTo>
                <a:lnTo>
                  <a:pt x="40385" y="192785"/>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34" name="object 834"/>
          <p:cNvSpPr/>
          <p:nvPr/>
        </p:nvSpPr>
        <p:spPr>
          <a:xfrm>
            <a:off x="4410308" y="2474488"/>
            <a:ext cx="42066" cy="214153"/>
          </a:xfrm>
          <a:custGeom>
            <a:avLst/>
            <a:gdLst/>
            <a:ahLst/>
            <a:cxnLst/>
            <a:rect l="l" t="t" r="r" b="b"/>
            <a:pathLst>
              <a:path w="41910" h="213360">
                <a:moveTo>
                  <a:pt x="41910" y="27431"/>
                </a:moveTo>
                <a:lnTo>
                  <a:pt x="41910" y="0"/>
                </a:lnTo>
                <a:lnTo>
                  <a:pt x="40386" y="1523"/>
                </a:lnTo>
                <a:lnTo>
                  <a:pt x="35052" y="3809"/>
                </a:lnTo>
                <a:lnTo>
                  <a:pt x="30480" y="6096"/>
                </a:lnTo>
                <a:lnTo>
                  <a:pt x="25146" y="8381"/>
                </a:lnTo>
                <a:lnTo>
                  <a:pt x="20574" y="11429"/>
                </a:lnTo>
                <a:lnTo>
                  <a:pt x="15240" y="13715"/>
                </a:lnTo>
                <a:lnTo>
                  <a:pt x="10668" y="16001"/>
                </a:lnTo>
                <a:lnTo>
                  <a:pt x="5334" y="18287"/>
                </a:lnTo>
                <a:lnTo>
                  <a:pt x="762" y="21335"/>
                </a:lnTo>
                <a:lnTo>
                  <a:pt x="0" y="27431"/>
                </a:lnTo>
                <a:lnTo>
                  <a:pt x="0" y="46481"/>
                </a:lnTo>
                <a:lnTo>
                  <a:pt x="1524" y="47243"/>
                </a:lnTo>
                <a:lnTo>
                  <a:pt x="3810" y="47243"/>
                </a:lnTo>
                <a:lnTo>
                  <a:pt x="5334" y="48006"/>
                </a:lnTo>
                <a:lnTo>
                  <a:pt x="7620" y="48767"/>
                </a:lnTo>
                <a:lnTo>
                  <a:pt x="8382" y="49529"/>
                </a:lnTo>
                <a:lnTo>
                  <a:pt x="12954" y="51815"/>
                </a:lnTo>
                <a:lnTo>
                  <a:pt x="13716" y="51815"/>
                </a:lnTo>
                <a:lnTo>
                  <a:pt x="14478" y="52577"/>
                </a:lnTo>
                <a:lnTo>
                  <a:pt x="14478" y="77723"/>
                </a:lnTo>
                <a:lnTo>
                  <a:pt x="15240" y="82296"/>
                </a:lnTo>
                <a:lnTo>
                  <a:pt x="16764" y="86106"/>
                </a:lnTo>
                <a:lnTo>
                  <a:pt x="17525" y="89915"/>
                </a:lnTo>
                <a:lnTo>
                  <a:pt x="19812" y="93725"/>
                </a:lnTo>
                <a:lnTo>
                  <a:pt x="20574" y="93725"/>
                </a:lnTo>
                <a:lnTo>
                  <a:pt x="20574" y="92963"/>
                </a:lnTo>
                <a:lnTo>
                  <a:pt x="22098" y="92963"/>
                </a:lnTo>
                <a:lnTo>
                  <a:pt x="22860" y="92201"/>
                </a:lnTo>
                <a:lnTo>
                  <a:pt x="24384" y="92201"/>
                </a:lnTo>
                <a:lnTo>
                  <a:pt x="25146" y="92963"/>
                </a:lnTo>
                <a:lnTo>
                  <a:pt x="25908" y="92963"/>
                </a:lnTo>
                <a:lnTo>
                  <a:pt x="26670" y="94487"/>
                </a:lnTo>
                <a:lnTo>
                  <a:pt x="26670" y="200786"/>
                </a:lnTo>
                <a:lnTo>
                  <a:pt x="28956" y="199643"/>
                </a:lnTo>
                <a:lnTo>
                  <a:pt x="33528" y="196596"/>
                </a:lnTo>
                <a:lnTo>
                  <a:pt x="38100" y="194309"/>
                </a:lnTo>
                <a:lnTo>
                  <a:pt x="39624" y="192785"/>
                </a:lnTo>
                <a:lnTo>
                  <a:pt x="39624" y="114299"/>
                </a:lnTo>
                <a:lnTo>
                  <a:pt x="41910" y="27431"/>
                </a:lnTo>
                <a:close/>
              </a:path>
              <a:path w="41910" h="213360">
                <a:moveTo>
                  <a:pt x="22098" y="202909"/>
                </a:moveTo>
                <a:lnTo>
                  <a:pt x="22098" y="158496"/>
                </a:lnTo>
                <a:lnTo>
                  <a:pt x="19812" y="159257"/>
                </a:lnTo>
                <a:lnTo>
                  <a:pt x="18288" y="160781"/>
                </a:lnTo>
                <a:lnTo>
                  <a:pt x="16002" y="161543"/>
                </a:lnTo>
                <a:lnTo>
                  <a:pt x="14478" y="162306"/>
                </a:lnTo>
                <a:lnTo>
                  <a:pt x="12192" y="163067"/>
                </a:lnTo>
                <a:lnTo>
                  <a:pt x="10668" y="163829"/>
                </a:lnTo>
                <a:lnTo>
                  <a:pt x="8382" y="164591"/>
                </a:lnTo>
                <a:lnTo>
                  <a:pt x="6858" y="166115"/>
                </a:lnTo>
                <a:lnTo>
                  <a:pt x="5334" y="166115"/>
                </a:lnTo>
                <a:lnTo>
                  <a:pt x="3048" y="166877"/>
                </a:lnTo>
                <a:lnTo>
                  <a:pt x="1524" y="166877"/>
                </a:lnTo>
                <a:lnTo>
                  <a:pt x="0" y="167639"/>
                </a:lnTo>
                <a:lnTo>
                  <a:pt x="0" y="213359"/>
                </a:lnTo>
                <a:lnTo>
                  <a:pt x="4572" y="211835"/>
                </a:lnTo>
                <a:lnTo>
                  <a:pt x="9144" y="208787"/>
                </a:lnTo>
                <a:lnTo>
                  <a:pt x="14478" y="206501"/>
                </a:lnTo>
                <a:lnTo>
                  <a:pt x="19050" y="204215"/>
                </a:lnTo>
                <a:lnTo>
                  <a:pt x="22098" y="202909"/>
                </a:lnTo>
                <a:close/>
              </a:path>
              <a:path w="41910" h="213360">
                <a:moveTo>
                  <a:pt x="26670" y="200786"/>
                </a:moveTo>
                <a:lnTo>
                  <a:pt x="26670" y="104393"/>
                </a:lnTo>
                <a:lnTo>
                  <a:pt x="23622" y="105917"/>
                </a:lnTo>
                <a:lnTo>
                  <a:pt x="22860" y="106679"/>
                </a:lnTo>
                <a:lnTo>
                  <a:pt x="20574" y="108203"/>
                </a:lnTo>
                <a:lnTo>
                  <a:pt x="14478" y="111251"/>
                </a:lnTo>
                <a:lnTo>
                  <a:pt x="13716" y="112013"/>
                </a:lnTo>
                <a:lnTo>
                  <a:pt x="12192" y="112775"/>
                </a:lnTo>
                <a:lnTo>
                  <a:pt x="10668" y="112775"/>
                </a:lnTo>
                <a:lnTo>
                  <a:pt x="9144" y="113537"/>
                </a:lnTo>
                <a:lnTo>
                  <a:pt x="8382" y="113537"/>
                </a:lnTo>
                <a:lnTo>
                  <a:pt x="6858" y="114299"/>
                </a:lnTo>
                <a:lnTo>
                  <a:pt x="3810" y="114299"/>
                </a:lnTo>
                <a:lnTo>
                  <a:pt x="5334" y="118871"/>
                </a:lnTo>
                <a:lnTo>
                  <a:pt x="6096" y="123443"/>
                </a:lnTo>
                <a:lnTo>
                  <a:pt x="9144" y="134111"/>
                </a:lnTo>
                <a:lnTo>
                  <a:pt x="9906" y="136397"/>
                </a:lnTo>
                <a:lnTo>
                  <a:pt x="10668" y="139446"/>
                </a:lnTo>
                <a:lnTo>
                  <a:pt x="12192" y="142493"/>
                </a:lnTo>
                <a:lnTo>
                  <a:pt x="12954" y="144779"/>
                </a:lnTo>
                <a:lnTo>
                  <a:pt x="14478" y="147827"/>
                </a:lnTo>
                <a:lnTo>
                  <a:pt x="17525" y="152399"/>
                </a:lnTo>
                <a:lnTo>
                  <a:pt x="19050" y="155447"/>
                </a:lnTo>
                <a:lnTo>
                  <a:pt x="22098" y="158496"/>
                </a:lnTo>
                <a:lnTo>
                  <a:pt x="22098" y="202909"/>
                </a:lnTo>
                <a:lnTo>
                  <a:pt x="24384" y="201929"/>
                </a:lnTo>
                <a:lnTo>
                  <a:pt x="26670" y="200786"/>
                </a:lnTo>
                <a:close/>
              </a:path>
              <a:path w="41910" h="213360">
                <a:moveTo>
                  <a:pt x="14478" y="77723"/>
                </a:moveTo>
                <a:lnTo>
                  <a:pt x="14478" y="52577"/>
                </a:lnTo>
                <a:lnTo>
                  <a:pt x="13716" y="53339"/>
                </a:lnTo>
                <a:lnTo>
                  <a:pt x="13716" y="54101"/>
                </a:lnTo>
                <a:lnTo>
                  <a:pt x="12954" y="55625"/>
                </a:lnTo>
                <a:lnTo>
                  <a:pt x="9906" y="58673"/>
                </a:lnTo>
                <a:lnTo>
                  <a:pt x="8382" y="59435"/>
                </a:lnTo>
                <a:lnTo>
                  <a:pt x="7620" y="60197"/>
                </a:lnTo>
                <a:lnTo>
                  <a:pt x="7620" y="61721"/>
                </a:lnTo>
                <a:lnTo>
                  <a:pt x="8382" y="61721"/>
                </a:lnTo>
                <a:lnTo>
                  <a:pt x="9144" y="62483"/>
                </a:lnTo>
                <a:lnTo>
                  <a:pt x="12192" y="70103"/>
                </a:lnTo>
                <a:lnTo>
                  <a:pt x="12954" y="73913"/>
                </a:lnTo>
                <a:lnTo>
                  <a:pt x="14478" y="77723"/>
                </a:lnTo>
                <a:close/>
              </a:path>
              <a:path w="41910" h="213360">
                <a:moveTo>
                  <a:pt x="25908" y="102107"/>
                </a:moveTo>
                <a:lnTo>
                  <a:pt x="25908" y="99821"/>
                </a:lnTo>
                <a:lnTo>
                  <a:pt x="25146" y="99821"/>
                </a:lnTo>
                <a:lnTo>
                  <a:pt x="24384" y="100583"/>
                </a:lnTo>
                <a:lnTo>
                  <a:pt x="24384" y="101346"/>
                </a:lnTo>
                <a:lnTo>
                  <a:pt x="25908" y="102107"/>
                </a:lnTo>
                <a:close/>
              </a:path>
              <a:path w="41910" h="213360">
                <a:moveTo>
                  <a:pt x="26670" y="104393"/>
                </a:moveTo>
                <a:lnTo>
                  <a:pt x="26670" y="96773"/>
                </a:lnTo>
                <a:lnTo>
                  <a:pt x="25908" y="98297"/>
                </a:lnTo>
                <a:lnTo>
                  <a:pt x="25908" y="102869"/>
                </a:lnTo>
                <a:lnTo>
                  <a:pt x="26670" y="104393"/>
                </a:lnTo>
                <a:close/>
              </a:path>
              <a:path w="41910" h="213360">
                <a:moveTo>
                  <a:pt x="41148" y="192785"/>
                </a:moveTo>
                <a:lnTo>
                  <a:pt x="41148" y="172973"/>
                </a:lnTo>
                <a:lnTo>
                  <a:pt x="40386" y="153923"/>
                </a:lnTo>
                <a:lnTo>
                  <a:pt x="40386" y="134111"/>
                </a:lnTo>
                <a:lnTo>
                  <a:pt x="39624" y="114299"/>
                </a:lnTo>
                <a:lnTo>
                  <a:pt x="39624" y="192785"/>
                </a:lnTo>
                <a:lnTo>
                  <a:pt x="41148" y="192785"/>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35" name="object 835"/>
          <p:cNvSpPr/>
          <p:nvPr/>
        </p:nvSpPr>
        <p:spPr>
          <a:xfrm>
            <a:off x="4562510" y="2476784"/>
            <a:ext cx="40791" cy="215427"/>
          </a:xfrm>
          <a:custGeom>
            <a:avLst/>
            <a:gdLst/>
            <a:ahLst/>
            <a:cxnLst/>
            <a:rect l="l" t="t" r="r" b="b"/>
            <a:pathLst>
              <a:path w="40639" h="214630">
                <a:moveTo>
                  <a:pt x="39624" y="45720"/>
                </a:moveTo>
                <a:lnTo>
                  <a:pt x="39624" y="19050"/>
                </a:lnTo>
                <a:lnTo>
                  <a:pt x="25907" y="12191"/>
                </a:lnTo>
                <a:lnTo>
                  <a:pt x="20574" y="9143"/>
                </a:lnTo>
                <a:lnTo>
                  <a:pt x="16001" y="7620"/>
                </a:lnTo>
                <a:lnTo>
                  <a:pt x="10667" y="5334"/>
                </a:lnTo>
                <a:lnTo>
                  <a:pt x="6095" y="2286"/>
                </a:lnTo>
                <a:lnTo>
                  <a:pt x="1524" y="0"/>
                </a:lnTo>
                <a:lnTo>
                  <a:pt x="761" y="48006"/>
                </a:lnTo>
                <a:lnTo>
                  <a:pt x="761" y="143256"/>
                </a:lnTo>
                <a:lnTo>
                  <a:pt x="0" y="191262"/>
                </a:lnTo>
                <a:lnTo>
                  <a:pt x="1524" y="191262"/>
                </a:lnTo>
                <a:lnTo>
                  <a:pt x="1524" y="124968"/>
                </a:lnTo>
                <a:lnTo>
                  <a:pt x="2285" y="124968"/>
                </a:lnTo>
                <a:lnTo>
                  <a:pt x="11429" y="111252"/>
                </a:lnTo>
                <a:lnTo>
                  <a:pt x="15239" y="106680"/>
                </a:lnTo>
                <a:lnTo>
                  <a:pt x="18287" y="102108"/>
                </a:lnTo>
                <a:lnTo>
                  <a:pt x="25907" y="94487"/>
                </a:lnTo>
                <a:lnTo>
                  <a:pt x="26670" y="93852"/>
                </a:lnTo>
                <a:lnTo>
                  <a:pt x="26670" y="51815"/>
                </a:lnTo>
                <a:lnTo>
                  <a:pt x="27431" y="49530"/>
                </a:lnTo>
                <a:lnTo>
                  <a:pt x="30479" y="46481"/>
                </a:lnTo>
                <a:lnTo>
                  <a:pt x="32765" y="44958"/>
                </a:lnTo>
                <a:lnTo>
                  <a:pt x="38100" y="44958"/>
                </a:lnTo>
                <a:lnTo>
                  <a:pt x="39624" y="45720"/>
                </a:lnTo>
                <a:close/>
              </a:path>
              <a:path w="40639" h="214630">
                <a:moveTo>
                  <a:pt x="20574" y="143256"/>
                </a:moveTo>
                <a:lnTo>
                  <a:pt x="20574" y="141731"/>
                </a:lnTo>
                <a:lnTo>
                  <a:pt x="19050" y="140208"/>
                </a:lnTo>
                <a:lnTo>
                  <a:pt x="16001" y="140208"/>
                </a:lnTo>
                <a:lnTo>
                  <a:pt x="16001" y="140970"/>
                </a:lnTo>
                <a:lnTo>
                  <a:pt x="14477" y="140970"/>
                </a:lnTo>
                <a:lnTo>
                  <a:pt x="9905" y="136397"/>
                </a:lnTo>
                <a:lnTo>
                  <a:pt x="8381" y="134112"/>
                </a:lnTo>
                <a:lnTo>
                  <a:pt x="6095" y="132587"/>
                </a:lnTo>
                <a:lnTo>
                  <a:pt x="5333" y="131064"/>
                </a:lnTo>
                <a:lnTo>
                  <a:pt x="3809" y="128777"/>
                </a:lnTo>
                <a:lnTo>
                  <a:pt x="2285" y="127253"/>
                </a:lnTo>
                <a:lnTo>
                  <a:pt x="1524" y="124968"/>
                </a:lnTo>
                <a:lnTo>
                  <a:pt x="1524" y="191262"/>
                </a:lnTo>
                <a:lnTo>
                  <a:pt x="2285" y="191262"/>
                </a:lnTo>
                <a:lnTo>
                  <a:pt x="11429" y="197358"/>
                </a:lnTo>
                <a:lnTo>
                  <a:pt x="16763" y="199643"/>
                </a:lnTo>
                <a:lnTo>
                  <a:pt x="19050" y="201168"/>
                </a:lnTo>
                <a:lnTo>
                  <a:pt x="19050" y="144780"/>
                </a:lnTo>
                <a:lnTo>
                  <a:pt x="20574" y="143256"/>
                </a:lnTo>
                <a:close/>
              </a:path>
              <a:path w="40639" h="214630">
                <a:moveTo>
                  <a:pt x="40385" y="214121"/>
                </a:moveTo>
                <a:lnTo>
                  <a:pt x="40385" y="166115"/>
                </a:lnTo>
                <a:lnTo>
                  <a:pt x="39624" y="156971"/>
                </a:lnTo>
                <a:lnTo>
                  <a:pt x="33527" y="153924"/>
                </a:lnTo>
                <a:lnTo>
                  <a:pt x="33527" y="148590"/>
                </a:lnTo>
                <a:lnTo>
                  <a:pt x="31241" y="148590"/>
                </a:lnTo>
                <a:lnTo>
                  <a:pt x="30479" y="149352"/>
                </a:lnTo>
                <a:lnTo>
                  <a:pt x="30479" y="151637"/>
                </a:lnTo>
                <a:lnTo>
                  <a:pt x="28955" y="150875"/>
                </a:lnTo>
                <a:lnTo>
                  <a:pt x="26670" y="150114"/>
                </a:lnTo>
                <a:lnTo>
                  <a:pt x="24383" y="148590"/>
                </a:lnTo>
                <a:lnTo>
                  <a:pt x="22097" y="147827"/>
                </a:lnTo>
                <a:lnTo>
                  <a:pt x="19050" y="144780"/>
                </a:lnTo>
                <a:lnTo>
                  <a:pt x="19050" y="201168"/>
                </a:lnTo>
                <a:lnTo>
                  <a:pt x="30479" y="208787"/>
                </a:lnTo>
                <a:lnTo>
                  <a:pt x="35813" y="211074"/>
                </a:lnTo>
                <a:lnTo>
                  <a:pt x="40385" y="214121"/>
                </a:lnTo>
                <a:close/>
              </a:path>
              <a:path w="40639" h="214630">
                <a:moveTo>
                  <a:pt x="39624" y="85343"/>
                </a:moveTo>
                <a:lnTo>
                  <a:pt x="39624" y="65531"/>
                </a:lnTo>
                <a:lnTo>
                  <a:pt x="38100" y="64008"/>
                </a:lnTo>
                <a:lnTo>
                  <a:pt x="36575" y="63246"/>
                </a:lnTo>
                <a:lnTo>
                  <a:pt x="35051" y="61721"/>
                </a:lnTo>
                <a:lnTo>
                  <a:pt x="32765" y="61721"/>
                </a:lnTo>
                <a:lnTo>
                  <a:pt x="32003" y="60960"/>
                </a:lnTo>
                <a:lnTo>
                  <a:pt x="30479" y="60960"/>
                </a:lnTo>
                <a:lnTo>
                  <a:pt x="28955" y="60197"/>
                </a:lnTo>
                <a:lnTo>
                  <a:pt x="28193" y="60197"/>
                </a:lnTo>
                <a:lnTo>
                  <a:pt x="27431" y="59436"/>
                </a:lnTo>
                <a:lnTo>
                  <a:pt x="27431" y="57150"/>
                </a:lnTo>
                <a:lnTo>
                  <a:pt x="26670" y="55625"/>
                </a:lnTo>
                <a:lnTo>
                  <a:pt x="26670" y="93852"/>
                </a:lnTo>
                <a:lnTo>
                  <a:pt x="30479" y="90677"/>
                </a:lnTo>
                <a:lnTo>
                  <a:pt x="32003" y="89915"/>
                </a:lnTo>
                <a:lnTo>
                  <a:pt x="32765" y="89153"/>
                </a:lnTo>
                <a:lnTo>
                  <a:pt x="34289" y="88391"/>
                </a:lnTo>
                <a:lnTo>
                  <a:pt x="35813" y="86868"/>
                </a:lnTo>
                <a:lnTo>
                  <a:pt x="37337" y="86868"/>
                </a:lnTo>
                <a:lnTo>
                  <a:pt x="38861" y="86106"/>
                </a:lnTo>
                <a:lnTo>
                  <a:pt x="39624" y="85343"/>
                </a:lnTo>
                <a:close/>
              </a:path>
              <a:path w="40639" h="214630">
                <a:moveTo>
                  <a:pt x="34289" y="152400"/>
                </a:moveTo>
                <a:lnTo>
                  <a:pt x="34289" y="149352"/>
                </a:lnTo>
                <a:lnTo>
                  <a:pt x="33527" y="149352"/>
                </a:lnTo>
                <a:lnTo>
                  <a:pt x="33527" y="153924"/>
                </a:lnTo>
                <a:lnTo>
                  <a:pt x="34289" y="152400"/>
                </a:lnTo>
                <a:close/>
              </a:path>
              <a:path w="40639" h="214630">
                <a:moveTo>
                  <a:pt x="35051" y="150875"/>
                </a:moveTo>
                <a:lnTo>
                  <a:pt x="34289" y="150114"/>
                </a:lnTo>
                <a:lnTo>
                  <a:pt x="34289" y="151637"/>
                </a:lnTo>
                <a:lnTo>
                  <a:pt x="35051" y="150875"/>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36" name="object 836"/>
          <p:cNvSpPr/>
          <p:nvPr/>
        </p:nvSpPr>
        <p:spPr>
          <a:xfrm>
            <a:off x="4328471" y="2475253"/>
            <a:ext cx="37604" cy="214153"/>
          </a:xfrm>
          <a:custGeom>
            <a:avLst/>
            <a:gdLst/>
            <a:ahLst/>
            <a:cxnLst/>
            <a:rect l="l" t="t" r="r" b="b"/>
            <a:pathLst>
              <a:path w="37464" h="213360">
                <a:moveTo>
                  <a:pt x="761" y="61721"/>
                </a:moveTo>
                <a:lnTo>
                  <a:pt x="761" y="13715"/>
                </a:lnTo>
                <a:lnTo>
                  <a:pt x="0" y="17526"/>
                </a:lnTo>
                <a:lnTo>
                  <a:pt x="761" y="61721"/>
                </a:lnTo>
                <a:close/>
              </a:path>
              <a:path w="37464" h="213360">
                <a:moveTo>
                  <a:pt x="37337" y="45720"/>
                </a:moveTo>
                <a:lnTo>
                  <a:pt x="37337" y="19050"/>
                </a:lnTo>
                <a:lnTo>
                  <a:pt x="35052" y="17526"/>
                </a:lnTo>
                <a:lnTo>
                  <a:pt x="32765" y="16764"/>
                </a:lnTo>
                <a:lnTo>
                  <a:pt x="29717" y="15239"/>
                </a:lnTo>
                <a:lnTo>
                  <a:pt x="25146" y="12192"/>
                </a:lnTo>
                <a:lnTo>
                  <a:pt x="22859" y="11430"/>
                </a:lnTo>
                <a:lnTo>
                  <a:pt x="20573" y="9906"/>
                </a:lnTo>
                <a:lnTo>
                  <a:pt x="16002" y="7620"/>
                </a:lnTo>
                <a:lnTo>
                  <a:pt x="13715" y="6095"/>
                </a:lnTo>
                <a:lnTo>
                  <a:pt x="9144" y="4571"/>
                </a:lnTo>
                <a:lnTo>
                  <a:pt x="7620" y="3810"/>
                </a:lnTo>
                <a:lnTo>
                  <a:pt x="5333" y="2286"/>
                </a:lnTo>
                <a:lnTo>
                  <a:pt x="3047" y="1524"/>
                </a:lnTo>
                <a:lnTo>
                  <a:pt x="1523" y="0"/>
                </a:lnTo>
                <a:lnTo>
                  <a:pt x="761" y="4571"/>
                </a:lnTo>
                <a:lnTo>
                  <a:pt x="761" y="150114"/>
                </a:lnTo>
                <a:lnTo>
                  <a:pt x="1523" y="194310"/>
                </a:lnTo>
                <a:lnTo>
                  <a:pt x="2285" y="194310"/>
                </a:lnTo>
                <a:lnTo>
                  <a:pt x="12953" y="199644"/>
                </a:lnTo>
                <a:lnTo>
                  <a:pt x="12953" y="97536"/>
                </a:lnTo>
                <a:lnTo>
                  <a:pt x="13715" y="97536"/>
                </a:lnTo>
                <a:lnTo>
                  <a:pt x="14477" y="96012"/>
                </a:lnTo>
                <a:lnTo>
                  <a:pt x="15240" y="96012"/>
                </a:lnTo>
                <a:lnTo>
                  <a:pt x="16764" y="94488"/>
                </a:lnTo>
                <a:lnTo>
                  <a:pt x="19050" y="94488"/>
                </a:lnTo>
                <a:lnTo>
                  <a:pt x="19050" y="95250"/>
                </a:lnTo>
                <a:lnTo>
                  <a:pt x="22097" y="87630"/>
                </a:lnTo>
                <a:lnTo>
                  <a:pt x="24383" y="80771"/>
                </a:lnTo>
                <a:lnTo>
                  <a:pt x="24383" y="48006"/>
                </a:lnTo>
                <a:lnTo>
                  <a:pt x="25908" y="48006"/>
                </a:lnTo>
                <a:lnTo>
                  <a:pt x="27432" y="47244"/>
                </a:lnTo>
                <a:lnTo>
                  <a:pt x="31242" y="47244"/>
                </a:lnTo>
                <a:lnTo>
                  <a:pt x="32765" y="46482"/>
                </a:lnTo>
                <a:lnTo>
                  <a:pt x="34290" y="46482"/>
                </a:lnTo>
                <a:lnTo>
                  <a:pt x="35814" y="45720"/>
                </a:lnTo>
                <a:lnTo>
                  <a:pt x="37337" y="45720"/>
                </a:lnTo>
                <a:close/>
              </a:path>
              <a:path w="37464" h="213360">
                <a:moveTo>
                  <a:pt x="16002" y="102108"/>
                </a:moveTo>
                <a:lnTo>
                  <a:pt x="15240" y="101345"/>
                </a:lnTo>
                <a:lnTo>
                  <a:pt x="14477" y="101345"/>
                </a:lnTo>
                <a:lnTo>
                  <a:pt x="14477" y="100584"/>
                </a:lnTo>
                <a:lnTo>
                  <a:pt x="13715" y="99821"/>
                </a:lnTo>
                <a:lnTo>
                  <a:pt x="13715" y="99060"/>
                </a:lnTo>
                <a:lnTo>
                  <a:pt x="12953" y="98298"/>
                </a:lnTo>
                <a:lnTo>
                  <a:pt x="12953" y="105156"/>
                </a:lnTo>
                <a:lnTo>
                  <a:pt x="16002" y="102108"/>
                </a:lnTo>
                <a:close/>
              </a:path>
              <a:path w="37464" h="213360">
                <a:moveTo>
                  <a:pt x="33527" y="113538"/>
                </a:moveTo>
                <a:lnTo>
                  <a:pt x="32765" y="112776"/>
                </a:lnTo>
                <a:lnTo>
                  <a:pt x="28194" y="112776"/>
                </a:lnTo>
                <a:lnTo>
                  <a:pt x="26670" y="112014"/>
                </a:lnTo>
                <a:lnTo>
                  <a:pt x="24383" y="111251"/>
                </a:lnTo>
                <a:lnTo>
                  <a:pt x="22859" y="111251"/>
                </a:lnTo>
                <a:lnTo>
                  <a:pt x="20573" y="110489"/>
                </a:lnTo>
                <a:lnTo>
                  <a:pt x="19050" y="108965"/>
                </a:lnTo>
                <a:lnTo>
                  <a:pt x="17526" y="108204"/>
                </a:lnTo>
                <a:lnTo>
                  <a:pt x="15240" y="107442"/>
                </a:lnTo>
                <a:lnTo>
                  <a:pt x="14477" y="106680"/>
                </a:lnTo>
                <a:lnTo>
                  <a:pt x="12953" y="105918"/>
                </a:lnTo>
                <a:lnTo>
                  <a:pt x="12953" y="199644"/>
                </a:lnTo>
                <a:lnTo>
                  <a:pt x="17526" y="201930"/>
                </a:lnTo>
                <a:lnTo>
                  <a:pt x="17526" y="160782"/>
                </a:lnTo>
                <a:lnTo>
                  <a:pt x="22097" y="153162"/>
                </a:lnTo>
                <a:lnTo>
                  <a:pt x="25146" y="145542"/>
                </a:lnTo>
                <a:lnTo>
                  <a:pt x="25908" y="138684"/>
                </a:lnTo>
                <a:lnTo>
                  <a:pt x="28956" y="126492"/>
                </a:lnTo>
                <a:lnTo>
                  <a:pt x="31242" y="119634"/>
                </a:lnTo>
                <a:lnTo>
                  <a:pt x="32003" y="118110"/>
                </a:lnTo>
                <a:lnTo>
                  <a:pt x="32003" y="116586"/>
                </a:lnTo>
                <a:lnTo>
                  <a:pt x="33527" y="113538"/>
                </a:lnTo>
                <a:close/>
              </a:path>
              <a:path w="37464" h="213360">
                <a:moveTo>
                  <a:pt x="37337" y="213360"/>
                </a:moveTo>
                <a:lnTo>
                  <a:pt x="37337" y="166877"/>
                </a:lnTo>
                <a:lnTo>
                  <a:pt x="34290" y="166877"/>
                </a:lnTo>
                <a:lnTo>
                  <a:pt x="32765" y="166115"/>
                </a:lnTo>
                <a:lnTo>
                  <a:pt x="30479" y="166115"/>
                </a:lnTo>
                <a:lnTo>
                  <a:pt x="28956" y="165354"/>
                </a:lnTo>
                <a:lnTo>
                  <a:pt x="25908" y="165354"/>
                </a:lnTo>
                <a:lnTo>
                  <a:pt x="24383" y="164592"/>
                </a:lnTo>
                <a:lnTo>
                  <a:pt x="23622" y="163830"/>
                </a:lnTo>
                <a:lnTo>
                  <a:pt x="20573" y="163830"/>
                </a:lnTo>
                <a:lnTo>
                  <a:pt x="19811" y="163068"/>
                </a:lnTo>
                <a:lnTo>
                  <a:pt x="19050" y="161544"/>
                </a:lnTo>
                <a:lnTo>
                  <a:pt x="18287" y="161544"/>
                </a:lnTo>
                <a:lnTo>
                  <a:pt x="17526" y="160782"/>
                </a:lnTo>
                <a:lnTo>
                  <a:pt x="17526" y="201930"/>
                </a:lnTo>
                <a:lnTo>
                  <a:pt x="20573" y="203454"/>
                </a:lnTo>
                <a:lnTo>
                  <a:pt x="24383" y="205739"/>
                </a:lnTo>
                <a:lnTo>
                  <a:pt x="33527" y="210312"/>
                </a:lnTo>
                <a:lnTo>
                  <a:pt x="37337" y="213360"/>
                </a:lnTo>
                <a:close/>
              </a:path>
              <a:path w="37464" h="213360">
                <a:moveTo>
                  <a:pt x="32765" y="57912"/>
                </a:moveTo>
                <a:lnTo>
                  <a:pt x="32765" y="57150"/>
                </a:lnTo>
                <a:lnTo>
                  <a:pt x="32003" y="56388"/>
                </a:lnTo>
                <a:lnTo>
                  <a:pt x="31242" y="56388"/>
                </a:lnTo>
                <a:lnTo>
                  <a:pt x="30479" y="57150"/>
                </a:lnTo>
                <a:lnTo>
                  <a:pt x="29717" y="57150"/>
                </a:lnTo>
                <a:lnTo>
                  <a:pt x="28956" y="57912"/>
                </a:lnTo>
                <a:lnTo>
                  <a:pt x="28956" y="58674"/>
                </a:lnTo>
                <a:lnTo>
                  <a:pt x="28194" y="58674"/>
                </a:lnTo>
                <a:lnTo>
                  <a:pt x="27432" y="57912"/>
                </a:lnTo>
                <a:lnTo>
                  <a:pt x="27432" y="57150"/>
                </a:lnTo>
                <a:lnTo>
                  <a:pt x="26670" y="56388"/>
                </a:lnTo>
                <a:lnTo>
                  <a:pt x="25908" y="54101"/>
                </a:lnTo>
                <a:lnTo>
                  <a:pt x="25908" y="51815"/>
                </a:lnTo>
                <a:lnTo>
                  <a:pt x="25146" y="49530"/>
                </a:lnTo>
                <a:lnTo>
                  <a:pt x="24383" y="48006"/>
                </a:lnTo>
                <a:lnTo>
                  <a:pt x="24383" y="80771"/>
                </a:lnTo>
                <a:lnTo>
                  <a:pt x="25908" y="72389"/>
                </a:lnTo>
                <a:lnTo>
                  <a:pt x="28956" y="63245"/>
                </a:lnTo>
                <a:lnTo>
                  <a:pt x="30479" y="60960"/>
                </a:lnTo>
                <a:lnTo>
                  <a:pt x="31242" y="59436"/>
                </a:lnTo>
                <a:lnTo>
                  <a:pt x="32765" y="5791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37" name="object 837"/>
          <p:cNvSpPr/>
          <p:nvPr/>
        </p:nvSpPr>
        <p:spPr>
          <a:xfrm>
            <a:off x="4606105" y="2547912"/>
            <a:ext cx="7011" cy="14658"/>
          </a:xfrm>
          <a:custGeom>
            <a:avLst/>
            <a:gdLst/>
            <a:ahLst/>
            <a:cxnLst/>
            <a:rect l="l" t="t" r="r" b="b"/>
            <a:pathLst>
              <a:path w="6985" h="14605">
                <a:moveTo>
                  <a:pt x="6858" y="9906"/>
                </a:moveTo>
                <a:lnTo>
                  <a:pt x="6096" y="6858"/>
                </a:lnTo>
                <a:lnTo>
                  <a:pt x="4571" y="4572"/>
                </a:lnTo>
                <a:lnTo>
                  <a:pt x="2286" y="3048"/>
                </a:lnTo>
                <a:lnTo>
                  <a:pt x="761" y="1524"/>
                </a:lnTo>
                <a:lnTo>
                  <a:pt x="761" y="0"/>
                </a:lnTo>
                <a:lnTo>
                  <a:pt x="0" y="0"/>
                </a:lnTo>
                <a:lnTo>
                  <a:pt x="0" y="14478"/>
                </a:lnTo>
                <a:lnTo>
                  <a:pt x="3047" y="14478"/>
                </a:lnTo>
                <a:lnTo>
                  <a:pt x="4571" y="13716"/>
                </a:lnTo>
                <a:lnTo>
                  <a:pt x="5334" y="12954"/>
                </a:lnTo>
                <a:lnTo>
                  <a:pt x="6858" y="9906"/>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38" name="object 838"/>
          <p:cNvSpPr/>
          <p:nvPr/>
        </p:nvSpPr>
        <p:spPr>
          <a:xfrm>
            <a:off x="4632875" y="2671816"/>
            <a:ext cx="0" cy="0"/>
          </a:xfrm>
          <a:custGeom>
            <a:avLst/>
            <a:gdLst/>
            <a:ahLst/>
            <a:cxnLst/>
            <a:rect l="l" t="t" r="r" b="b"/>
            <a:pathLst>
              <a:path>
                <a:moveTo>
                  <a:pt x="0" y="0"/>
                </a:moveTo>
                <a:lnTo>
                  <a:pt x="0" y="0"/>
                </a:lnTo>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39" name="object 839"/>
          <p:cNvSpPr/>
          <p:nvPr/>
        </p:nvSpPr>
        <p:spPr>
          <a:xfrm>
            <a:off x="4636698" y="2547147"/>
            <a:ext cx="10198" cy="15297"/>
          </a:xfrm>
          <a:custGeom>
            <a:avLst/>
            <a:gdLst/>
            <a:ahLst/>
            <a:cxnLst/>
            <a:rect l="l" t="t" r="r" b="b"/>
            <a:pathLst>
              <a:path w="10160" h="15239">
                <a:moveTo>
                  <a:pt x="9906" y="15240"/>
                </a:moveTo>
                <a:lnTo>
                  <a:pt x="9906" y="0"/>
                </a:lnTo>
                <a:lnTo>
                  <a:pt x="9143" y="2286"/>
                </a:lnTo>
                <a:lnTo>
                  <a:pt x="4572" y="6858"/>
                </a:lnTo>
                <a:lnTo>
                  <a:pt x="3047" y="7620"/>
                </a:lnTo>
                <a:lnTo>
                  <a:pt x="0" y="10668"/>
                </a:lnTo>
                <a:lnTo>
                  <a:pt x="762" y="12954"/>
                </a:lnTo>
                <a:lnTo>
                  <a:pt x="762" y="13716"/>
                </a:lnTo>
                <a:lnTo>
                  <a:pt x="2286" y="15240"/>
                </a:lnTo>
                <a:lnTo>
                  <a:pt x="4572" y="15240"/>
                </a:lnTo>
                <a:lnTo>
                  <a:pt x="6096" y="14478"/>
                </a:lnTo>
                <a:lnTo>
                  <a:pt x="8381" y="14478"/>
                </a:lnTo>
                <a:lnTo>
                  <a:pt x="9906" y="1524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0" name="object 840"/>
          <p:cNvSpPr/>
          <p:nvPr/>
        </p:nvSpPr>
        <p:spPr>
          <a:xfrm>
            <a:off x="4606870" y="2633574"/>
            <a:ext cx="40791" cy="59275"/>
          </a:xfrm>
          <a:custGeom>
            <a:avLst/>
            <a:gdLst/>
            <a:ahLst/>
            <a:cxnLst/>
            <a:rect l="l" t="t" r="r" b="b"/>
            <a:pathLst>
              <a:path w="40639" h="59055">
                <a:moveTo>
                  <a:pt x="38862" y="58129"/>
                </a:moveTo>
                <a:lnTo>
                  <a:pt x="38862" y="45719"/>
                </a:lnTo>
                <a:lnTo>
                  <a:pt x="38100" y="47243"/>
                </a:lnTo>
                <a:lnTo>
                  <a:pt x="35814" y="48767"/>
                </a:lnTo>
                <a:lnTo>
                  <a:pt x="26670" y="51815"/>
                </a:lnTo>
                <a:lnTo>
                  <a:pt x="16764" y="51815"/>
                </a:lnTo>
                <a:lnTo>
                  <a:pt x="14478" y="51053"/>
                </a:lnTo>
                <a:lnTo>
                  <a:pt x="11430" y="51053"/>
                </a:lnTo>
                <a:lnTo>
                  <a:pt x="9906" y="50291"/>
                </a:lnTo>
                <a:lnTo>
                  <a:pt x="7620" y="50291"/>
                </a:lnTo>
                <a:lnTo>
                  <a:pt x="5334" y="48767"/>
                </a:lnTo>
                <a:lnTo>
                  <a:pt x="3047" y="48005"/>
                </a:lnTo>
                <a:lnTo>
                  <a:pt x="1524" y="46481"/>
                </a:lnTo>
                <a:lnTo>
                  <a:pt x="1524" y="3047"/>
                </a:lnTo>
                <a:lnTo>
                  <a:pt x="0" y="3047"/>
                </a:lnTo>
                <a:lnTo>
                  <a:pt x="0" y="57911"/>
                </a:lnTo>
                <a:lnTo>
                  <a:pt x="4572" y="58565"/>
                </a:lnTo>
                <a:lnTo>
                  <a:pt x="36576" y="58456"/>
                </a:lnTo>
                <a:lnTo>
                  <a:pt x="38862" y="58129"/>
                </a:lnTo>
                <a:close/>
              </a:path>
              <a:path w="40639" h="59055">
                <a:moveTo>
                  <a:pt x="16002" y="22859"/>
                </a:moveTo>
                <a:lnTo>
                  <a:pt x="16002" y="3809"/>
                </a:lnTo>
                <a:lnTo>
                  <a:pt x="15240" y="3809"/>
                </a:lnTo>
                <a:lnTo>
                  <a:pt x="13715" y="5333"/>
                </a:lnTo>
                <a:lnTo>
                  <a:pt x="12954" y="5333"/>
                </a:lnTo>
                <a:lnTo>
                  <a:pt x="12954" y="6095"/>
                </a:lnTo>
                <a:lnTo>
                  <a:pt x="12191" y="6095"/>
                </a:lnTo>
                <a:lnTo>
                  <a:pt x="11430" y="5333"/>
                </a:lnTo>
                <a:lnTo>
                  <a:pt x="6858" y="5333"/>
                </a:lnTo>
                <a:lnTo>
                  <a:pt x="6858" y="761"/>
                </a:lnTo>
                <a:lnTo>
                  <a:pt x="6096" y="761"/>
                </a:lnTo>
                <a:lnTo>
                  <a:pt x="6096" y="0"/>
                </a:lnTo>
                <a:lnTo>
                  <a:pt x="5334" y="0"/>
                </a:lnTo>
                <a:lnTo>
                  <a:pt x="4572" y="761"/>
                </a:lnTo>
                <a:lnTo>
                  <a:pt x="3047" y="761"/>
                </a:lnTo>
                <a:lnTo>
                  <a:pt x="2286" y="1523"/>
                </a:lnTo>
                <a:lnTo>
                  <a:pt x="2286" y="3809"/>
                </a:lnTo>
                <a:lnTo>
                  <a:pt x="1524" y="3809"/>
                </a:lnTo>
                <a:lnTo>
                  <a:pt x="1524" y="44957"/>
                </a:lnTo>
                <a:lnTo>
                  <a:pt x="2286" y="43433"/>
                </a:lnTo>
                <a:lnTo>
                  <a:pt x="4572" y="41147"/>
                </a:lnTo>
                <a:lnTo>
                  <a:pt x="6096" y="40385"/>
                </a:lnTo>
                <a:lnTo>
                  <a:pt x="8382" y="39623"/>
                </a:lnTo>
                <a:lnTo>
                  <a:pt x="9906" y="39623"/>
                </a:lnTo>
                <a:lnTo>
                  <a:pt x="11430" y="38861"/>
                </a:lnTo>
                <a:lnTo>
                  <a:pt x="13715" y="38861"/>
                </a:lnTo>
                <a:lnTo>
                  <a:pt x="14478" y="38099"/>
                </a:lnTo>
                <a:lnTo>
                  <a:pt x="15240" y="38099"/>
                </a:lnTo>
                <a:lnTo>
                  <a:pt x="15240" y="31241"/>
                </a:lnTo>
                <a:lnTo>
                  <a:pt x="16002" y="22859"/>
                </a:lnTo>
                <a:close/>
              </a:path>
              <a:path w="40639" h="59055">
                <a:moveTo>
                  <a:pt x="7620" y="2285"/>
                </a:moveTo>
                <a:lnTo>
                  <a:pt x="6858" y="2285"/>
                </a:lnTo>
                <a:lnTo>
                  <a:pt x="6858" y="3047"/>
                </a:lnTo>
                <a:lnTo>
                  <a:pt x="7620" y="2285"/>
                </a:lnTo>
                <a:close/>
              </a:path>
              <a:path w="40639" h="59055">
                <a:moveTo>
                  <a:pt x="35052" y="40385"/>
                </a:moveTo>
                <a:lnTo>
                  <a:pt x="35052" y="6857"/>
                </a:lnTo>
                <a:lnTo>
                  <a:pt x="33528" y="7619"/>
                </a:lnTo>
                <a:lnTo>
                  <a:pt x="24384" y="7619"/>
                </a:lnTo>
                <a:lnTo>
                  <a:pt x="23622" y="16001"/>
                </a:lnTo>
                <a:lnTo>
                  <a:pt x="23622" y="24383"/>
                </a:lnTo>
                <a:lnTo>
                  <a:pt x="24384" y="32003"/>
                </a:lnTo>
                <a:lnTo>
                  <a:pt x="24384" y="38099"/>
                </a:lnTo>
                <a:lnTo>
                  <a:pt x="28194" y="38099"/>
                </a:lnTo>
                <a:lnTo>
                  <a:pt x="29718" y="38861"/>
                </a:lnTo>
                <a:lnTo>
                  <a:pt x="31241" y="38861"/>
                </a:lnTo>
                <a:lnTo>
                  <a:pt x="32765" y="39623"/>
                </a:lnTo>
                <a:lnTo>
                  <a:pt x="35052" y="40385"/>
                </a:lnTo>
                <a:close/>
              </a:path>
              <a:path w="40639" h="59055">
                <a:moveTo>
                  <a:pt x="40386" y="57911"/>
                </a:moveTo>
                <a:lnTo>
                  <a:pt x="39624" y="43433"/>
                </a:lnTo>
                <a:lnTo>
                  <a:pt x="39624" y="761"/>
                </a:lnTo>
                <a:lnTo>
                  <a:pt x="36576" y="761"/>
                </a:lnTo>
                <a:lnTo>
                  <a:pt x="34290" y="3047"/>
                </a:lnTo>
                <a:lnTo>
                  <a:pt x="34290" y="5333"/>
                </a:lnTo>
                <a:lnTo>
                  <a:pt x="35052" y="6095"/>
                </a:lnTo>
                <a:lnTo>
                  <a:pt x="35052" y="40385"/>
                </a:lnTo>
                <a:lnTo>
                  <a:pt x="36576" y="41147"/>
                </a:lnTo>
                <a:lnTo>
                  <a:pt x="38100" y="44195"/>
                </a:lnTo>
                <a:lnTo>
                  <a:pt x="38862" y="44957"/>
                </a:lnTo>
                <a:lnTo>
                  <a:pt x="38862" y="58129"/>
                </a:lnTo>
                <a:lnTo>
                  <a:pt x="40386" y="57911"/>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1" name="object 841"/>
          <p:cNvSpPr/>
          <p:nvPr/>
        </p:nvSpPr>
        <p:spPr>
          <a:xfrm>
            <a:off x="4625226" y="2638162"/>
            <a:ext cx="0" cy="34417"/>
          </a:xfrm>
          <a:custGeom>
            <a:avLst/>
            <a:gdLst/>
            <a:ahLst/>
            <a:cxnLst/>
            <a:rect l="l" t="t" r="r" b="b"/>
            <a:pathLst>
              <a:path h="34289">
                <a:moveTo>
                  <a:pt x="0" y="0"/>
                </a:moveTo>
                <a:lnTo>
                  <a:pt x="0" y="34290"/>
                </a:lnTo>
                <a:lnTo>
                  <a:pt x="0"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2" name="object 842"/>
          <p:cNvSpPr/>
          <p:nvPr/>
        </p:nvSpPr>
        <p:spPr>
          <a:xfrm>
            <a:off x="4606870" y="2495138"/>
            <a:ext cx="40791" cy="32504"/>
          </a:xfrm>
          <a:custGeom>
            <a:avLst/>
            <a:gdLst/>
            <a:ahLst/>
            <a:cxnLst/>
            <a:rect l="l" t="t" r="r" b="b"/>
            <a:pathLst>
              <a:path w="40639" h="32385">
                <a:moveTo>
                  <a:pt x="40386" y="762"/>
                </a:moveTo>
                <a:lnTo>
                  <a:pt x="35052" y="762"/>
                </a:lnTo>
                <a:lnTo>
                  <a:pt x="30480" y="108"/>
                </a:lnTo>
                <a:lnTo>
                  <a:pt x="14478" y="0"/>
                </a:lnTo>
                <a:lnTo>
                  <a:pt x="9906" y="762"/>
                </a:lnTo>
                <a:lnTo>
                  <a:pt x="0" y="762"/>
                </a:lnTo>
                <a:lnTo>
                  <a:pt x="0" y="30480"/>
                </a:lnTo>
                <a:lnTo>
                  <a:pt x="2286" y="30480"/>
                </a:lnTo>
                <a:lnTo>
                  <a:pt x="3809" y="29718"/>
                </a:lnTo>
                <a:lnTo>
                  <a:pt x="6096" y="29718"/>
                </a:lnTo>
                <a:lnTo>
                  <a:pt x="8382" y="28956"/>
                </a:lnTo>
                <a:lnTo>
                  <a:pt x="9144" y="28193"/>
                </a:lnTo>
                <a:lnTo>
                  <a:pt x="10668" y="27432"/>
                </a:lnTo>
                <a:lnTo>
                  <a:pt x="12954" y="25146"/>
                </a:lnTo>
                <a:lnTo>
                  <a:pt x="13715" y="23622"/>
                </a:lnTo>
                <a:lnTo>
                  <a:pt x="14478" y="22859"/>
                </a:lnTo>
                <a:lnTo>
                  <a:pt x="15240" y="21336"/>
                </a:lnTo>
                <a:lnTo>
                  <a:pt x="15240" y="18287"/>
                </a:lnTo>
                <a:lnTo>
                  <a:pt x="16764" y="16764"/>
                </a:lnTo>
                <a:lnTo>
                  <a:pt x="19050" y="15239"/>
                </a:lnTo>
                <a:lnTo>
                  <a:pt x="21336" y="14477"/>
                </a:lnTo>
                <a:lnTo>
                  <a:pt x="24384" y="14477"/>
                </a:lnTo>
                <a:lnTo>
                  <a:pt x="25146" y="15239"/>
                </a:lnTo>
                <a:lnTo>
                  <a:pt x="26670" y="15239"/>
                </a:lnTo>
                <a:lnTo>
                  <a:pt x="26670" y="16002"/>
                </a:lnTo>
                <a:lnTo>
                  <a:pt x="27432" y="17526"/>
                </a:lnTo>
                <a:lnTo>
                  <a:pt x="27432" y="20574"/>
                </a:lnTo>
                <a:lnTo>
                  <a:pt x="28194" y="22098"/>
                </a:lnTo>
                <a:lnTo>
                  <a:pt x="28956" y="24383"/>
                </a:lnTo>
                <a:lnTo>
                  <a:pt x="30480" y="26670"/>
                </a:lnTo>
                <a:lnTo>
                  <a:pt x="32765" y="28956"/>
                </a:lnTo>
                <a:lnTo>
                  <a:pt x="35052" y="30480"/>
                </a:lnTo>
                <a:lnTo>
                  <a:pt x="36576" y="31242"/>
                </a:lnTo>
                <a:lnTo>
                  <a:pt x="37338" y="31242"/>
                </a:lnTo>
                <a:lnTo>
                  <a:pt x="38862" y="32003"/>
                </a:lnTo>
                <a:lnTo>
                  <a:pt x="39624" y="32003"/>
                </a:lnTo>
                <a:lnTo>
                  <a:pt x="39624" y="8382"/>
                </a:lnTo>
                <a:lnTo>
                  <a:pt x="40386" y="762"/>
                </a:lnTo>
                <a:close/>
              </a:path>
              <a:path w="40639" h="32385">
                <a:moveTo>
                  <a:pt x="16002" y="19812"/>
                </a:moveTo>
                <a:lnTo>
                  <a:pt x="15240" y="19050"/>
                </a:lnTo>
                <a:lnTo>
                  <a:pt x="15240" y="21336"/>
                </a:lnTo>
                <a:lnTo>
                  <a:pt x="16002" y="1981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3" name="object 843"/>
          <p:cNvSpPr/>
          <p:nvPr/>
        </p:nvSpPr>
        <p:spPr>
          <a:xfrm>
            <a:off x="4385833" y="2620572"/>
            <a:ext cx="0" cy="5736"/>
          </a:xfrm>
          <a:custGeom>
            <a:avLst/>
            <a:gdLst/>
            <a:ahLst/>
            <a:cxnLst/>
            <a:rect l="l" t="t" r="r" b="b"/>
            <a:pathLst>
              <a:path h="5714">
                <a:moveTo>
                  <a:pt x="0" y="0"/>
                </a:moveTo>
                <a:lnTo>
                  <a:pt x="0" y="5333"/>
                </a:lnTo>
                <a:lnTo>
                  <a:pt x="0"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4" name="object 844"/>
          <p:cNvSpPr/>
          <p:nvPr/>
        </p:nvSpPr>
        <p:spPr>
          <a:xfrm>
            <a:off x="4394247" y="2668756"/>
            <a:ext cx="0" cy="0"/>
          </a:xfrm>
          <a:custGeom>
            <a:avLst/>
            <a:gdLst/>
            <a:ahLst/>
            <a:cxnLst/>
            <a:rect l="l" t="t" r="r" b="b"/>
            <a:pathLst>
              <a:path>
                <a:moveTo>
                  <a:pt x="0" y="0"/>
                </a:moveTo>
                <a:lnTo>
                  <a:pt x="0" y="0"/>
                </a:lnTo>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5" name="object 845"/>
          <p:cNvSpPr/>
          <p:nvPr/>
        </p:nvSpPr>
        <p:spPr>
          <a:xfrm>
            <a:off x="4389657" y="2668756"/>
            <a:ext cx="0" cy="1275"/>
          </a:xfrm>
          <a:custGeom>
            <a:avLst/>
            <a:gdLst/>
            <a:ahLst/>
            <a:cxnLst/>
            <a:rect l="l" t="t" r="r" b="b"/>
            <a:pathLst>
              <a:path h="1269">
                <a:moveTo>
                  <a:pt x="0" y="0"/>
                </a:moveTo>
                <a:lnTo>
                  <a:pt x="0" y="761"/>
                </a:lnTo>
                <a:lnTo>
                  <a:pt x="0" y="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6" name="object 846"/>
          <p:cNvSpPr/>
          <p:nvPr/>
        </p:nvSpPr>
        <p:spPr>
          <a:xfrm>
            <a:off x="4391953" y="2631278"/>
            <a:ext cx="14658" cy="42066"/>
          </a:xfrm>
          <a:custGeom>
            <a:avLst/>
            <a:gdLst/>
            <a:ahLst/>
            <a:cxnLst/>
            <a:rect l="l" t="t" r="r" b="b"/>
            <a:pathLst>
              <a:path w="14605" h="41910">
                <a:moveTo>
                  <a:pt x="14477" y="41910"/>
                </a:moveTo>
                <a:lnTo>
                  <a:pt x="14477" y="12191"/>
                </a:lnTo>
                <a:lnTo>
                  <a:pt x="12953" y="12953"/>
                </a:lnTo>
                <a:lnTo>
                  <a:pt x="11429" y="12953"/>
                </a:lnTo>
                <a:lnTo>
                  <a:pt x="9905" y="13716"/>
                </a:lnTo>
                <a:lnTo>
                  <a:pt x="8381" y="13716"/>
                </a:lnTo>
                <a:lnTo>
                  <a:pt x="8381" y="14478"/>
                </a:lnTo>
                <a:lnTo>
                  <a:pt x="7619" y="14478"/>
                </a:lnTo>
                <a:lnTo>
                  <a:pt x="6857" y="15240"/>
                </a:lnTo>
                <a:lnTo>
                  <a:pt x="6096" y="12953"/>
                </a:lnTo>
                <a:lnTo>
                  <a:pt x="4571" y="11429"/>
                </a:lnTo>
                <a:lnTo>
                  <a:pt x="3809" y="9906"/>
                </a:lnTo>
                <a:lnTo>
                  <a:pt x="2285" y="7619"/>
                </a:lnTo>
                <a:lnTo>
                  <a:pt x="1523" y="6096"/>
                </a:lnTo>
                <a:lnTo>
                  <a:pt x="761" y="3810"/>
                </a:lnTo>
                <a:lnTo>
                  <a:pt x="761" y="1523"/>
                </a:lnTo>
                <a:lnTo>
                  <a:pt x="0" y="0"/>
                </a:lnTo>
                <a:lnTo>
                  <a:pt x="0" y="29717"/>
                </a:lnTo>
                <a:lnTo>
                  <a:pt x="761" y="36576"/>
                </a:lnTo>
                <a:lnTo>
                  <a:pt x="1523" y="36576"/>
                </a:lnTo>
                <a:lnTo>
                  <a:pt x="2285" y="37338"/>
                </a:lnTo>
                <a:lnTo>
                  <a:pt x="6096" y="37338"/>
                </a:lnTo>
                <a:lnTo>
                  <a:pt x="7619" y="38100"/>
                </a:lnTo>
                <a:lnTo>
                  <a:pt x="9143" y="38100"/>
                </a:lnTo>
                <a:lnTo>
                  <a:pt x="13715" y="40386"/>
                </a:lnTo>
                <a:lnTo>
                  <a:pt x="14477" y="41910"/>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7" name="object 847"/>
          <p:cNvSpPr/>
          <p:nvPr/>
        </p:nvSpPr>
        <p:spPr>
          <a:xfrm>
            <a:off x="4385833" y="2668756"/>
            <a:ext cx="0" cy="0"/>
          </a:xfrm>
          <a:custGeom>
            <a:avLst/>
            <a:gdLst/>
            <a:ahLst/>
            <a:cxnLst/>
            <a:rect l="l" t="t" r="r" b="b"/>
            <a:pathLst>
              <a:path>
                <a:moveTo>
                  <a:pt x="0" y="0"/>
                </a:moveTo>
                <a:lnTo>
                  <a:pt x="0" y="0"/>
                </a:lnTo>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8" name="object 848"/>
          <p:cNvSpPr/>
          <p:nvPr/>
        </p:nvSpPr>
        <p:spPr>
          <a:xfrm>
            <a:off x="4388892" y="2628984"/>
            <a:ext cx="1275" cy="7648"/>
          </a:xfrm>
          <a:custGeom>
            <a:avLst/>
            <a:gdLst/>
            <a:ahLst/>
            <a:cxnLst/>
            <a:rect l="l" t="t" r="r" b="b"/>
            <a:pathLst>
              <a:path w="1269" h="7619">
                <a:moveTo>
                  <a:pt x="761" y="762"/>
                </a:moveTo>
                <a:lnTo>
                  <a:pt x="761" y="0"/>
                </a:lnTo>
                <a:lnTo>
                  <a:pt x="0" y="6858"/>
                </a:lnTo>
                <a:lnTo>
                  <a:pt x="0" y="7620"/>
                </a:lnTo>
                <a:lnTo>
                  <a:pt x="761" y="76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49" name="object 849"/>
          <p:cNvSpPr/>
          <p:nvPr/>
        </p:nvSpPr>
        <p:spPr>
          <a:xfrm>
            <a:off x="4369007" y="2678698"/>
            <a:ext cx="38242" cy="12747"/>
          </a:xfrm>
          <a:custGeom>
            <a:avLst/>
            <a:gdLst/>
            <a:ahLst/>
            <a:cxnLst/>
            <a:rect l="l" t="t" r="r" b="b"/>
            <a:pathLst>
              <a:path w="38100" h="12700">
                <a:moveTo>
                  <a:pt x="38100" y="10667"/>
                </a:moveTo>
                <a:lnTo>
                  <a:pt x="38100" y="0"/>
                </a:lnTo>
                <a:lnTo>
                  <a:pt x="33528" y="3047"/>
                </a:lnTo>
                <a:lnTo>
                  <a:pt x="30479" y="3809"/>
                </a:lnTo>
                <a:lnTo>
                  <a:pt x="28193" y="4571"/>
                </a:lnTo>
                <a:lnTo>
                  <a:pt x="25146" y="4571"/>
                </a:lnTo>
                <a:lnTo>
                  <a:pt x="22097" y="5333"/>
                </a:lnTo>
                <a:lnTo>
                  <a:pt x="19812" y="5333"/>
                </a:lnTo>
                <a:lnTo>
                  <a:pt x="16764" y="4571"/>
                </a:lnTo>
                <a:lnTo>
                  <a:pt x="12191" y="4571"/>
                </a:lnTo>
                <a:lnTo>
                  <a:pt x="10667" y="3809"/>
                </a:lnTo>
                <a:lnTo>
                  <a:pt x="8381" y="3047"/>
                </a:lnTo>
                <a:lnTo>
                  <a:pt x="6096" y="3047"/>
                </a:lnTo>
                <a:lnTo>
                  <a:pt x="1523" y="1523"/>
                </a:lnTo>
                <a:lnTo>
                  <a:pt x="0" y="0"/>
                </a:lnTo>
                <a:lnTo>
                  <a:pt x="0" y="12192"/>
                </a:lnTo>
                <a:lnTo>
                  <a:pt x="4572" y="12192"/>
                </a:lnTo>
                <a:lnTo>
                  <a:pt x="9143" y="11429"/>
                </a:lnTo>
                <a:lnTo>
                  <a:pt x="37337" y="11429"/>
                </a:lnTo>
                <a:lnTo>
                  <a:pt x="38100" y="10667"/>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50" name="object 850"/>
          <p:cNvSpPr/>
          <p:nvPr/>
        </p:nvSpPr>
        <p:spPr>
          <a:xfrm>
            <a:off x="4369772" y="2494373"/>
            <a:ext cx="37604" cy="28044"/>
          </a:xfrm>
          <a:custGeom>
            <a:avLst/>
            <a:gdLst/>
            <a:ahLst/>
            <a:cxnLst/>
            <a:rect l="l" t="t" r="r" b="b"/>
            <a:pathLst>
              <a:path w="37464" h="27939">
                <a:moveTo>
                  <a:pt x="37337" y="19812"/>
                </a:moveTo>
                <a:lnTo>
                  <a:pt x="37337" y="762"/>
                </a:lnTo>
                <a:lnTo>
                  <a:pt x="19050" y="762"/>
                </a:lnTo>
                <a:lnTo>
                  <a:pt x="14478" y="0"/>
                </a:lnTo>
                <a:lnTo>
                  <a:pt x="0" y="0"/>
                </a:lnTo>
                <a:lnTo>
                  <a:pt x="0" y="25908"/>
                </a:lnTo>
                <a:lnTo>
                  <a:pt x="1524" y="25145"/>
                </a:lnTo>
                <a:lnTo>
                  <a:pt x="3048" y="25145"/>
                </a:lnTo>
                <a:lnTo>
                  <a:pt x="5334" y="24384"/>
                </a:lnTo>
                <a:lnTo>
                  <a:pt x="10667" y="24384"/>
                </a:lnTo>
                <a:lnTo>
                  <a:pt x="12192" y="25145"/>
                </a:lnTo>
                <a:lnTo>
                  <a:pt x="14478" y="25908"/>
                </a:lnTo>
                <a:lnTo>
                  <a:pt x="15240" y="24384"/>
                </a:lnTo>
                <a:lnTo>
                  <a:pt x="15240" y="20574"/>
                </a:lnTo>
                <a:lnTo>
                  <a:pt x="16763" y="19812"/>
                </a:lnTo>
                <a:lnTo>
                  <a:pt x="17525" y="19050"/>
                </a:lnTo>
                <a:lnTo>
                  <a:pt x="19050" y="18288"/>
                </a:lnTo>
                <a:lnTo>
                  <a:pt x="19811" y="18288"/>
                </a:lnTo>
                <a:lnTo>
                  <a:pt x="22098" y="17526"/>
                </a:lnTo>
                <a:lnTo>
                  <a:pt x="24384" y="17526"/>
                </a:lnTo>
                <a:lnTo>
                  <a:pt x="25908" y="19050"/>
                </a:lnTo>
                <a:lnTo>
                  <a:pt x="27431" y="19812"/>
                </a:lnTo>
                <a:lnTo>
                  <a:pt x="27431" y="27432"/>
                </a:lnTo>
                <a:lnTo>
                  <a:pt x="28194" y="26670"/>
                </a:lnTo>
                <a:lnTo>
                  <a:pt x="29717" y="26670"/>
                </a:lnTo>
                <a:lnTo>
                  <a:pt x="31242" y="25908"/>
                </a:lnTo>
                <a:lnTo>
                  <a:pt x="36575" y="25908"/>
                </a:lnTo>
                <a:lnTo>
                  <a:pt x="37337" y="19812"/>
                </a:lnTo>
                <a:close/>
              </a:path>
              <a:path w="37464" h="27939">
                <a:moveTo>
                  <a:pt x="27431" y="27432"/>
                </a:moveTo>
                <a:lnTo>
                  <a:pt x="27431" y="21336"/>
                </a:lnTo>
                <a:lnTo>
                  <a:pt x="26669" y="22860"/>
                </a:lnTo>
                <a:lnTo>
                  <a:pt x="26669" y="26670"/>
                </a:lnTo>
                <a:lnTo>
                  <a:pt x="27431" y="27432"/>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51" name="object 851"/>
          <p:cNvSpPr/>
          <p:nvPr/>
        </p:nvSpPr>
        <p:spPr>
          <a:xfrm>
            <a:off x="4369007" y="2640456"/>
            <a:ext cx="14022" cy="33143"/>
          </a:xfrm>
          <a:custGeom>
            <a:avLst/>
            <a:gdLst/>
            <a:ahLst/>
            <a:cxnLst/>
            <a:rect l="l" t="t" r="r" b="b"/>
            <a:pathLst>
              <a:path w="13969" h="33019">
                <a:moveTo>
                  <a:pt x="13716" y="27431"/>
                </a:moveTo>
                <a:lnTo>
                  <a:pt x="13716" y="0"/>
                </a:lnTo>
                <a:lnTo>
                  <a:pt x="12954" y="761"/>
                </a:lnTo>
                <a:lnTo>
                  <a:pt x="12954" y="2285"/>
                </a:lnTo>
                <a:lnTo>
                  <a:pt x="12191" y="3809"/>
                </a:lnTo>
                <a:lnTo>
                  <a:pt x="11429" y="4571"/>
                </a:lnTo>
                <a:lnTo>
                  <a:pt x="9906" y="4571"/>
                </a:lnTo>
                <a:lnTo>
                  <a:pt x="8381" y="3809"/>
                </a:lnTo>
                <a:lnTo>
                  <a:pt x="3810" y="3809"/>
                </a:lnTo>
                <a:lnTo>
                  <a:pt x="3047" y="3047"/>
                </a:lnTo>
                <a:lnTo>
                  <a:pt x="0" y="3047"/>
                </a:lnTo>
                <a:lnTo>
                  <a:pt x="0" y="32765"/>
                </a:lnTo>
                <a:lnTo>
                  <a:pt x="762" y="32003"/>
                </a:lnTo>
                <a:lnTo>
                  <a:pt x="2286" y="31242"/>
                </a:lnTo>
                <a:lnTo>
                  <a:pt x="3810" y="29717"/>
                </a:lnTo>
                <a:lnTo>
                  <a:pt x="5334" y="29717"/>
                </a:lnTo>
                <a:lnTo>
                  <a:pt x="6858" y="28955"/>
                </a:lnTo>
                <a:lnTo>
                  <a:pt x="8381" y="28955"/>
                </a:lnTo>
                <a:lnTo>
                  <a:pt x="9906" y="28193"/>
                </a:lnTo>
                <a:lnTo>
                  <a:pt x="12191" y="28193"/>
                </a:lnTo>
                <a:lnTo>
                  <a:pt x="13716" y="27431"/>
                </a:lnTo>
                <a:close/>
              </a:path>
            </a:pathLst>
          </a:custGeom>
          <a:solidFill>
            <a:srgbClr val="FFD865"/>
          </a:solidFill>
        </p:spPr>
        <p:txBody>
          <a:bodyPr wrap="square" lIns="0" tIns="0" rIns="0" bIns="0" rtlCol="0"/>
          <a:lstStyle/>
          <a:p>
            <a:pPr defTabSz="917783"/>
            <a:endParaRPr sz="1807">
              <a:solidFill>
                <a:prstClr val="black"/>
              </a:solidFill>
              <a:latin typeface="Calibri"/>
            </a:endParaRPr>
          </a:p>
        </p:txBody>
      </p:sp>
      <p:sp>
        <p:nvSpPr>
          <p:cNvPr id="852" name="object 852"/>
          <p:cNvSpPr/>
          <p:nvPr/>
        </p:nvSpPr>
        <p:spPr>
          <a:xfrm>
            <a:off x="4625226" y="2636632"/>
            <a:ext cx="3824" cy="36967"/>
          </a:xfrm>
          <a:custGeom>
            <a:avLst/>
            <a:gdLst/>
            <a:ahLst/>
            <a:cxnLst/>
            <a:rect l="l" t="t" r="r" b="b"/>
            <a:pathLst>
              <a:path w="3810" h="36830">
                <a:moveTo>
                  <a:pt x="2286" y="3048"/>
                </a:moveTo>
                <a:lnTo>
                  <a:pt x="2286" y="1523"/>
                </a:lnTo>
                <a:lnTo>
                  <a:pt x="761" y="0"/>
                </a:lnTo>
                <a:lnTo>
                  <a:pt x="0" y="0"/>
                </a:lnTo>
                <a:lnTo>
                  <a:pt x="0" y="36575"/>
                </a:lnTo>
                <a:lnTo>
                  <a:pt x="1523" y="36575"/>
                </a:lnTo>
                <a:lnTo>
                  <a:pt x="1523" y="3048"/>
                </a:lnTo>
                <a:lnTo>
                  <a:pt x="2286" y="3048"/>
                </a:lnTo>
                <a:close/>
              </a:path>
              <a:path w="3810" h="36830">
                <a:moveTo>
                  <a:pt x="3809" y="36575"/>
                </a:moveTo>
                <a:lnTo>
                  <a:pt x="3047" y="32765"/>
                </a:lnTo>
                <a:lnTo>
                  <a:pt x="3047" y="3809"/>
                </a:lnTo>
                <a:lnTo>
                  <a:pt x="1523" y="3809"/>
                </a:lnTo>
                <a:lnTo>
                  <a:pt x="1523" y="36575"/>
                </a:lnTo>
                <a:lnTo>
                  <a:pt x="3809" y="36575"/>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853" name="object 853"/>
          <p:cNvSpPr/>
          <p:nvPr/>
        </p:nvSpPr>
        <p:spPr>
          <a:xfrm>
            <a:off x="4632875" y="2671816"/>
            <a:ext cx="2549" cy="1912"/>
          </a:xfrm>
          <a:custGeom>
            <a:avLst/>
            <a:gdLst/>
            <a:ahLst/>
            <a:cxnLst/>
            <a:rect l="l" t="t" r="r" b="b"/>
            <a:pathLst>
              <a:path w="2539" h="1905">
                <a:moveTo>
                  <a:pt x="2285" y="1523"/>
                </a:moveTo>
                <a:lnTo>
                  <a:pt x="2285" y="761"/>
                </a:lnTo>
                <a:lnTo>
                  <a:pt x="1523" y="761"/>
                </a:lnTo>
                <a:lnTo>
                  <a:pt x="761" y="0"/>
                </a:lnTo>
                <a:lnTo>
                  <a:pt x="0" y="0"/>
                </a:lnTo>
                <a:lnTo>
                  <a:pt x="1523" y="1523"/>
                </a:lnTo>
                <a:lnTo>
                  <a:pt x="2285" y="152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54" name="object 854"/>
          <p:cNvSpPr/>
          <p:nvPr/>
        </p:nvSpPr>
        <p:spPr>
          <a:xfrm>
            <a:off x="4625226" y="2636633"/>
            <a:ext cx="0" cy="1912"/>
          </a:xfrm>
          <a:custGeom>
            <a:avLst/>
            <a:gdLst/>
            <a:ahLst/>
            <a:cxnLst/>
            <a:rect l="l" t="t" r="r" b="b"/>
            <a:pathLst>
              <a:path h="1905">
                <a:moveTo>
                  <a:pt x="0" y="0"/>
                </a:moveTo>
                <a:lnTo>
                  <a:pt x="0" y="1523"/>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55" name="object 855"/>
          <p:cNvSpPr/>
          <p:nvPr/>
        </p:nvSpPr>
        <p:spPr>
          <a:xfrm>
            <a:off x="4628285" y="2640457"/>
            <a:ext cx="0" cy="12747"/>
          </a:xfrm>
          <a:custGeom>
            <a:avLst/>
            <a:gdLst/>
            <a:ahLst/>
            <a:cxnLst/>
            <a:rect l="l" t="t" r="r" b="b"/>
            <a:pathLst>
              <a:path h="12700">
                <a:moveTo>
                  <a:pt x="0" y="12192"/>
                </a:moveTo>
                <a:lnTo>
                  <a:pt x="0" y="0"/>
                </a:lnTo>
                <a:lnTo>
                  <a:pt x="0"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56" name="object 856"/>
          <p:cNvSpPr/>
          <p:nvPr/>
        </p:nvSpPr>
        <p:spPr>
          <a:xfrm>
            <a:off x="4636698" y="2677168"/>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857" name="object 857"/>
          <p:cNvSpPr/>
          <p:nvPr/>
        </p:nvSpPr>
        <p:spPr>
          <a:xfrm>
            <a:off x="4636698" y="2677168"/>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858" name="object 858"/>
          <p:cNvSpPr/>
          <p:nvPr/>
        </p:nvSpPr>
        <p:spPr>
          <a:xfrm>
            <a:off x="4609930" y="2673345"/>
            <a:ext cx="33780" cy="10198"/>
          </a:xfrm>
          <a:custGeom>
            <a:avLst/>
            <a:gdLst/>
            <a:ahLst/>
            <a:cxnLst/>
            <a:rect l="l" t="t" r="r" b="b"/>
            <a:pathLst>
              <a:path w="33655" h="10160">
                <a:moveTo>
                  <a:pt x="8382" y="1524"/>
                </a:moveTo>
                <a:lnTo>
                  <a:pt x="8382" y="762"/>
                </a:lnTo>
                <a:lnTo>
                  <a:pt x="3810" y="2286"/>
                </a:lnTo>
                <a:lnTo>
                  <a:pt x="1524" y="3809"/>
                </a:lnTo>
                <a:lnTo>
                  <a:pt x="0" y="5333"/>
                </a:lnTo>
                <a:lnTo>
                  <a:pt x="1524" y="6857"/>
                </a:lnTo>
                <a:lnTo>
                  <a:pt x="3048" y="7619"/>
                </a:lnTo>
                <a:lnTo>
                  <a:pt x="5334" y="8381"/>
                </a:lnTo>
                <a:lnTo>
                  <a:pt x="6858" y="8381"/>
                </a:lnTo>
                <a:lnTo>
                  <a:pt x="6858" y="3809"/>
                </a:lnTo>
                <a:lnTo>
                  <a:pt x="7620" y="3047"/>
                </a:lnTo>
                <a:lnTo>
                  <a:pt x="8382" y="1524"/>
                </a:lnTo>
                <a:close/>
              </a:path>
              <a:path w="33655" h="10160">
                <a:moveTo>
                  <a:pt x="26670" y="9143"/>
                </a:moveTo>
                <a:lnTo>
                  <a:pt x="26670" y="3809"/>
                </a:lnTo>
                <a:lnTo>
                  <a:pt x="25908" y="5333"/>
                </a:lnTo>
                <a:lnTo>
                  <a:pt x="23622" y="5333"/>
                </a:lnTo>
                <a:lnTo>
                  <a:pt x="17526" y="6857"/>
                </a:lnTo>
                <a:lnTo>
                  <a:pt x="14478" y="6857"/>
                </a:lnTo>
                <a:lnTo>
                  <a:pt x="8382" y="5333"/>
                </a:lnTo>
                <a:lnTo>
                  <a:pt x="6858" y="4572"/>
                </a:lnTo>
                <a:lnTo>
                  <a:pt x="6858" y="8381"/>
                </a:lnTo>
                <a:lnTo>
                  <a:pt x="11430" y="9906"/>
                </a:lnTo>
                <a:lnTo>
                  <a:pt x="22860" y="9906"/>
                </a:lnTo>
                <a:lnTo>
                  <a:pt x="25146" y="9143"/>
                </a:lnTo>
                <a:lnTo>
                  <a:pt x="26670" y="9143"/>
                </a:lnTo>
                <a:close/>
              </a:path>
              <a:path w="33655" h="10160">
                <a:moveTo>
                  <a:pt x="33528" y="5333"/>
                </a:moveTo>
                <a:lnTo>
                  <a:pt x="32004" y="3047"/>
                </a:lnTo>
                <a:lnTo>
                  <a:pt x="29717" y="1524"/>
                </a:lnTo>
                <a:lnTo>
                  <a:pt x="27432" y="1524"/>
                </a:lnTo>
                <a:lnTo>
                  <a:pt x="25146" y="762"/>
                </a:lnTo>
                <a:lnTo>
                  <a:pt x="25146" y="0"/>
                </a:lnTo>
                <a:lnTo>
                  <a:pt x="24384" y="0"/>
                </a:lnTo>
                <a:lnTo>
                  <a:pt x="25146" y="1524"/>
                </a:lnTo>
                <a:lnTo>
                  <a:pt x="25908" y="2286"/>
                </a:lnTo>
                <a:lnTo>
                  <a:pt x="26670" y="3809"/>
                </a:lnTo>
                <a:lnTo>
                  <a:pt x="26670" y="9143"/>
                </a:lnTo>
                <a:lnTo>
                  <a:pt x="27432" y="9143"/>
                </a:lnTo>
                <a:lnTo>
                  <a:pt x="29717" y="8381"/>
                </a:lnTo>
                <a:lnTo>
                  <a:pt x="31242" y="6857"/>
                </a:lnTo>
                <a:lnTo>
                  <a:pt x="33528" y="5333"/>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859" name="object 859"/>
          <p:cNvSpPr/>
          <p:nvPr/>
        </p:nvSpPr>
        <p:spPr>
          <a:xfrm>
            <a:off x="4616813" y="2677168"/>
            <a:ext cx="0" cy="1275"/>
          </a:xfrm>
          <a:custGeom>
            <a:avLst/>
            <a:gdLst/>
            <a:ahLst/>
            <a:cxnLst/>
            <a:rect l="l" t="t" r="r" b="b"/>
            <a:pathLst>
              <a:path h="1269">
                <a:moveTo>
                  <a:pt x="0" y="762"/>
                </a:moveTo>
                <a:lnTo>
                  <a:pt x="0" y="0"/>
                </a:lnTo>
                <a:lnTo>
                  <a:pt x="0" y="762"/>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860" name="object 860"/>
          <p:cNvSpPr/>
          <p:nvPr/>
        </p:nvSpPr>
        <p:spPr>
          <a:xfrm>
            <a:off x="4619873" y="2671816"/>
            <a:ext cx="14022" cy="5736"/>
          </a:xfrm>
          <a:custGeom>
            <a:avLst/>
            <a:gdLst/>
            <a:ahLst/>
            <a:cxnLst/>
            <a:rect l="l" t="t" r="r" b="b"/>
            <a:pathLst>
              <a:path w="13969" h="5714">
                <a:moveTo>
                  <a:pt x="13715" y="3809"/>
                </a:moveTo>
                <a:lnTo>
                  <a:pt x="13715" y="3047"/>
                </a:lnTo>
                <a:lnTo>
                  <a:pt x="12953" y="1523"/>
                </a:lnTo>
                <a:lnTo>
                  <a:pt x="10667" y="381"/>
                </a:lnTo>
                <a:lnTo>
                  <a:pt x="10667" y="1523"/>
                </a:lnTo>
                <a:lnTo>
                  <a:pt x="9143" y="3047"/>
                </a:lnTo>
                <a:lnTo>
                  <a:pt x="3809" y="3047"/>
                </a:lnTo>
                <a:lnTo>
                  <a:pt x="3809" y="0"/>
                </a:lnTo>
                <a:lnTo>
                  <a:pt x="2285" y="1523"/>
                </a:lnTo>
                <a:lnTo>
                  <a:pt x="1524" y="1523"/>
                </a:lnTo>
                <a:lnTo>
                  <a:pt x="761" y="3047"/>
                </a:lnTo>
                <a:lnTo>
                  <a:pt x="0" y="3809"/>
                </a:lnTo>
                <a:lnTo>
                  <a:pt x="1524" y="5333"/>
                </a:lnTo>
                <a:lnTo>
                  <a:pt x="10667" y="5333"/>
                </a:lnTo>
                <a:lnTo>
                  <a:pt x="13715" y="3809"/>
                </a:lnTo>
                <a:close/>
              </a:path>
              <a:path w="13969" h="5714">
                <a:moveTo>
                  <a:pt x="10667" y="381"/>
                </a:moveTo>
                <a:lnTo>
                  <a:pt x="10667" y="0"/>
                </a:lnTo>
                <a:lnTo>
                  <a:pt x="9905" y="0"/>
                </a:lnTo>
                <a:lnTo>
                  <a:pt x="10667" y="381"/>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861" name="object 861"/>
          <p:cNvSpPr/>
          <p:nvPr/>
        </p:nvSpPr>
        <p:spPr>
          <a:xfrm>
            <a:off x="4651232" y="2535675"/>
            <a:ext cx="1912" cy="2549"/>
          </a:xfrm>
          <a:custGeom>
            <a:avLst/>
            <a:gdLst/>
            <a:ahLst/>
            <a:cxnLst/>
            <a:rect l="l" t="t" r="r" b="b"/>
            <a:pathLst>
              <a:path w="1905" h="2539">
                <a:moveTo>
                  <a:pt x="1523" y="2286"/>
                </a:moveTo>
                <a:lnTo>
                  <a:pt x="1523" y="1523"/>
                </a:lnTo>
                <a:lnTo>
                  <a:pt x="762" y="762"/>
                </a:lnTo>
                <a:lnTo>
                  <a:pt x="762" y="0"/>
                </a:lnTo>
                <a:lnTo>
                  <a:pt x="0" y="0"/>
                </a:lnTo>
                <a:lnTo>
                  <a:pt x="0" y="1523"/>
                </a:lnTo>
                <a:lnTo>
                  <a:pt x="762" y="1523"/>
                </a:lnTo>
                <a:lnTo>
                  <a:pt x="1523" y="228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2" name="object 862"/>
          <p:cNvSpPr/>
          <p:nvPr/>
        </p:nvSpPr>
        <p:spPr>
          <a:xfrm>
            <a:off x="4653525" y="2538734"/>
            <a:ext cx="7011" cy="2549"/>
          </a:xfrm>
          <a:custGeom>
            <a:avLst/>
            <a:gdLst/>
            <a:ahLst/>
            <a:cxnLst/>
            <a:rect l="l" t="t" r="r" b="b"/>
            <a:pathLst>
              <a:path w="6985" h="2539">
                <a:moveTo>
                  <a:pt x="6858" y="0"/>
                </a:moveTo>
                <a:lnTo>
                  <a:pt x="4572" y="762"/>
                </a:lnTo>
                <a:lnTo>
                  <a:pt x="2285" y="762"/>
                </a:lnTo>
                <a:lnTo>
                  <a:pt x="0" y="2286"/>
                </a:lnTo>
                <a:lnTo>
                  <a:pt x="3047" y="1524"/>
                </a:lnTo>
                <a:lnTo>
                  <a:pt x="4572" y="1524"/>
                </a:lnTo>
                <a:lnTo>
                  <a:pt x="6858"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3" name="object 863"/>
          <p:cNvSpPr/>
          <p:nvPr/>
        </p:nvSpPr>
        <p:spPr>
          <a:xfrm>
            <a:off x="4651232" y="2531851"/>
            <a:ext cx="5736" cy="3187"/>
          </a:xfrm>
          <a:custGeom>
            <a:avLst/>
            <a:gdLst/>
            <a:ahLst/>
            <a:cxnLst/>
            <a:rect l="l" t="t" r="r" b="b"/>
            <a:pathLst>
              <a:path w="5714" h="3175">
                <a:moveTo>
                  <a:pt x="5333" y="3047"/>
                </a:moveTo>
                <a:lnTo>
                  <a:pt x="5333" y="1523"/>
                </a:lnTo>
                <a:lnTo>
                  <a:pt x="3809" y="761"/>
                </a:lnTo>
                <a:lnTo>
                  <a:pt x="3047" y="0"/>
                </a:lnTo>
                <a:lnTo>
                  <a:pt x="0" y="0"/>
                </a:lnTo>
                <a:lnTo>
                  <a:pt x="0" y="1523"/>
                </a:lnTo>
                <a:lnTo>
                  <a:pt x="1523" y="1523"/>
                </a:lnTo>
                <a:lnTo>
                  <a:pt x="3047" y="2285"/>
                </a:lnTo>
                <a:lnTo>
                  <a:pt x="3809" y="2285"/>
                </a:lnTo>
                <a:lnTo>
                  <a:pt x="5333" y="304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4" name="object 864"/>
          <p:cNvSpPr/>
          <p:nvPr/>
        </p:nvSpPr>
        <p:spPr>
          <a:xfrm>
            <a:off x="4596928" y="2525732"/>
            <a:ext cx="5736" cy="3187"/>
          </a:xfrm>
          <a:custGeom>
            <a:avLst/>
            <a:gdLst/>
            <a:ahLst/>
            <a:cxnLst/>
            <a:rect l="l" t="t" r="r" b="b"/>
            <a:pathLst>
              <a:path w="5714" h="3175">
                <a:moveTo>
                  <a:pt x="5334" y="3047"/>
                </a:moveTo>
                <a:lnTo>
                  <a:pt x="5334" y="761"/>
                </a:lnTo>
                <a:lnTo>
                  <a:pt x="4571" y="761"/>
                </a:lnTo>
                <a:lnTo>
                  <a:pt x="3047" y="0"/>
                </a:lnTo>
                <a:lnTo>
                  <a:pt x="1524" y="761"/>
                </a:lnTo>
                <a:lnTo>
                  <a:pt x="0" y="761"/>
                </a:lnTo>
                <a:lnTo>
                  <a:pt x="1524" y="1523"/>
                </a:lnTo>
                <a:lnTo>
                  <a:pt x="3047" y="1523"/>
                </a:lnTo>
                <a:lnTo>
                  <a:pt x="4571" y="2285"/>
                </a:lnTo>
                <a:lnTo>
                  <a:pt x="5334" y="304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5" name="object 865"/>
          <p:cNvSpPr/>
          <p:nvPr/>
        </p:nvSpPr>
        <p:spPr>
          <a:xfrm>
            <a:off x="4601516" y="2534146"/>
            <a:ext cx="1275" cy="1275"/>
          </a:xfrm>
          <a:custGeom>
            <a:avLst/>
            <a:gdLst/>
            <a:ahLst/>
            <a:cxnLst/>
            <a:rect l="l" t="t" r="r" b="b"/>
            <a:pathLst>
              <a:path w="1269" h="1269">
                <a:moveTo>
                  <a:pt x="762" y="762"/>
                </a:moveTo>
                <a:lnTo>
                  <a:pt x="762" y="0"/>
                </a:lnTo>
                <a:lnTo>
                  <a:pt x="0" y="0"/>
                </a:lnTo>
                <a:lnTo>
                  <a:pt x="0" y="762"/>
                </a:lnTo>
                <a:lnTo>
                  <a:pt x="762" y="76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6" name="object 866"/>
          <p:cNvSpPr/>
          <p:nvPr/>
        </p:nvSpPr>
        <p:spPr>
          <a:xfrm>
            <a:off x="4598457" y="2530322"/>
            <a:ext cx="3824" cy="1912"/>
          </a:xfrm>
          <a:custGeom>
            <a:avLst/>
            <a:gdLst/>
            <a:ahLst/>
            <a:cxnLst/>
            <a:rect l="l" t="t" r="r" b="b"/>
            <a:pathLst>
              <a:path w="3810" h="1905">
                <a:moveTo>
                  <a:pt x="3810" y="1523"/>
                </a:moveTo>
                <a:lnTo>
                  <a:pt x="3810" y="0"/>
                </a:lnTo>
                <a:lnTo>
                  <a:pt x="0" y="0"/>
                </a:lnTo>
                <a:lnTo>
                  <a:pt x="1523" y="1523"/>
                </a:lnTo>
                <a:lnTo>
                  <a:pt x="3810" y="152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7" name="object 867"/>
          <p:cNvSpPr/>
          <p:nvPr/>
        </p:nvSpPr>
        <p:spPr>
          <a:xfrm>
            <a:off x="4591574" y="2534146"/>
            <a:ext cx="9560" cy="5099"/>
          </a:xfrm>
          <a:custGeom>
            <a:avLst/>
            <a:gdLst/>
            <a:ahLst/>
            <a:cxnLst/>
            <a:rect l="l" t="t" r="r" b="b"/>
            <a:pathLst>
              <a:path w="9525" h="5080">
                <a:moveTo>
                  <a:pt x="6858" y="3047"/>
                </a:moveTo>
                <a:lnTo>
                  <a:pt x="5334" y="1524"/>
                </a:lnTo>
                <a:lnTo>
                  <a:pt x="2286" y="762"/>
                </a:lnTo>
                <a:lnTo>
                  <a:pt x="0" y="0"/>
                </a:lnTo>
                <a:lnTo>
                  <a:pt x="0" y="1524"/>
                </a:lnTo>
                <a:lnTo>
                  <a:pt x="3048" y="1524"/>
                </a:lnTo>
                <a:lnTo>
                  <a:pt x="3810" y="2286"/>
                </a:lnTo>
                <a:lnTo>
                  <a:pt x="5334" y="3047"/>
                </a:lnTo>
                <a:lnTo>
                  <a:pt x="6858" y="3047"/>
                </a:lnTo>
                <a:close/>
              </a:path>
              <a:path w="9525" h="5080">
                <a:moveTo>
                  <a:pt x="9144" y="4571"/>
                </a:moveTo>
                <a:lnTo>
                  <a:pt x="6858" y="3047"/>
                </a:lnTo>
                <a:lnTo>
                  <a:pt x="7620" y="4571"/>
                </a:lnTo>
                <a:lnTo>
                  <a:pt x="9144" y="45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8" name="object 868"/>
          <p:cNvSpPr/>
          <p:nvPr/>
        </p:nvSpPr>
        <p:spPr>
          <a:xfrm>
            <a:off x="4609164" y="2580800"/>
            <a:ext cx="14658" cy="57362"/>
          </a:xfrm>
          <a:custGeom>
            <a:avLst/>
            <a:gdLst/>
            <a:ahLst/>
            <a:cxnLst/>
            <a:rect l="l" t="t" r="r" b="b"/>
            <a:pathLst>
              <a:path w="14605" h="57150">
                <a:moveTo>
                  <a:pt x="14478" y="0"/>
                </a:moveTo>
                <a:lnTo>
                  <a:pt x="12192" y="3810"/>
                </a:lnTo>
                <a:lnTo>
                  <a:pt x="10668" y="7620"/>
                </a:lnTo>
                <a:lnTo>
                  <a:pt x="9144" y="10668"/>
                </a:lnTo>
                <a:lnTo>
                  <a:pt x="7620" y="14478"/>
                </a:lnTo>
                <a:lnTo>
                  <a:pt x="6096" y="20574"/>
                </a:lnTo>
                <a:lnTo>
                  <a:pt x="3048" y="31242"/>
                </a:lnTo>
                <a:lnTo>
                  <a:pt x="1523" y="37338"/>
                </a:lnTo>
                <a:lnTo>
                  <a:pt x="761" y="41148"/>
                </a:lnTo>
                <a:lnTo>
                  <a:pt x="761" y="48006"/>
                </a:lnTo>
                <a:lnTo>
                  <a:pt x="0" y="51816"/>
                </a:lnTo>
                <a:lnTo>
                  <a:pt x="1523" y="51816"/>
                </a:lnTo>
                <a:lnTo>
                  <a:pt x="2286" y="51054"/>
                </a:lnTo>
                <a:lnTo>
                  <a:pt x="3048" y="51054"/>
                </a:lnTo>
                <a:lnTo>
                  <a:pt x="3810" y="51816"/>
                </a:lnTo>
                <a:lnTo>
                  <a:pt x="4572" y="51816"/>
                </a:lnTo>
                <a:lnTo>
                  <a:pt x="6096" y="53340"/>
                </a:lnTo>
                <a:lnTo>
                  <a:pt x="6096" y="56388"/>
                </a:lnTo>
                <a:lnTo>
                  <a:pt x="8382" y="56388"/>
                </a:lnTo>
                <a:lnTo>
                  <a:pt x="9144" y="57150"/>
                </a:lnTo>
                <a:lnTo>
                  <a:pt x="9144" y="35052"/>
                </a:lnTo>
                <a:lnTo>
                  <a:pt x="12192" y="11430"/>
                </a:lnTo>
                <a:lnTo>
                  <a:pt x="14478"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69" name="object 869"/>
          <p:cNvSpPr/>
          <p:nvPr/>
        </p:nvSpPr>
        <p:spPr>
          <a:xfrm>
            <a:off x="4629050" y="2576211"/>
            <a:ext cx="17209" cy="59912"/>
          </a:xfrm>
          <a:custGeom>
            <a:avLst/>
            <a:gdLst/>
            <a:ahLst/>
            <a:cxnLst/>
            <a:rect l="l" t="t" r="r" b="b"/>
            <a:pathLst>
              <a:path w="17144" h="59689">
                <a:moveTo>
                  <a:pt x="16764" y="56387"/>
                </a:moveTo>
                <a:lnTo>
                  <a:pt x="15240" y="44195"/>
                </a:lnTo>
                <a:lnTo>
                  <a:pt x="12192" y="33527"/>
                </a:lnTo>
                <a:lnTo>
                  <a:pt x="10667" y="29717"/>
                </a:lnTo>
                <a:lnTo>
                  <a:pt x="9906" y="26669"/>
                </a:lnTo>
                <a:lnTo>
                  <a:pt x="9143" y="22859"/>
                </a:lnTo>
                <a:lnTo>
                  <a:pt x="7620" y="19811"/>
                </a:lnTo>
                <a:lnTo>
                  <a:pt x="6096" y="15239"/>
                </a:lnTo>
                <a:lnTo>
                  <a:pt x="4572" y="11429"/>
                </a:lnTo>
                <a:lnTo>
                  <a:pt x="3048" y="6857"/>
                </a:lnTo>
                <a:lnTo>
                  <a:pt x="1524" y="3047"/>
                </a:lnTo>
                <a:lnTo>
                  <a:pt x="1524" y="2285"/>
                </a:lnTo>
                <a:lnTo>
                  <a:pt x="762" y="1523"/>
                </a:lnTo>
                <a:lnTo>
                  <a:pt x="762" y="0"/>
                </a:lnTo>
                <a:lnTo>
                  <a:pt x="0" y="0"/>
                </a:lnTo>
                <a:lnTo>
                  <a:pt x="762" y="4571"/>
                </a:lnTo>
                <a:lnTo>
                  <a:pt x="2286" y="9143"/>
                </a:lnTo>
                <a:lnTo>
                  <a:pt x="2286" y="13715"/>
                </a:lnTo>
                <a:lnTo>
                  <a:pt x="3048" y="19049"/>
                </a:lnTo>
                <a:lnTo>
                  <a:pt x="4572" y="25907"/>
                </a:lnTo>
                <a:lnTo>
                  <a:pt x="5334" y="32765"/>
                </a:lnTo>
                <a:lnTo>
                  <a:pt x="6858" y="39623"/>
                </a:lnTo>
                <a:lnTo>
                  <a:pt x="7620" y="47243"/>
                </a:lnTo>
                <a:lnTo>
                  <a:pt x="9143" y="50291"/>
                </a:lnTo>
                <a:lnTo>
                  <a:pt x="9143" y="53339"/>
                </a:lnTo>
                <a:lnTo>
                  <a:pt x="10667" y="59435"/>
                </a:lnTo>
                <a:lnTo>
                  <a:pt x="12192" y="57911"/>
                </a:lnTo>
                <a:lnTo>
                  <a:pt x="15240" y="56387"/>
                </a:lnTo>
                <a:lnTo>
                  <a:pt x="16764" y="5638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0" name="object 870"/>
          <p:cNvSpPr/>
          <p:nvPr/>
        </p:nvSpPr>
        <p:spPr>
          <a:xfrm>
            <a:off x="4623697" y="2543323"/>
            <a:ext cx="3824" cy="5099"/>
          </a:xfrm>
          <a:custGeom>
            <a:avLst/>
            <a:gdLst/>
            <a:ahLst/>
            <a:cxnLst/>
            <a:rect l="l" t="t" r="r" b="b"/>
            <a:pathLst>
              <a:path w="3810" h="5080">
                <a:moveTo>
                  <a:pt x="3810" y="3047"/>
                </a:moveTo>
                <a:lnTo>
                  <a:pt x="3810" y="762"/>
                </a:lnTo>
                <a:lnTo>
                  <a:pt x="3047" y="762"/>
                </a:lnTo>
                <a:lnTo>
                  <a:pt x="2285" y="0"/>
                </a:lnTo>
                <a:lnTo>
                  <a:pt x="0" y="0"/>
                </a:lnTo>
                <a:lnTo>
                  <a:pt x="0" y="762"/>
                </a:lnTo>
                <a:lnTo>
                  <a:pt x="2285" y="762"/>
                </a:lnTo>
                <a:lnTo>
                  <a:pt x="3047" y="1524"/>
                </a:lnTo>
                <a:lnTo>
                  <a:pt x="3047" y="3809"/>
                </a:lnTo>
                <a:lnTo>
                  <a:pt x="3810" y="3047"/>
                </a:lnTo>
                <a:close/>
              </a:path>
              <a:path w="3810" h="5080">
                <a:moveTo>
                  <a:pt x="1524" y="3047"/>
                </a:moveTo>
                <a:lnTo>
                  <a:pt x="1524" y="2286"/>
                </a:lnTo>
                <a:lnTo>
                  <a:pt x="0" y="2286"/>
                </a:lnTo>
                <a:lnTo>
                  <a:pt x="0" y="4571"/>
                </a:lnTo>
                <a:lnTo>
                  <a:pt x="762" y="4571"/>
                </a:lnTo>
                <a:lnTo>
                  <a:pt x="762" y="3047"/>
                </a:lnTo>
                <a:lnTo>
                  <a:pt x="1524" y="3047"/>
                </a:lnTo>
                <a:close/>
              </a:path>
              <a:path w="3810" h="5080">
                <a:moveTo>
                  <a:pt x="3047" y="3809"/>
                </a:moveTo>
                <a:lnTo>
                  <a:pt x="3047" y="2286"/>
                </a:lnTo>
                <a:lnTo>
                  <a:pt x="1524" y="3809"/>
                </a:lnTo>
                <a:lnTo>
                  <a:pt x="762" y="3809"/>
                </a:lnTo>
                <a:lnTo>
                  <a:pt x="762" y="4571"/>
                </a:lnTo>
                <a:lnTo>
                  <a:pt x="2285" y="4571"/>
                </a:lnTo>
                <a:lnTo>
                  <a:pt x="3047" y="380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1" name="object 871"/>
          <p:cNvSpPr/>
          <p:nvPr/>
        </p:nvSpPr>
        <p:spPr>
          <a:xfrm>
            <a:off x="4625226" y="2625926"/>
            <a:ext cx="3187" cy="14658"/>
          </a:xfrm>
          <a:custGeom>
            <a:avLst/>
            <a:gdLst/>
            <a:ahLst/>
            <a:cxnLst/>
            <a:rect l="l" t="t" r="r" b="b"/>
            <a:pathLst>
              <a:path w="3175" h="14605">
                <a:moveTo>
                  <a:pt x="2286" y="12191"/>
                </a:moveTo>
                <a:lnTo>
                  <a:pt x="2286" y="0"/>
                </a:lnTo>
                <a:lnTo>
                  <a:pt x="0" y="0"/>
                </a:lnTo>
                <a:lnTo>
                  <a:pt x="0" y="761"/>
                </a:lnTo>
                <a:lnTo>
                  <a:pt x="761" y="3047"/>
                </a:lnTo>
                <a:lnTo>
                  <a:pt x="761" y="6857"/>
                </a:lnTo>
                <a:lnTo>
                  <a:pt x="1523" y="9143"/>
                </a:lnTo>
                <a:lnTo>
                  <a:pt x="1523" y="11429"/>
                </a:lnTo>
                <a:lnTo>
                  <a:pt x="2286" y="12191"/>
                </a:lnTo>
                <a:close/>
              </a:path>
              <a:path w="3175" h="14605">
                <a:moveTo>
                  <a:pt x="1523" y="11429"/>
                </a:moveTo>
                <a:lnTo>
                  <a:pt x="1523" y="9143"/>
                </a:lnTo>
                <a:lnTo>
                  <a:pt x="0" y="9143"/>
                </a:lnTo>
                <a:lnTo>
                  <a:pt x="0" y="10667"/>
                </a:lnTo>
                <a:lnTo>
                  <a:pt x="761" y="10667"/>
                </a:lnTo>
                <a:lnTo>
                  <a:pt x="1523" y="11429"/>
                </a:lnTo>
                <a:close/>
              </a:path>
              <a:path w="3175" h="14605">
                <a:moveTo>
                  <a:pt x="3047" y="14477"/>
                </a:moveTo>
                <a:lnTo>
                  <a:pt x="3047" y="5333"/>
                </a:lnTo>
                <a:lnTo>
                  <a:pt x="2286" y="3047"/>
                </a:lnTo>
                <a:lnTo>
                  <a:pt x="2286" y="13715"/>
                </a:lnTo>
                <a:lnTo>
                  <a:pt x="1523" y="13715"/>
                </a:lnTo>
                <a:lnTo>
                  <a:pt x="1523" y="14477"/>
                </a:lnTo>
                <a:lnTo>
                  <a:pt x="3047" y="14477"/>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2" name="object 872"/>
          <p:cNvSpPr/>
          <p:nvPr/>
        </p:nvSpPr>
        <p:spPr>
          <a:xfrm>
            <a:off x="4628285" y="2635868"/>
            <a:ext cx="3187" cy="5736"/>
          </a:xfrm>
          <a:custGeom>
            <a:avLst/>
            <a:gdLst/>
            <a:ahLst/>
            <a:cxnLst/>
            <a:rect l="l" t="t" r="r" b="b"/>
            <a:pathLst>
              <a:path w="3175" h="5714">
                <a:moveTo>
                  <a:pt x="3048" y="5333"/>
                </a:moveTo>
                <a:lnTo>
                  <a:pt x="3048" y="3810"/>
                </a:lnTo>
                <a:lnTo>
                  <a:pt x="761" y="3810"/>
                </a:lnTo>
                <a:lnTo>
                  <a:pt x="761" y="762"/>
                </a:lnTo>
                <a:lnTo>
                  <a:pt x="0" y="0"/>
                </a:lnTo>
                <a:lnTo>
                  <a:pt x="0" y="4571"/>
                </a:lnTo>
                <a:lnTo>
                  <a:pt x="761" y="5333"/>
                </a:lnTo>
                <a:lnTo>
                  <a:pt x="3048" y="533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3" name="object 873"/>
          <p:cNvSpPr/>
          <p:nvPr/>
        </p:nvSpPr>
        <p:spPr>
          <a:xfrm>
            <a:off x="4625226" y="2624395"/>
            <a:ext cx="0" cy="2549"/>
          </a:xfrm>
          <a:custGeom>
            <a:avLst/>
            <a:gdLst/>
            <a:ahLst/>
            <a:cxnLst/>
            <a:rect l="l" t="t" r="r" b="b"/>
            <a:pathLst>
              <a:path h="2539">
                <a:moveTo>
                  <a:pt x="0" y="1524"/>
                </a:moveTo>
                <a:lnTo>
                  <a:pt x="0" y="0"/>
                </a:lnTo>
                <a:lnTo>
                  <a:pt x="0" y="2286"/>
                </a:lnTo>
                <a:lnTo>
                  <a:pt x="0" y="152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4" name="object 874"/>
          <p:cNvSpPr/>
          <p:nvPr/>
        </p:nvSpPr>
        <p:spPr>
          <a:xfrm>
            <a:off x="4628285" y="2635867"/>
            <a:ext cx="0" cy="5099"/>
          </a:xfrm>
          <a:custGeom>
            <a:avLst/>
            <a:gdLst/>
            <a:ahLst/>
            <a:cxnLst/>
            <a:rect l="l" t="t" r="r" b="b"/>
            <a:pathLst>
              <a:path h="5080">
                <a:moveTo>
                  <a:pt x="0" y="0"/>
                </a:moveTo>
                <a:lnTo>
                  <a:pt x="0" y="4571"/>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5" name="object 875"/>
          <p:cNvSpPr/>
          <p:nvPr/>
        </p:nvSpPr>
        <p:spPr>
          <a:xfrm>
            <a:off x="4625226" y="2625926"/>
            <a:ext cx="0" cy="1275"/>
          </a:xfrm>
          <a:custGeom>
            <a:avLst/>
            <a:gdLst/>
            <a:ahLst/>
            <a:cxnLst/>
            <a:rect l="l" t="t" r="r" b="b"/>
            <a:pathLst>
              <a:path h="1269">
                <a:moveTo>
                  <a:pt x="0" y="761"/>
                </a:moveTo>
                <a:lnTo>
                  <a:pt x="0" y="0"/>
                </a:lnTo>
                <a:lnTo>
                  <a:pt x="0" y="76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6" name="object 876"/>
          <p:cNvSpPr/>
          <p:nvPr/>
        </p:nvSpPr>
        <p:spPr>
          <a:xfrm>
            <a:off x="4625226" y="2635104"/>
            <a:ext cx="0" cy="1912"/>
          </a:xfrm>
          <a:custGeom>
            <a:avLst/>
            <a:gdLst/>
            <a:ahLst/>
            <a:cxnLst/>
            <a:rect l="l" t="t" r="r" b="b"/>
            <a:pathLst>
              <a:path h="1905">
                <a:moveTo>
                  <a:pt x="0" y="0"/>
                </a:moveTo>
                <a:lnTo>
                  <a:pt x="0" y="1524"/>
                </a:lnTo>
                <a:lnTo>
                  <a:pt x="0" y="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877" name="object 877"/>
          <p:cNvSpPr/>
          <p:nvPr/>
        </p:nvSpPr>
        <p:spPr>
          <a:xfrm>
            <a:off x="4624461" y="2511965"/>
            <a:ext cx="8923" cy="3187"/>
          </a:xfrm>
          <a:custGeom>
            <a:avLst/>
            <a:gdLst/>
            <a:ahLst/>
            <a:cxnLst/>
            <a:rect l="l" t="t" r="r" b="b"/>
            <a:pathLst>
              <a:path w="8889" h="3175">
                <a:moveTo>
                  <a:pt x="8382" y="1523"/>
                </a:moveTo>
                <a:lnTo>
                  <a:pt x="8382" y="762"/>
                </a:lnTo>
                <a:lnTo>
                  <a:pt x="6858" y="0"/>
                </a:lnTo>
                <a:lnTo>
                  <a:pt x="5333" y="0"/>
                </a:lnTo>
                <a:lnTo>
                  <a:pt x="3048" y="762"/>
                </a:lnTo>
                <a:lnTo>
                  <a:pt x="1523" y="762"/>
                </a:lnTo>
                <a:lnTo>
                  <a:pt x="762" y="1523"/>
                </a:lnTo>
                <a:lnTo>
                  <a:pt x="0" y="1523"/>
                </a:lnTo>
                <a:lnTo>
                  <a:pt x="0" y="2285"/>
                </a:lnTo>
                <a:lnTo>
                  <a:pt x="2285" y="3048"/>
                </a:lnTo>
                <a:lnTo>
                  <a:pt x="3809" y="3048"/>
                </a:lnTo>
                <a:lnTo>
                  <a:pt x="5333" y="2285"/>
                </a:lnTo>
                <a:lnTo>
                  <a:pt x="7620" y="2285"/>
                </a:lnTo>
                <a:lnTo>
                  <a:pt x="7620" y="1523"/>
                </a:lnTo>
                <a:lnTo>
                  <a:pt x="8382" y="1523"/>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878" name="object 878"/>
          <p:cNvSpPr/>
          <p:nvPr/>
        </p:nvSpPr>
        <p:spPr>
          <a:xfrm>
            <a:off x="4590808" y="2523437"/>
            <a:ext cx="11472" cy="14658"/>
          </a:xfrm>
          <a:custGeom>
            <a:avLst/>
            <a:gdLst/>
            <a:ahLst/>
            <a:cxnLst/>
            <a:rect l="l" t="t" r="r" b="b"/>
            <a:pathLst>
              <a:path w="11430" h="14605">
                <a:moveTo>
                  <a:pt x="11430" y="3048"/>
                </a:moveTo>
                <a:lnTo>
                  <a:pt x="11430" y="1524"/>
                </a:lnTo>
                <a:lnTo>
                  <a:pt x="9906" y="0"/>
                </a:lnTo>
                <a:lnTo>
                  <a:pt x="6096" y="0"/>
                </a:lnTo>
                <a:lnTo>
                  <a:pt x="4572" y="762"/>
                </a:lnTo>
                <a:lnTo>
                  <a:pt x="2286" y="2286"/>
                </a:lnTo>
                <a:lnTo>
                  <a:pt x="762" y="3810"/>
                </a:lnTo>
                <a:lnTo>
                  <a:pt x="0" y="6858"/>
                </a:lnTo>
                <a:lnTo>
                  <a:pt x="0" y="9144"/>
                </a:lnTo>
                <a:lnTo>
                  <a:pt x="3048" y="9144"/>
                </a:lnTo>
                <a:lnTo>
                  <a:pt x="6096" y="10668"/>
                </a:lnTo>
                <a:lnTo>
                  <a:pt x="6096" y="3048"/>
                </a:lnTo>
                <a:lnTo>
                  <a:pt x="7620" y="3048"/>
                </a:lnTo>
                <a:lnTo>
                  <a:pt x="9143" y="2286"/>
                </a:lnTo>
                <a:lnTo>
                  <a:pt x="10667" y="3048"/>
                </a:lnTo>
                <a:lnTo>
                  <a:pt x="11430" y="3048"/>
                </a:lnTo>
                <a:close/>
              </a:path>
              <a:path w="11430" h="14605">
                <a:moveTo>
                  <a:pt x="11430" y="6858"/>
                </a:moveTo>
                <a:lnTo>
                  <a:pt x="11430" y="5334"/>
                </a:lnTo>
                <a:lnTo>
                  <a:pt x="10667" y="4572"/>
                </a:lnTo>
                <a:lnTo>
                  <a:pt x="9143" y="3810"/>
                </a:lnTo>
                <a:lnTo>
                  <a:pt x="7620" y="3810"/>
                </a:lnTo>
                <a:lnTo>
                  <a:pt x="6096" y="3048"/>
                </a:lnTo>
                <a:lnTo>
                  <a:pt x="6096" y="10668"/>
                </a:lnTo>
                <a:lnTo>
                  <a:pt x="7620" y="11430"/>
                </a:lnTo>
                <a:lnTo>
                  <a:pt x="7620" y="6858"/>
                </a:lnTo>
                <a:lnTo>
                  <a:pt x="11430" y="6858"/>
                </a:lnTo>
                <a:close/>
              </a:path>
              <a:path w="11430" h="14605">
                <a:moveTo>
                  <a:pt x="11430" y="10668"/>
                </a:moveTo>
                <a:lnTo>
                  <a:pt x="11430" y="8382"/>
                </a:lnTo>
                <a:lnTo>
                  <a:pt x="9143" y="8382"/>
                </a:lnTo>
                <a:lnTo>
                  <a:pt x="7620" y="6858"/>
                </a:lnTo>
                <a:lnTo>
                  <a:pt x="7620" y="11430"/>
                </a:lnTo>
                <a:lnTo>
                  <a:pt x="9143" y="12192"/>
                </a:lnTo>
                <a:lnTo>
                  <a:pt x="9906" y="13716"/>
                </a:lnTo>
                <a:lnTo>
                  <a:pt x="9906" y="10668"/>
                </a:lnTo>
                <a:lnTo>
                  <a:pt x="11430" y="10668"/>
                </a:lnTo>
                <a:close/>
              </a:path>
              <a:path w="11430" h="14605">
                <a:moveTo>
                  <a:pt x="11430" y="14478"/>
                </a:moveTo>
                <a:lnTo>
                  <a:pt x="11430" y="11430"/>
                </a:lnTo>
                <a:lnTo>
                  <a:pt x="10667" y="11430"/>
                </a:lnTo>
                <a:lnTo>
                  <a:pt x="10667" y="10668"/>
                </a:lnTo>
                <a:lnTo>
                  <a:pt x="9906" y="10668"/>
                </a:lnTo>
                <a:lnTo>
                  <a:pt x="9906" y="13716"/>
                </a:lnTo>
                <a:lnTo>
                  <a:pt x="11430" y="1447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79" name="object 879"/>
          <p:cNvSpPr/>
          <p:nvPr/>
        </p:nvSpPr>
        <p:spPr>
          <a:xfrm>
            <a:off x="4651231" y="2527261"/>
            <a:ext cx="13385" cy="14022"/>
          </a:xfrm>
          <a:custGeom>
            <a:avLst/>
            <a:gdLst/>
            <a:ahLst/>
            <a:cxnLst/>
            <a:rect l="l" t="t" r="r" b="b"/>
            <a:pathLst>
              <a:path w="13335" h="13969">
                <a:moveTo>
                  <a:pt x="12953" y="4572"/>
                </a:moveTo>
                <a:lnTo>
                  <a:pt x="12191" y="3048"/>
                </a:lnTo>
                <a:lnTo>
                  <a:pt x="9143" y="0"/>
                </a:lnTo>
                <a:lnTo>
                  <a:pt x="3047" y="0"/>
                </a:lnTo>
                <a:lnTo>
                  <a:pt x="2285" y="762"/>
                </a:lnTo>
                <a:lnTo>
                  <a:pt x="762" y="1524"/>
                </a:lnTo>
                <a:lnTo>
                  <a:pt x="0" y="2286"/>
                </a:lnTo>
                <a:lnTo>
                  <a:pt x="1523" y="1524"/>
                </a:lnTo>
                <a:lnTo>
                  <a:pt x="6858" y="1524"/>
                </a:lnTo>
                <a:lnTo>
                  <a:pt x="7619" y="2286"/>
                </a:lnTo>
                <a:lnTo>
                  <a:pt x="8382" y="2286"/>
                </a:lnTo>
                <a:lnTo>
                  <a:pt x="8382" y="10668"/>
                </a:lnTo>
                <a:lnTo>
                  <a:pt x="9905" y="10668"/>
                </a:lnTo>
                <a:lnTo>
                  <a:pt x="10667" y="9906"/>
                </a:lnTo>
                <a:lnTo>
                  <a:pt x="10667" y="9144"/>
                </a:lnTo>
                <a:lnTo>
                  <a:pt x="11429" y="9144"/>
                </a:lnTo>
                <a:lnTo>
                  <a:pt x="11429" y="8382"/>
                </a:lnTo>
                <a:lnTo>
                  <a:pt x="12191" y="6858"/>
                </a:lnTo>
                <a:lnTo>
                  <a:pt x="12191" y="6096"/>
                </a:lnTo>
                <a:lnTo>
                  <a:pt x="12953" y="4572"/>
                </a:lnTo>
                <a:close/>
              </a:path>
              <a:path w="13335" h="13969">
                <a:moveTo>
                  <a:pt x="8382" y="10668"/>
                </a:moveTo>
                <a:lnTo>
                  <a:pt x="8382" y="3048"/>
                </a:lnTo>
                <a:lnTo>
                  <a:pt x="762" y="3048"/>
                </a:lnTo>
                <a:lnTo>
                  <a:pt x="0" y="3810"/>
                </a:lnTo>
                <a:lnTo>
                  <a:pt x="0" y="4572"/>
                </a:lnTo>
                <a:lnTo>
                  <a:pt x="3047" y="4572"/>
                </a:lnTo>
                <a:lnTo>
                  <a:pt x="3809" y="5334"/>
                </a:lnTo>
                <a:lnTo>
                  <a:pt x="5333" y="6096"/>
                </a:lnTo>
                <a:lnTo>
                  <a:pt x="5333" y="10668"/>
                </a:lnTo>
                <a:lnTo>
                  <a:pt x="8382" y="10668"/>
                </a:lnTo>
                <a:close/>
              </a:path>
              <a:path w="13335" h="13969">
                <a:moveTo>
                  <a:pt x="5333" y="10668"/>
                </a:moveTo>
                <a:lnTo>
                  <a:pt x="5333" y="7620"/>
                </a:lnTo>
                <a:lnTo>
                  <a:pt x="3809" y="6858"/>
                </a:lnTo>
                <a:lnTo>
                  <a:pt x="3047" y="6858"/>
                </a:lnTo>
                <a:lnTo>
                  <a:pt x="1523" y="6096"/>
                </a:lnTo>
                <a:lnTo>
                  <a:pt x="0" y="6096"/>
                </a:lnTo>
                <a:lnTo>
                  <a:pt x="0" y="8382"/>
                </a:lnTo>
                <a:lnTo>
                  <a:pt x="762" y="8382"/>
                </a:lnTo>
                <a:lnTo>
                  <a:pt x="762" y="9144"/>
                </a:lnTo>
                <a:lnTo>
                  <a:pt x="1523" y="9906"/>
                </a:lnTo>
                <a:lnTo>
                  <a:pt x="1523" y="12954"/>
                </a:lnTo>
                <a:lnTo>
                  <a:pt x="3047" y="11430"/>
                </a:lnTo>
                <a:lnTo>
                  <a:pt x="3809" y="11430"/>
                </a:lnTo>
                <a:lnTo>
                  <a:pt x="4571" y="10668"/>
                </a:lnTo>
                <a:lnTo>
                  <a:pt x="5333" y="10668"/>
                </a:lnTo>
                <a:close/>
              </a:path>
              <a:path w="13335" h="13969">
                <a:moveTo>
                  <a:pt x="1523" y="12954"/>
                </a:moveTo>
                <a:lnTo>
                  <a:pt x="1523" y="10668"/>
                </a:lnTo>
                <a:lnTo>
                  <a:pt x="762" y="9906"/>
                </a:lnTo>
                <a:lnTo>
                  <a:pt x="0" y="9906"/>
                </a:lnTo>
                <a:lnTo>
                  <a:pt x="0" y="13716"/>
                </a:lnTo>
                <a:lnTo>
                  <a:pt x="762" y="12954"/>
                </a:lnTo>
                <a:lnTo>
                  <a:pt x="1523" y="1295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80" name="object 880"/>
          <p:cNvSpPr/>
          <p:nvPr/>
        </p:nvSpPr>
        <p:spPr>
          <a:xfrm>
            <a:off x="4606105" y="2527261"/>
            <a:ext cx="40791" cy="50989"/>
          </a:xfrm>
          <a:custGeom>
            <a:avLst/>
            <a:gdLst/>
            <a:ahLst/>
            <a:cxnLst/>
            <a:rect l="l" t="t" r="r" b="b"/>
            <a:pathLst>
              <a:path w="40639" h="50800">
                <a:moveTo>
                  <a:pt x="40386" y="17526"/>
                </a:moveTo>
                <a:lnTo>
                  <a:pt x="40386" y="2286"/>
                </a:lnTo>
                <a:lnTo>
                  <a:pt x="39623" y="5334"/>
                </a:lnTo>
                <a:lnTo>
                  <a:pt x="39623" y="9144"/>
                </a:lnTo>
                <a:lnTo>
                  <a:pt x="38100" y="16764"/>
                </a:lnTo>
                <a:lnTo>
                  <a:pt x="37337" y="16764"/>
                </a:lnTo>
                <a:lnTo>
                  <a:pt x="37337" y="16002"/>
                </a:lnTo>
                <a:lnTo>
                  <a:pt x="35051" y="16002"/>
                </a:lnTo>
                <a:lnTo>
                  <a:pt x="33527" y="16764"/>
                </a:lnTo>
                <a:lnTo>
                  <a:pt x="27431" y="16764"/>
                </a:lnTo>
                <a:lnTo>
                  <a:pt x="25146" y="17526"/>
                </a:lnTo>
                <a:lnTo>
                  <a:pt x="23621" y="18288"/>
                </a:lnTo>
                <a:lnTo>
                  <a:pt x="22859" y="18288"/>
                </a:lnTo>
                <a:lnTo>
                  <a:pt x="22097" y="19050"/>
                </a:lnTo>
                <a:lnTo>
                  <a:pt x="22097" y="19812"/>
                </a:lnTo>
                <a:lnTo>
                  <a:pt x="21336" y="20574"/>
                </a:lnTo>
                <a:lnTo>
                  <a:pt x="20573" y="22098"/>
                </a:lnTo>
                <a:lnTo>
                  <a:pt x="19811" y="22098"/>
                </a:lnTo>
                <a:lnTo>
                  <a:pt x="18287" y="22860"/>
                </a:lnTo>
                <a:lnTo>
                  <a:pt x="15240" y="19812"/>
                </a:lnTo>
                <a:lnTo>
                  <a:pt x="15240" y="18288"/>
                </a:lnTo>
                <a:lnTo>
                  <a:pt x="12953" y="18288"/>
                </a:lnTo>
                <a:lnTo>
                  <a:pt x="11429" y="17526"/>
                </a:lnTo>
                <a:lnTo>
                  <a:pt x="10667" y="16764"/>
                </a:lnTo>
                <a:lnTo>
                  <a:pt x="9143" y="16764"/>
                </a:lnTo>
                <a:lnTo>
                  <a:pt x="8381" y="16002"/>
                </a:lnTo>
                <a:lnTo>
                  <a:pt x="6858" y="16002"/>
                </a:lnTo>
                <a:lnTo>
                  <a:pt x="5334" y="15240"/>
                </a:lnTo>
                <a:lnTo>
                  <a:pt x="761" y="15240"/>
                </a:lnTo>
                <a:lnTo>
                  <a:pt x="761" y="12954"/>
                </a:lnTo>
                <a:lnTo>
                  <a:pt x="0" y="16764"/>
                </a:lnTo>
                <a:lnTo>
                  <a:pt x="2286" y="19812"/>
                </a:lnTo>
                <a:lnTo>
                  <a:pt x="3809" y="22860"/>
                </a:lnTo>
                <a:lnTo>
                  <a:pt x="6858" y="25908"/>
                </a:lnTo>
                <a:lnTo>
                  <a:pt x="8381" y="28956"/>
                </a:lnTo>
                <a:lnTo>
                  <a:pt x="8381" y="38354"/>
                </a:lnTo>
                <a:lnTo>
                  <a:pt x="9143" y="38862"/>
                </a:lnTo>
                <a:lnTo>
                  <a:pt x="10667" y="40386"/>
                </a:lnTo>
                <a:lnTo>
                  <a:pt x="12191" y="42672"/>
                </a:lnTo>
                <a:lnTo>
                  <a:pt x="17525" y="48006"/>
                </a:lnTo>
                <a:lnTo>
                  <a:pt x="18287" y="50292"/>
                </a:lnTo>
                <a:lnTo>
                  <a:pt x="19811" y="47244"/>
                </a:lnTo>
                <a:lnTo>
                  <a:pt x="24384" y="42672"/>
                </a:lnTo>
                <a:lnTo>
                  <a:pt x="27431" y="40386"/>
                </a:lnTo>
                <a:lnTo>
                  <a:pt x="28955" y="39624"/>
                </a:lnTo>
                <a:lnTo>
                  <a:pt x="28955" y="31242"/>
                </a:lnTo>
                <a:lnTo>
                  <a:pt x="29717" y="29718"/>
                </a:lnTo>
                <a:lnTo>
                  <a:pt x="30479" y="28956"/>
                </a:lnTo>
                <a:lnTo>
                  <a:pt x="32003" y="26670"/>
                </a:lnTo>
                <a:lnTo>
                  <a:pt x="32766" y="25908"/>
                </a:lnTo>
                <a:lnTo>
                  <a:pt x="37337" y="22860"/>
                </a:lnTo>
                <a:lnTo>
                  <a:pt x="38861" y="20574"/>
                </a:lnTo>
                <a:lnTo>
                  <a:pt x="39623" y="18288"/>
                </a:lnTo>
                <a:lnTo>
                  <a:pt x="40386" y="17526"/>
                </a:lnTo>
                <a:close/>
              </a:path>
              <a:path w="40639" h="50800">
                <a:moveTo>
                  <a:pt x="2286" y="0"/>
                </a:moveTo>
                <a:lnTo>
                  <a:pt x="761" y="0"/>
                </a:lnTo>
                <a:lnTo>
                  <a:pt x="761" y="7620"/>
                </a:lnTo>
                <a:lnTo>
                  <a:pt x="2286" y="0"/>
                </a:lnTo>
                <a:close/>
              </a:path>
              <a:path w="40639" h="50800">
                <a:moveTo>
                  <a:pt x="8381" y="38354"/>
                </a:moveTo>
                <a:lnTo>
                  <a:pt x="8381" y="31242"/>
                </a:lnTo>
                <a:lnTo>
                  <a:pt x="7620" y="32766"/>
                </a:lnTo>
                <a:lnTo>
                  <a:pt x="4571" y="35814"/>
                </a:lnTo>
                <a:lnTo>
                  <a:pt x="5334" y="35814"/>
                </a:lnTo>
                <a:lnTo>
                  <a:pt x="6858" y="37338"/>
                </a:lnTo>
                <a:lnTo>
                  <a:pt x="8381" y="38354"/>
                </a:lnTo>
                <a:close/>
              </a:path>
              <a:path w="40639" h="50800">
                <a:moveTo>
                  <a:pt x="33527" y="38100"/>
                </a:moveTo>
                <a:lnTo>
                  <a:pt x="32766" y="37338"/>
                </a:lnTo>
                <a:lnTo>
                  <a:pt x="32003" y="37338"/>
                </a:lnTo>
                <a:lnTo>
                  <a:pt x="32003" y="36576"/>
                </a:lnTo>
                <a:lnTo>
                  <a:pt x="30479" y="35052"/>
                </a:lnTo>
                <a:lnTo>
                  <a:pt x="29717" y="33528"/>
                </a:lnTo>
                <a:lnTo>
                  <a:pt x="28955" y="32766"/>
                </a:lnTo>
                <a:lnTo>
                  <a:pt x="28955" y="39624"/>
                </a:lnTo>
                <a:lnTo>
                  <a:pt x="30479" y="38862"/>
                </a:lnTo>
                <a:lnTo>
                  <a:pt x="32003" y="38862"/>
                </a:lnTo>
                <a:lnTo>
                  <a:pt x="33527" y="3810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81" name="object 881"/>
          <p:cNvSpPr/>
          <p:nvPr/>
        </p:nvSpPr>
        <p:spPr>
          <a:xfrm>
            <a:off x="4591574" y="2534146"/>
            <a:ext cx="9560" cy="5099"/>
          </a:xfrm>
          <a:custGeom>
            <a:avLst/>
            <a:gdLst/>
            <a:ahLst/>
            <a:cxnLst/>
            <a:rect l="l" t="t" r="r" b="b"/>
            <a:pathLst>
              <a:path w="9525" h="5080">
                <a:moveTo>
                  <a:pt x="6858" y="3047"/>
                </a:moveTo>
                <a:lnTo>
                  <a:pt x="5334" y="1524"/>
                </a:lnTo>
                <a:lnTo>
                  <a:pt x="2286" y="762"/>
                </a:lnTo>
                <a:lnTo>
                  <a:pt x="0" y="0"/>
                </a:lnTo>
                <a:lnTo>
                  <a:pt x="0" y="1524"/>
                </a:lnTo>
                <a:lnTo>
                  <a:pt x="3048" y="1524"/>
                </a:lnTo>
                <a:lnTo>
                  <a:pt x="3810" y="2286"/>
                </a:lnTo>
                <a:lnTo>
                  <a:pt x="5334" y="3047"/>
                </a:lnTo>
                <a:lnTo>
                  <a:pt x="6858" y="3047"/>
                </a:lnTo>
                <a:close/>
              </a:path>
              <a:path w="9525" h="5080">
                <a:moveTo>
                  <a:pt x="9144" y="4571"/>
                </a:moveTo>
                <a:lnTo>
                  <a:pt x="6858" y="3047"/>
                </a:lnTo>
                <a:lnTo>
                  <a:pt x="7620" y="4571"/>
                </a:lnTo>
                <a:lnTo>
                  <a:pt x="9144" y="457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82" name="object 882"/>
          <p:cNvSpPr/>
          <p:nvPr/>
        </p:nvSpPr>
        <p:spPr>
          <a:xfrm>
            <a:off x="4609164" y="2536439"/>
            <a:ext cx="14022" cy="7648"/>
          </a:xfrm>
          <a:custGeom>
            <a:avLst/>
            <a:gdLst/>
            <a:ahLst/>
            <a:cxnLst/>
            <a:rect l="l" t="t" r="r" b="b"/>
            <a:pathLst>
              <a:path w="13969" h="7619">
                <a:moveTo>
                  <a:pt x="13716" y="6095"/>
                </a:moveTo>
                <a:lnTo>
                  <a:pt x="13716" y="5334"/>
                </a:lnTo>
                <a:lnTo>
                  <a:pt x="12954" y="5334"/>
                </a:lnTo>
                <a:lnTo>
                  <a:pt x="10668" y="3047"/>
                </a:lnTo>
                <a:lnTo>
                  <a:pt x="3810" y="761"/>
                </a:lnTo>
                <a:lnTo>
                  <a:pt x="3048" y="0"/>
                </a:lnTo>
                <a:lnTo>
                  <a:pt x="0" y="0"/>
                </a:lnTo>
                <a:lnTo>
                  <a:pt x="0" y="4572"/>
                </a:lnTo>
                <a:lnTo>
                  <a:pt x="3048" y="4572"/>
                </a:lnTo>
                <a:lnTo>
                  <a:pt x="3810" y="4826"/>
                </a:lnTo>
                <a:lnTo>
                  <a:pt x="3810" y="2285"/>
                </a:lnTo>
                <a:lnTo>
                  <a:pt x="7620" y="2285"/>
                </a:lnTo>
                <a:lnTo>
                  <a:pt x="10668" y="3810"/>
                </a:lnTo>
                <a:lnTo>
                  <a:pt x="12192" y="5334"/>
                </a:lnTo>
                <a:lnTo>
                  <a:pt x="13716" y="6095"/>
                </a:lnTo>
                <a:close/>
              </a:path>
              <a:path w="13969" h="7619">
                <a:moveTo>
                  <a:pt x="7620" y="4572"/>
                </a:moveTo>
                <a:lnTo>
                  <a:pt x="6096" y="3810"/>
                </a:lnTo>
                <a:lnTo>
                  <a:pt x="3810" y="2285"/>
                </a:lnTo>
                <a:lnTo>
                  <a:pt x="3810" y="4826"/>
                </a:lnTo>
                <a:lnTo>
                  <a:pt x="5334" y="5334"/>
                </a:lnTo>
                <a:lnTo>
                  <a:pt x="5334" y="4572"/>
                </a:lnTo>
                <a:lnTo>
                  <a:pt x="7620" y="4572"/>
                </a:lnTo>
                <a:close/>
              </a:path>
              <a:path w="13969" h="7619">
                <a:moveTo>
                  <a:pt x="8382" y="6095"/>
                </a:moveTo>
                <a:lnTo>
                  <a:pt x="5334" y="4572"/>
                </a:lnTo>
                <a:lnTo>
                  <a:pt x="5334" y="5334"/>
                </a:lnTo>
                <a:lnTo>
                  <a:pt x="6858" y="6095"/>
                </a:lnTo>
                <a:lnTo>
                  <a:pt x="8382" y="6095"/>
                </a:lnTo>
                <a:close/>
              </a:path>
              <a:path w="13969" h="7619">
                <a:moveTo>
                  <a:pt x="10668" y="5334"/>
                </a:moveTo>
                <a:lnTo>
                  <a:pt x="9905" y="4572"/>
                </a:lnTo>
                <a:lnTo>
                  <a:pt x="8382" y="4572"/>
                </a:lnTo>
                <a:lnTo>
                  <a:pt x="9144" y="5334"/>
                </a:lnTo>
                <a:lnTo>
                  <a:pt x="10668" y="5334"/>
                </a:lnTo>
                <a:close/>
              </a:path>
              <a:path w="13969" h="7619">
                <a:moveTo>
                  <a:pt x="10668" y="6857"/>
                </a:moveTo>
                <a:lnTo>
                  <a:pt x="8382" y="6095"/>
                </a:lnTo>
                <a:lnTo>
                  <a:pt x="9144" y="6857"/>
                </a:lnTo>
                <a:lnTo>
                  <a:pt x="10668" y="6857"/>
                </a:lnTo>
                <a:close/>
              </a:path>
              <a:path w="13969" h="7619">
                <a:moveTo>
                  <a:pt x="12192" y="7620"/>
                </a:moveTo>
                <a:lnTo>
                  <a:pt x="10668" y="6857"/>
                </a:lnTo>
                <a:lnTo>
                  <a:pt x="11429" y="7620"/>
                </a:lnTo>
                <a:lnTo>
                  <a:pt x="12192" y="762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883" name="object 883"/>
          <p:cNvSpPr/>
          <p:nvPr/>
        </p:nvSpPr>
        <p:spPr>
          <a:xfrm>
            <a:off x="4629815" y="2537204"/>
            <a:ext cx="14022" cy="6374"/>
          </a:xfrm>
          <a:custGeom>
            <a:avLst/>
            <a:gdLst/>
            <a:ahLst/>
            <a:cxnLst/>
            <a:rect l="l" t="t" r="r" b="b"/>
            <a:pathLst>
              <a:path w="13969" h="6350">
                <a:moveTo>
                  <a:pt x="2286" y="4572"/>
                </a:moveTo>
                <a:lnTo>
                  <a:pt x="0" y="5333"/>
                </a:lnTo>
                <a:lnTo>
                  <a:pt x="0" y="6095"/>
                </a:lnTo>
                <a:lnTo>
                  <a:pt x="1524" y="5333"/>
                </a:lnTo>
                <a:lnTo>
                  <a:pt x="2286" y="4572"/>
                </a:lnTo>
                <a:close/>
              </a:path>
              <a:path w="13969" h="6350">
                <a:moveTo>
                  <a:pt x="13716" y="2286"/>
                </a:moveTo>
                <a:lnTo>
                  <a:pt x="13716" y="0"/>
                </a:lnTo>
                <a:lnTo>
                  <a:pt x="10668" y="0"/>
                </a:lnTo>
                <a:lnTo>
                  <a:pt x="3810" y="2286"/>
                </a:lnTo>
                <a:lnTo>
                  <a:pt x="6858" y="1523"/>
                </a:lnTo>
                <a:lnTo>
                  <a:pt x="9144" y="1523"/>
                </a:lnTo>
                <a:lnTo>
                  <a:pt x="9905" y="2286"/>
                </a:lnTo>
                <a:lnTo>
                  <a:pt x="9905" y="5333"/>
                </a:lnTo>
                <a:lnTo>
                  <a:pt x="12954" y="5333"/>
                </a:lnTo>
                <a:lnTo>
                  <a:pt x="12954" y="3810"/>
                </a:lnTo>
                <a:lnTo>
                  <a:pt x="13716" y="2286"/>
                </a:lnTo>
                <a:close/>
              </a:path>
              <a:path w="13969" h="6350">
                <a:moveTo>
                  <a:pt x="9905" y="5333"/>
                </a:moveTo>
                <a:lnTo>
                  <a:pt x="9905" y="2286"/>
                </a:lnTo>
                <a:lnTo>
                  <a:pt x="8381" y="2286"/>
                </a:lnTo>
                <a:lnTo>
                  <a:pt x="8381" y="3048"/>
                </a:lnTo>
                <a:lnTo>
                  <a:pt x="6096" y="3048"/>
                </a:lnTo>
                <a:lnTo>
                  <a:pt x="3810" y="3810"/>
                </a:lnTo>
                <a:lnTo>
                  <a:pt x="7620" y="3810"/>
                </a:lnTo>
                <a:lnTo>
                  <a:pt x="7620" y="5333"/>
                </a:lnTo>
                <a:lnTo>
                  <a:pt x="9905" y="5333"/>
                </a:lnTo>
                <a:close/>
              </a:path>
              <a:path w="13969" h="6350">
                <a:moveTo>
                  <a:pt x="7620" y="5333"/>
                </a:moveTo>
                <a:lnTo>
                  <a:pt x="7620" y="4572"/>
                </a:lnTo>
                <a:lnTo>
                  <a:pt x="6858" y="4572"/>
                </a:lnTo>
                <a:lnTo>
                  <a:pt x="6096" y="5333"/>
                </a:lnTo>
                <a:lnTo>
                  <a:pt x="7620" y="5333"/>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884" name="object 884"/>
          <p:cNvSpPr/>
          <p:nvPr/>
        </p:nvSpPr>
        <p:spPr>
          <a:xfrm>
            <a:off x="4653525" y="2538734"/>
            <a:ext cx="7011" cy="2549"/>
          </a:xfrm>
          <a:custGeom>
            <a:avLst/>
            <a:gdLst/>
            <a:ahLst/>
            <a:cxnLst/>
            <a:rect l="l" t="t" r="r" b="b"/>
            <a:pathLst>
              <a:path w="6985" h="2539">
                <a:moveTo>
                  <a:pt x="6858" y="0"/>
                </a:moveTo>
                <a:lnTo>
                  <a:pt x="4572" y="762"/>
                </a:lnTo>
                <a:lnTo>
                  <a:pt x="2285" y="762"/>
                </a:lnTo>
                <a:lnTo>
                  <a:pt x="0" y="2286"/>
                </a:lnTo>
                <a:lnTo>
                  <a:pt x="3047" y="1524"/>
                </a:lnTo>
                <a:lnTo>
                  <a:pt x="4572" y="1524"/>
                </a:lnTo>
                <a:lnTo>
                  <a:pt x="6858"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85" name="object 885"/>
          <p:cNvSpPr/>
          <p:nvPr/>
        </p:nvSpPr>
        <p:spPr>
          <a:xfrm>
            <a:off x="4623697" y="2543323"/>
            <a:ext cx="3824" cy="5099"/>
          </a:xfrm>
          <a:custGeom>
            <a:avLst/>
            <a:gdLst/>
            <a:ahLst/>
            <a:cxnLst/>
            <a:rect l="l" t="t" r="r" b="b"/>
            <a:pathLst>
              <a:path w="3810" h="5080">
                <a:moveTo>
                  <a:pt x="3810" y="3047"/>
                </a:moveTo>
                <a:lnTo>
                  <a:pt x="3810" y="762"/>
                </a:lnTo>
                <a:lnTo>
                  <a:pt x="3047" y="762"/>
                </a:lnTo>
                <a:lnTo>
                  <a:pt x="2285" y="0"/>
                </a:lnTo>
                <a:lnTo>
                  <a:pt x="0" y="0"/>
                </a:lnTo>
                <a:lnTo>
                  <a:pt x="0" y="762"/>
                </a:lnTo>
                <a:lnTo>
                  <a:pt x="2285" y="762"/>
                </a:lnTo>
                <a:lnTo>
                  <a:pt x="3047" y="1524"/>
                </a:lnTo>
                <a:lnTo>
                  <a:pt x="3047" y="3810"/>
                </a:lnTo>
                <a:lnTo>
                  <a:pt x="3810" y="3047"/>
                </a:lnTo>
                <a:close/>
              </a:path>
              <a:path w="3810" h="5080">
                <a:moveTo>
                  <a:pt x="1524" y="3047"/>
                </a:moveTo>
                <a:lnTo>
                  <a:pt x="1524" y="2286"/>
                </a:lnTo>
                <a:lnTo>
                  <a:pt x="0" y="2286"/>
                </a:lnTo>
                <a:lnTo>
                  <a:pt x="0" y="4571"/>
                </a:lnTo>
                <a:lnTo>
                  <a:pt x="762" y="4571"/>
                </a:lnTo>
                <a:lnTo>
                  <a:pt x="762" y="3047"/>
                </a:lnTo>
                <a:lnTo>
                  <a:pt x="1524" y="3047"/>
                </a:lnTo>
                <a:close/>
              </a:path>
              <a:path w="3810" h="5080">
                <a:moveTo>
                  <a:pt x="3047" y="3810"/>
                </a:moveTo>
                <a:lnTo>
                  <a:pt x="3047" y="2286"/>
                </a:lnTo>
                <a:lnTo>
                  <a:pt x="1524" y="3809"/>
                </a:lnTo>
                <a:lnTo>
                  <a:pt x="762" y="3809"/>
                </a:lnTo>
                <a:lnTo>
                  <a:pt x="762" y="4571"/>
                </a:lnTo>
                <a:lnTo>
                  <a:pt x="2285" y="4571"/>
                </a:lnTo>
                <a:lnTo>
                  <a:pt x="3047" y="3810"/>
                </a:lnTo>
                <a:close/>
              </a:path>
            </a:pathLst>
          </a:custGeom>
          <a:solidFill>
            <a:srgbClr val="7E007E"/>
          </a:solidFill>
        </p:spPr>
        <p:txBody>
          <a:bodyPr wrap="square" lIns="0" tIns="0" rIns="0" bIns="0" rtlCol="0"/>
          <a:lstStyle/>
          <a:p>
            <a:pPr defTabSz="917783"/>
            <a:endParaRPr sz="1807">
              <a:solidFill>
                <a:prstClr val="black"/>
              </a:solidFill>
              <a:latin typeface="Calibri"/>
            </a:endParaRPr>
          </a:p>
        </p:txBody>
      </p:sp>
      <p:sp>
        <p:nvSpPr>
          <p:cNvPr id="886" name="object 886"/>
          <p:cNvSpPr/>
          <p:nvPr/>
        </p:nvSpPr>
        <p:spPr>
          <a:xfrm>
            <a:off x="4651232" y="2564738"/>
            <a:ext cx="37604" cy="47165"/>
          </a:xfrm>
          <a:custGeom>
            <a:avLst/>
            <a:gdLst/>
            <a:ahLst/>
            <a:cxnLst/>
            <a:rect l="l" t="t" r="r" b="b"/>
            <a:pathLst>
              <a:path w="37464" h="46989">
                <a:moveTo>
                  <a:pt x="37338" y="41910"/>
                </a:moveTo>
                <a:lnTo>
                  <a:pt x="37338" y="41147"/>
                </a:lnTo>
                <a:lnTo>
                  <a:pt x="35813" y="36576"/>
                </a:lnTo>
                <a:lnTo>
                  <a:pt x="34289" y="34290"/>
                </a:lnTo>
                <a:lnTo>
                  <a:pt x="33528" y="32004"/>
                </a:lnTo>
                <a:lnTo>
                  <a:pt x="32003" y="30480"/>
                </a:lnTo>
                <a:lnTo>
                  <a:pt x="31241" y="27432"/>
                </a:lnTo>
                <a:lnTo>
                  <a:pt x="30479" y="25145"/>
                </a:lnTo>
                <a:lnTo>
                  <a:pt x="28955" y="23622"/>
                </a:lnTo>
                <a:lnTo>
                  <a:pt x="24383" y="16763"/>
                </a:lnTo>
                <a:lnTo>
                  <a:pt x="22859" y="15240"/>
                </a:lnTo>
                <a:lnTo>
                  <a:pt x="20573" y="13716"/>
                </a:lnTo>
                <a:lnTo>
                  <a:pt x="13715" y="6857"/>
                </a:lnTo>
                <a:lnTo>
                  <a:pt x="9143" y="4572"/>
                </a:lnTo>
                <a:lnTo>
                  <a:pt x="8382" y="3810"/>
                </a:lnTo>
                <a:lnTo>
                  <a:pt x="2285" y="761"/>
                </a:lnTo>
                <a:lnTo>
                  <a:pt x="1523" y="0"/>
                </a:lnTo>
                <a:lnTo>
                  <a:pt x="0" y="0"/>
                </a:lnTo>
                <a:lnTo>
                  <a:pt x="0" y="3047"/>
                </a:lnTo>
                <a:lnTo>
                  <a:pt x="6858" y="7620"/>
                </a:lnTo>
                <a:lnTo>
                  <a:pt x="9143" y="9906"/>
                </a:lnTo>
                <a:lnTo>
                  <a:pt x="11429" y="11430"/>
                </a:lnTo>
                <a:lnTo>
                  <a:pt x="13715" y="13716"/>
                </a:lnTo>
                <a:lnTo>
                  <a:pt x="16763" y="18288"/>
                </a:lnTo>
                <a:lnTo>
                  <a:pt x="18288" y="19811"/>
                </a:lnTo>
                <a:lnTo>
                  <a:pt x="19050" y="21335"/>
                </a:lnTo>
                <a:lnTo>
                  <a:pt x="19050" y="22097"/>
                </a:lnTo>
                <a:lnTo>
                  <a:pt x="20573" y="23622"/>
                </a:lnTo>
                <a:lnTo>
                  <a:pt x="21335" y="25145"/>
                </a:lnTo>
                <a:lnTo>
                  <a:pt x="23621" y="27432"/>
                </a:lnTo>
                <a:lnTo>
                  <a:pt x="24383" y="29717"/>
                </a:lnTo>
                <a:lnTo>
                  <a:pt x="27432" y="34290"/>
                </a:lnTo>
                <a:lnTo>
                  <a:pt x="28955" y="38861"/>
                </a:lnTo>
                <a:lnTo>
                  <a:pt x="30479" y="41147"/>
                </a:lnTo>
                <a:lnTo>
                  <a:pt x="31241" y="44195"/>
                </a:lnTo>
                <a:lnTo>
                  <a:pt x="32003" y="46482"/>
                </a:lnTo>
                <a:lnTo>
                  <a:pt x="33528" y="45720"/>
                </a:lnTo>
                <a:lnTo>
                  <a:pt x="35051" y="44195"/>
                </a:lnTo>
                <a:lnTo>
                  <a:pt x="36576" y="43434"/>
                </a:lnTo>
                <a:lnTo>
                  <a:pt x="37338" y="4191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87" name="object 887"/>
          <p:cNvSpPr/>
          <p:nvPr/>
        </p:nvSpPr>
        <p:spPr>
          <a:xfrm>
            <a:off x="4639758" y="2563210"/>
            <a:ext cx="7011" cy="2549"/>
          </a:xfrm>
          <a:custGeom>
            <a:avLst/>
            <a:gdLst/>
            <a:ahLst/>
            <a:cxnLst/>
            <a:rect l="l" t="t" r="r" b="b"/>
            <a:pathLst>
              <a:path w="6985" h="2539">
                <a:moveTo>
                  <a:pt x="6858" y="2285"/>
                </a:moveTo>
                <a:lnTo>
                  <a:pt x="6858" y="0"/>
                </a:lnTo>
                <a:lnTo>
                  <a:pt x="2286" y="0"/>
                </a:lnTo>
                <a:lnTo>
                  <a:pt x="0" y="761"/>
                </a:lnTo>
                <a:lnTo>
                  <a:pt x="762" y="761"/>
                </a:lnTo>
                <a:lnTo>
                  <a:pt x="2286" y="1523"/>
                </a:lnTo>
                <a:lnTo>
                  <a:pt x="3048" y="1523"/>
                </a:lnTo>
                <a:lnTo>
                  <a:pt x="4572" y="2285"/>
                </a:lnTo>
                <a:lnTo>
                  <a:pt x="6858" y="228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88" name="object 888"/>
          <p:cNvSpPr/>
          <p:nvPr/>
        </p:nvSpPr>
        <p:spPr>
          <a:xfrm>
            <a:off x="4566335" y="2564738"/>
            <a:ext cx="36330" cy="40154"/>
          </a:xfrm>
          <a:custGeom>
            <a:avLst/>
            <a:gdLst/>
            <a:ahLst/>
            <a:cxnLst/>
            <a:rect l="l" t="t" r="r" b="b"/>
            <a:pathLst>
              <a:path w="36194" h="40005">
                <a:moveTo>
                  <a:pt x="35814" y="1523"/>
                </a:moveTo>
                <a:lnTo>
                  <a:pt x="35814" y="0"/>
                </a:lnTo>
                <a:lnTo>
                  <a:pt x="34290" y="0"/>
                </a:lnTo>
                <a:lnTo>
                  <a:pt x="32765" y="1523"/>
                </a:lnTo>
                <a:lnTo>
                  <a:pt x="30479" y="2285"/>
                </a:lnTo>
                <a:lnTo>
                  <a:pt x="28955" y="3047"/>
                </a:lnTo>
                <a:lnTo>
                  <a:pt x="26670" y="5334"/>
                </a:lnTo>
                <a:lnTo>
                  <a:pt x="25145" y="6095"/>
                </a:lnTo>
                <a:lnTo>
                  <a:pt x="23621" y="7620"/>
                </a:lnTo>
                <a:lnTo>
                  <a:pt x="22097" y="9906"/>
                </a:lnTo>
                <a:lnTo>
                  <a:pt x="19812" y="11430"/>
                </a:lnTo>
                <a:lnTo>
                  <a:pt x="17525" y="14478"/>
                </a:lnTo>
                <a:lnTo>
                  <a:pt x="15240" y="16763"/>
                </a:lnTo>
                <a:lnTo>
                  <a:pt x="13715" y="19050"/>
                </a:lnTo>
                <a:lnTo>
                  <a:pt x="9144" y="23622"/>
                </a:lnTo>
                <a:lnTo>
                  <a:pt x="7620" y="26670"/>
                </a:lnTo>
                <a:lnTo>
                  <a:pt x="3047" y="33528"/>
                </a:lnTo>
                <a:lnTo>
                  <a:pt x="762" y="36576"/>
                </a:lnTo>
                <a:lnTo>
                  <a:pt x="0" y="37338"/>
                </a:lnTo>
                <a:lnTo>
                  <a:pt x="0" y="38861"/>
                </a:lnTo>
                <a:lnTo>
                  <a:pt x="762" y="39623"/>
                </a:lnTo>
                <a:lnTo>
                  <a:pt x="1524" y="38861"/>
                </a:lnTo>
                <a:lnTo>
                  <a:pt x="1524" y="38100"/>
                </a:lnTo>
                <a:lnTo>
                  <a:pt x="3047" y="36576"/>
                </a:lnTo>
                <a:lnTo>
                  <a:pt x="4571" y="33528"/>
                </a:lnTo>
                <a:lnTo>
                  <a:pt x="6095" y="31241"/>
                </a:lnTo>
                <a:lnTo>
                  <a:pt x="8382" y="28956"/>
                </a:lnTo>
                <a:lnTo>
                  <a:pt x="9905" y="25907"/>
                </a:lnTo>
                <a:lnTo>
                  <a:pt x="12191" y="23622"/>
                </a:lnTo>
                <a:lnTo>
                  <a:pt x="13715" y="20573"/>
                </a:lnTo>
                <a:lnTo>
                  <a:pt x="22860" y="11430"/>
                </a:lnTo>
                <a:lnTo>
                  <a:pt x="25145" y="9906"/>
                </a:lnTo>
                <a:lnTo>
                  <a:pt x="26670" y="8382"/>
                </a:lnTo>
                <a:lnTo>
                  <a:pt x="28955" y="6857"/>
                </a:lnTo>
                <a:lnTo>
                  <a:pt x="31241" y="4572"/>
                </a:lnTo>
                <a:lnTo>
                  <a:pt x="35814" y="152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89" name="object 889"/>
          <p:cNvSpPr/>
          <p:nvPr/>
        </p:nvSpPr>
        <p:spPr>
          <a:xfrm>
            <a:off x="4606105" y="2563973"/>
            <a:ext cx="1912" cy="1275"/>
          </a:xfrm>
          <a:custGeom>
            <a:avLst/>
            <a:gdLst/>
            <a:ahLst/>
            <a:cxnLst/>
            <a:rect l="l" t="t" r="r" b="b"/>
            <a:pathLst>
              <a:path w="1905" h="1269">
                <a:moveTo>
                  <a:pt x="1524" y="761"/>
                </a:moveTo>
                <a:lnTo>
                  <a:pt x="1524" y="0"/>
                </a:lnTo>
                <a:lnTo>
                  <a:pt x="0" y="0"/>
                </a:lnTo>
                <a:lnTo>
                  <a:pt x="0" y="761"/>
                </a:lnTo>
                <a:lnTo>
                  <a:pt x="1524" y="761"/>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0" name="object 890"/>
          <p:cNvSpPr/>
          <p:nvPr/>
        </p:nvSpPr>
        <p:spPr>
          <a:xfrm>
            <a:off x="4568629" y="2569327"/>
            <a:ext cx="33780" cy="40791"/>
          </a:xfrm>
          <a:custGeom>
            <a:avLst/>
            <a:gdLst/>
            <a:ahLst/>
            <a:cxnLst/>
            <a:rect l="l" t="t" r="r" b="b"/>
            <a:pathLst>
              <a:path w="33655" h="40639">
                <a:moveTo>
                  <a:pt x="33528" y="3810"/>
                </a:moveTo>
                <a:lnTo>
                  <a:pt x="33528" y="0"/>
                </a:lnTo>
                <a:lnTo>
                  <a:pt x="30480" y="1523"/>
                </a:lnTo>
                <a:lnTo>
                  <a:pt x="28194" y="3810"/>
                </a:lnTo>
                <a:lnTo>
                  <a:pt x="21336" y="8382"/>
                </a:lnTo>
                <a:lnTo>
                  <a:pt x="19812" y="10668"/>
                </a:lnTo>
                <a:lnTo>
                  <a:pt x="17526" y="12191"/>
                </a:lnTo>
                <a:lnTo>
                  <a:pt x="16002" y="14478"/>
                </a:lnTo>
                <a:lnTo>
                  <a:pt x="12191" y="18288"/>
                </a:lnTo>
                <a:lnTo>
                  <a:pt x="10668" y="20573"/>
                </a:lnTo>
                <a:lnTo>
                  <a:pt x="9144" y="22098"/>
                </a:lnTo>
                <a:lnTo>
                  <a:pt x="7620" y="25145"/>
                </a:lnTo>
                <a:lnTo>
                  <a:pt x="0" y="36575"/>
                </a:lnTo>
                <a:lnTo>
                  <a:pt x="1524" y="38100"/>
                </a:lnTo>
                <a:lnTo>
                  <a:pt x="2286" y="39623"/>
                </a:lnTo>
                <a:lnTo>
                  <a:pt x="3047" y="40385"/>
                </a:lnTo>
                <a:lnTo>
                  <a:pt x="3047" y="39623"/>
                </a:lnTo>
                <a:lnTo>
                  <a:pt x="3809" y="38862"/>
                </a:lnTo>
                <a:lnTo>
                  <a:pt x="3809" y="37338"/>
                </a:lnTo>
                <a:lnTo>
                  <a:pt x="6096" y="34289"/>
                </a:lnTo>
                <a:lnTo>
                  <a:pt x="7620" y="31241"/>
                </a:lnTo>
                <a:lnTo>
                  <a:pt x="9144" y="28956"/>
                </a:lnTo>
                <a:lnTo>
                  <a:pt x="11430" y="25908"/>
                </a:lnTo>
                <a:lnTo>
                  <a:pt x="12954" y="22860"/>
                </a:lnTo>
                <a:lnTo>
                  <a:pt x="14478" y="20573"/>
                </a:lnTo>
                <a:lnTo>
                  <a:pt x="24384" y="10668"/>
                </a:lnTo>
                <a:lnTo>
                  <a:pt x="26670" y="9144"/>
                </a:lnTo>
                <a:lnTo>
                  <a:pt x="29718" y="6095"/>
                </a:lnTo>
                <a:lnTo>
                  <a:pt x="32004" y="4572"/>
                </a:lnTo>
                <a:lnTo>
                  <a:pt x="33528" y="381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1" name="object 891"/>
          <p:cNvSpPr/>
          <p:nvPr/>
        </p:nvSpPr>
        <p:spPr>
          <a:xfrm>
            <a:off x="4606105" y="2564739"/>
            <a:ext cx="6374" cy="5736"/>
          </a:xfrm>
          <a:custGeom>
            <a:avLst/>
            <a:gdLst/>
            <a:ahLst/>
            <a:cxnLst/>
            <a:rect l="l" t="t" r="r" b="b"/>
            <a:pathLst>
              <a:path w="6350" h="5714">
                <a:moveTo>
                  <a:pt x="6096" y="1523"/>
                </a:moveTo>
                <a:lnTo>
                  <a:pt x="5334" y="1523"/>
                </a:lnTo>
                <a:lnTo>
                  <a:pt x="5334" y="761"/>
                </a:lnTo>
                <a:lnTo>
                  <a:pt x="4571" y="761"/>
                </a:lnTo>
                <a:lnTo>
                  <a:pt x="3809" y="0"/>
                </a:lnTo>
                <a:lnTo>
                  <a:pt x="2286" y="1523"/>
                </a:lnTo>
                <a:lnTo>
                  <a:pt x="761" y="1523"/>
                </a:lnTo>
                <a:lnTo>
                  <a:pt x="0" y="2285"/>
                </a:lnTo>
                <a:lnTo>
                  <a:pt x="0" y="5334"/>
                </a:lnTo>
                <a:lnTo>
                  <a:pt x="1523" y="4572"/>
                </a:lnTo>
                <a:lnTo>
                  <a:pt x="3047" y="3047"/>
                </a:lnTo>
                <a:lnTo>
                  <a:pt x="6096" y="152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2" name="object 892"/>
          <p:cNvSpPr/>
          <p:nvPr/>
        </p:nvSpPr>
        <p:spPr>
          <a:xfrm>
            <a:off x="4650466" y="2573152"/>
            <a:ext cx="26769" cy="42066"/>
          </a:xfrm>
          <a:custGeom>
            <a:avLst/>
            <a:gdLst/>
            <a:ahLst/>
            <a:cxnLst/>
            <a:rect l="l" t="t" r="r" b="b"/>
            <a:pathLst>
              <a:path w="26669" h="41910">
                <a:moveTo>
                  <a:pt x="26670" y="40385"/>
                </a:moveTo>
                <a:lnTo>
                  <a:pt x="25907" y="38099"/>
                </a:lnTo>
                <a:lnTo>
                  <a:pt x="25145" y="36575"/>
                </a:lnTo>
                <a:lnTo>
                  <a:pt x="24383" y="34289"/>
                </a:lnTo>
                <a:lnTo>
                  <a:pt x="23621" y="32765"/>
                </a:lnTo>
                <a:lnTo>
                  <a:pt x="21335" y="28955"/>
                </a:lnTo>
                <a:lnTo>
                  <a:pt x="19811" y="25145"/>
                </a:lnTo>
                <a:lnTo>
                  <a:pt x="17525" y="22098"/>
                </a:lnTo>
                <a:lnTo>
                  <a:pt x="15240" y="18287"/>
                </a:lnTo>
                <a:lnTo>
                  <a:pt x="12191" y="13715"/>
                </a:lnTo>
                <a:lnTo>
                  <a:pt x="9905" y="11429"/>
                </a:lnTo>
                <a:lnTo>
                  <a:pt x="8381" y="9143"/>
                </a:lnTo>
                <a:lnTo>
                  <a:pt x="6095" y="6858"/>
                </a:lnTo>
                <a:lnTo>
                  <a:pt x="4571" y="4571"/>
                </a:lnTo>
                <a:lnTo>
                  <a:pt x="0" y="0"/>
                </a:lnTo>
                <a:lnTo>
                  <a:pt x="0" y="3048"/>
                </a:lnTo>
                <a:lnTo>
                  <a:pt x="2285" y="5333"/>
                </a:lnTo>
                <a:lnTo>
                  <a:pt x="3809" y="7619"/>
                </a:lnTo>
                <a:lnTo>
                  <a:pt x="7620" y="11429"/>
                </a:lnTo>
                <a:lnTo>
                  <a:pt x="9144" y="13715"/>
                </a:lnTo>
                <a:lnTo>
                  <a:pt x="9905" y="15239"/>
                </a:lnTo>
                <a:lnTo>
                  <a:pt x="16001" y="24383"/>
                </a:lnTo>
                <a:lnTo>
                  <a:pt x="16763" y="26669"/>
                </a:lnTo>
                <a:lnTo>
                  <a:pt x="18287" y="28955"/>
                </a:lnTo>
                <a:lnTo>
                  <a:pt x="19050" y="32003"/>
                </a:lnTo>
                <a:lnTo>
                  <a:pt x="20573" y="35813"/>
                </a:lnTo>
                <a:lnTo>
                  <a:pt x="22097" y="41909"/>
                </a:lnTo>
                <a:lnTo>
                  <a:pt x="23621" y="40385"/>
                </a:lnTo>
                <a:lnTo>
                  <a:pt x="26670" y="4038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3" name="object 893"/>
          <p:cNvSpPr/>
          <p:nvPr/>
        </p:nvSpPr>
        <p:spPr>
          <a:xfrm>
            <a:off x="4640523" y="2566268"/>
            <a:ext cx="6374" cy="5736"/>
          </a:xfrm>
          <a:custGeom>
            <a:avLst/>
            <a:gdLst/>
            <a:ahLst/>
            <a:cxnLst/>
            <a:rect l="l" t="t" r="r" b="b"/>
            <a:pathLst>
              <a:path w="6350" h="5714">
                <a:moveTo>
                  <a:pt x="1523" y="762"/>
                </a:moveTo>
                <a:lnTo>
                  <a:pt x="761" y="0"/>
                </a:lnTo>
                <a:lnTo>
                  <a:pt x="0" y="0"/>
                </a:lnTo>
                <a:lnTo>
                  <a:pt x="1523" y="762"/>
                </a:lnTo>
                <a:close/>
              </a:path>
              <a:path w="6350" h="5714">
                <a:moveTo>
                  <a:pt x="6096" y="5334"/>
                </a:moveTo>
                <a:lnTo>
                  <a:pt x="6096" y="3810"/>
                </a:lnTo>
                <a:lnTo>
                  <a:pt x="4571" y="3048"/>
                </a:lnTo>
                <a:lnTo>
                  <a:pt x="3047" y="1524"/>
                </a:lnTo>
                <a:lnTo>
                  <a:pt x="1523" y="762"/>
                </a:lnTo>
                <a:lnTo>
                  <a:pt x="6096" y="533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4" name="object 894"/>
          <p:cNvSpPr/>
          <p:nvPr/>
        </p:nvSpPr>
        <p:spPr>
          <a:xfrm>
            <a:off x="4651231" y="2569327"/>
            <a:ext cx="31868" cy="45253"/>
          </a:xfrm>
          <a:custGeom>
            <a:avLst/>
            <a:gdLst/>
            <a:ahLst/>
            <a:cxnLst/>
            <a:rect l="l" t="t" r="r" b="b"/>
            <a:pathLst>
              <a:path w="31750" h="45085">
                <a:moveTo>
                  <a:pt x="31241" y="42672"/>
                </a:moveTo>
                <a:lnTo>
                  <a:pt x="29717" y="38862"/>
                </a:lnTo>
                <a:lnTo>
                  <a:pt x="27432" y="35051"/>
                </a:lnTo>
                <a:lnTo>
                  <a:pt x="25908" y="30479"/>
                </a:lnTo>
                <a:lnTo>
                  <a:pt x="23621" y="27432"/>
                </a:lnTo>
                <a:lnTo>
                  <a:pt x="22097" y="24384"/>
                </a:lnTo>
                <a:lnTo>
                  <a:pt x="19812" y="21335"/>
                </a:lnTo>
                <a:lnTo>
                  <a:pt x="18288" y="19050"/>
                </a:lnTo>
                <a:lnTo>
                  <a:pt x="16001" y="16001"/>
                </a:lnTo>
                <a:lnTo>
                  <a:pt x="15239" y="14478"/>
                </a:lnTo>
                <a:lnTo>
                  <a:pt x="12953" y="12191"/>
                </a:lnTo>
                <a:lnTo>
                  <a:pt x="12191" y="10668"/>
                </a:lnTo>
                <a:lnTo>
                  <a:pt x="10667" y="9144"/>
                </a:lnTo>
                <a:lnTo>
                  <a:pt x="9143" y="8382"/>
                </a:lnTo>
                <a:lnTo>
                  <a:pt x="8382" y="6858"/>
                </a:lnTo>
                <a:lnTo>
                  <a:pt x="6858" y="5334"/>
                </a:lnTo>
                <a:lnTo>
                  <a:pt x="5333" y="4572"/>
                </a:lnTo>
                <a:lnTo>
                  <a:pt x="3809" y="3048"/>
                </a:lnTo>
                <a:lnTo>
                  <a:pt x="1523" y="1523"/>
                </a:lnTo>
                <a:lnTo>
                  <a:pt x="0" y="0"/>
                </a:lnTo>
                <a:lnTo>
                  <a:pt x="0" y="2285"/>
                </a:lnTo>
                <a:lnTo>
                  <a:pt x="762" y="2285"/>
                </a:lnTo>
                <a:lnTo>
                  <a:pt x="762" y="3048"/>
                </a:lnTo>
                <a:lnTo>
                  <a:pt x="6095" y="8382"/>
                </a:lnTo>
                <a:lnTo>
                  <a:pt x="9143" y="12191"/>
                </a:lnTo>
                <a:lnTo>
                  <a:pt x="18288" y="24384"/>
                </a:lnTo>
                <a:lnTo>
                  <a:pt x="22097" y="32004"/>
                </a:lnTo>
                <a:lnTo>
                  <a:pt x="24383" y="35813"/>
                </a:lnTo>
                <a:lnTo>
                  <a:pt x="26669" y="40385"/>
                </a:lnTo>
                <a:lnTo>
                  <a:pt x="28193" y="44958"/>
                </a:lnTo>
                <a:lnTo>
                  <a:pt x="28955" y="44195"/>
                </a:lnTo>
                <a:lnTo>
                  <a:pt x="29717" y="44195"/>
                </a:lnTo>
                <a:lnTo>
                  <a:pt x="31241" y="4267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5" name="object 895"/>
          <p:cNvSpPr/>
          <p:nvPr/>
        </p:nvSpPr>
        <p:spPr>
          <a:xfrm>
            <a:off x="4645876" y="2567032"/>
            <a:ext cx="1275" cy="1275"/>
          </a:xfrm>
          <a:custGeom>
            <a:avLst/>
            <a:gdLst/>
            <a:ahLst/>
            <a:cxnLst/>
            <a:rect l="l" t="t" r="r" b="b"/>
            <a:pathLst>
              <a:path w="1269" h="1269">
                <a:moveTo>
                  <a:pt x="762" y="762"/>
                </a:moveTo>
                <a:lnTo>
                  <a:pt x="762" y="0"/>
                </a:lnTo>
                <a:lnTo>
                  <a:pt x="0" y="0"/>
                </a:lnTo>
                <a:lnTo>
                  <a:pt x="0" y="762"/>
                </a:lnTo>
                <a:lnTo>
                  <a:pt x="762" y="76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6" name="object 896"/>
          <p:cNvSpPr/>
          <p:nvPr/>
        </p:nvSpPr>
        <p:spPr>
          <a:xfrm>
            <a:off x="4650466" y="2577741"/>
            <a:ext cx="21670" cy="45253"/>
          </a:xfrm>
          <a:custGeom>
            <a:avLst/>
            <a:gdLst/>
            <a:ahLst/>
            <a:cxnLst/>
            <a:rect l="l" t="t" r="r" b="b"/>
            <a:pathLst>
              <a:path w="21589" h="45085">
                <a:moveTo>
                  <a:pt x="21335" y="42672"/>
                </a:moveTo>
                <a:lnTo>
                  <a:pt x="21335" y="41147"/>
                </a:lnTo>
                <a:lnTo>
                  <a:pt x="20573" y="40386"/>
                </a:lnTo>
                <a:lnTo>
                  <a:pt x="19811" y="34289"/>
                </a:lnTo>
                <a:lnTo>
                  <a:pt x="17525" y="28956"/>
                </a:lnTo>
                <a:lnTo>
                  <a:pt x="16001" y="24383"/>
                </a:lnTo>
                <a:lnTo>
                  <a:pt x="12953" y="19050"/>
                </a:lnTo>
                <a:lnTo>
                  <a:pt x="10667" y="13716"/>
                </a:lnTo>
                <a:lnTo>
                  <a:pt x="7620" y="9143"/>
                </a:lnTo>
                <a:lnTo>
                  <a:pt x="0" y="0"/>
                </a:lnTo>
                <a:lnTo>
                  <a:pt x="0" y="6857"/>
                </a:lnTo>
                <a:lnTo>
                  <a:pt x="4571" y="13716"/>
                </a:lnTo>
                <a:lnTo>
                  <a:pt x="6095" y="15239"/>
                </a:lnTo>
                <a:lnTo>
                  <a:pt x="7620" y="19812"/>
                </a:lnTo>
                <a:lnTo>
                  <a:pt x="9144" y="22097"/>
                </a:lnTo>
                <a:lnTo>
                  <a:pt x="9905" y="24383"/>
                </a:lnTo>
                <a:lnTo>
                  <a:pt x="12953" y="28956"/>
                </a:lnTo>
                <a:lnTo>
                  <a:pt x="17525" y="44957"/>
                </a:lnTo>
                <a:lnTo>
                  <a:pt x="18287" y="44195"/>
                </a:lnTo>
                <a:lnTo>
                  <a:pt x="19811" y="44195"/>
                </a:lnTo>
                <a:lnTo>
                  <a:pt x="21335" y="4267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7" name="object 897"/>
          <p:cNvSpPr/>
          <p:nvPr/>
        </p:nvSpPr>
        <p:spPr>
          <a:xfrm>
            <a:off x="4636698" y="2566268"/>
            <a:ext cx="10198" cy="14022"/>
          </a:xfrm>
          <a:custGeom>
            <a:avLst/>
            <a:gdLst/>
            <a:ahLst/>
            <a:cxnLst/>
            <a:rect l="l" t="t" r="r" b="b"/>
            <a:pathLst>
              <a:path w="10160" h="13969">
                <a:moveTo>
                  <a:pt x="9906" y="13716"/>
                </a:moveTo>
                <a:lnTo>
                  <a:pt x="9906" y="6858"/>
                </a:lnTo>
                <a:lnTo>
                  <a:pt x="8381" y="5334"/>
                </a:lnTo>
                <a:lnTo>
                  <a:pt x="6858" y="3048"/>
                </a:lnTo>
                <a:lnTo>
                  <a:pt x="2286" y="0"/>
                </a:lnTo>
                <a:lnTo>
                  <a:pt x="1523" y="762"/>
                </a:lnTo>
                <a:lnTo>
                  <a:pt x="762" y="762"/>
                </a:lnTo>
                <a:lnTo>
                  <a:pt x="0" y="1524"/>
                </a:lnTo>
                <a:lnTo>
                  <a:pt x="1523" y="3048"/>
                </a:lnTo>
                <a:lnTo>
                  <a:pt x="3047" y="5334"/>
                </a:lnTo>
                <a:lnTo>
                  <a:pt x="5334" y="6858"/>
                </a:lnTo>
                <a:lnTo>
                  <a:pt x="6858" y="9143"/>
                </a:lnTo>
                <a:lnTo>
                  <a:pt x="7620" y="9906"/>
                </a:lnTo>
                <a:lnTo>
                  <a:pt x="8381" y="11430"/>
                </a:lnTo>
                <a:lnTo>
                  <a:pt x="9143" y="12192"/>
                </a:lnTo>
                <a:lnTo>
                  <a:pt x="9906" y="1371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8" name="object 898"/>
          <p:cNvSpPr/>
          <p:nvPr/>
        </p:nvSpPr>
        <p:spPr>
          <a:xfrm>
            <a:off x="4572453" y="2574682"/>
            <a:ext cx="29956" cy="41428"/>
          </a:xfrm>
          <a:custGeom>
            <a:avLst/>
            <a:gdLst/>
            <a:ahLst/>
            <a:cxnLst/>
            <a:rect l="l" t="t" r="r" b="b"/>
            <a:pathLst>
              <a:path w="29844" h="41275">
                <a:moveTo>
                  <a:pt x="29718" y="6857"/>
                </a:moveTo>
                <a:lnTo>
                  <a:pt x="29718" y="0"/>
                </a:lnTo>
                <a:lnTo>
                  <a:pt x="27431" y="2285"/>
                </a:lnTo>
                <a:lnTo>
                  <a:pt x="24384" y="4572"/>
                </a:lnTo>
                <a:lnTo>
                  <a:pt x="15240" y="13716"/>
                </a:lnTo>
                <a:lnTo>
                  <a:pt x="12954" y="16764"/>
                </a:lnTo>
                <a:lnTo>
                  <a:pt x="10668" y="19050"/>
                </a:lnTo>
                <a:lnTo>
                  <a:pt x="9144" y="21335"/>
                </a:lnTo>
                <a:lnTo>
                  <a:pt x="7620" y="22860"/>
                </a:lnTo>
                <a:lnTo>
                  <a:pt x="6096" y="25145"/>
                </a:lnTo>
                <a:lnTo>
                  <a:pt x="5334" y="27431"/>
                </a:lnTo>
                <a:lnTo>
                  <a:pt x="3810" y="29717"/>
                </a:lnTo>
                <a:lnTo>
                  <a:pt x="2286" y="31241"/>
                </a:lnTo>
                <a:lnTo>
                  <a:pt x="1524" y="34289"/>
                </a:lnTo>
                <a:lnTo>
                  <a:pt x="0" y="35814"/>
                </a:lnTo>
                <a:lnTo>
                  <a:pt x="1524" y="37337"/>
                </a:lnTo>
                <a:lnTo>
                  <a:pt x="2286" y="38861"/>
                </a:lnTo>
                <a:lnTo>
                  <a:pt x="4572" y="41148"/>
                </a:lnTo>
                <a:lnTo>
                  <a:pt x="4572" y="40385"/>
                </a:lnTo>
                <a:lnTo>
                  <a:pt x="6096" y="37337"/>
                </a:lnTo>
                <a:lnTo>
                  <a:pt x="8381" y="34289"/>
                </a:lnTo>
                <a:lnTo>
                  <a:pt x="9905" y="31241"/>
                </a:lnTo>
                <a:lnTo>
                  <a:pt x="11430" y="28955"/>
                </a:lnTo>
                <a:lnTo>
                  <a:pt x="13716" y="25145"/>
                </a:lnTo>
                <a:lnTo>
                  <a:pt x="16002" y="22860"/>
                </a:lnTo>
                <a:lnTo>
                  <a:pt x="17526" y="19811"/>
                </a:lnTo>
                <a:lnTo>
                  <a:pt x="19812" y="16764"/>
                </a:lnTo>
                <a:lnTo>
                  <a:pt x="29718" y="685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899" name="object 899"/>
          <p:cNvSpPr/>
          <p:nvPr/>
        </p:nvSpPr>
        <p:spPr>
          <a:xfrm>
            <a:off x="4606105" y="2567797"/>
            <a:ext cx="10835" cy="10198"/>
          </a:xfrm>
          <a:custGeom>
            <a:avLst/>
            <a:gdLst/>
            <a:ahLst/>
            <a:cxnLst/>
            <a:rect l="l" t="t" r="r" b="b"/>
            <a:pathLst>
              <a:path w="10794" h="10160">
                <a:moveTo>
                  <a:pt x="10667" y="3048"/>
                </a:moveTo>
                <a:lnTo>
                  <a:pt x="9143" y="1524"/>
                </a:lnTo>
                <a:lnTo>
                  <a:pt x="8381" y="0"/>
                </a:lnTo>
                <a:lnTo>
                  <a:pt x="6858" y="0"/>
                </a:lnTo>
                <a:lnTo>
                  <a:pt x="2286" y="2286"/>
                </a:lnTo>
                <a:lnTo>
                  <a:pt x="761" y="3810"/>
                </a:lnTo>
                <a:lnTo>
                  <a:pt x="0" y="3810"/>
                </a:lnTo>
                <a:lnTo>
                  <a:pt x="0" y="9906"/>
                </a:lnTo>
                <a:lnTo>
                  <a:pt x="3047" y="8382"/>
                </a:lnTo>
                <a:lnTo>
                  <a:pt x="5334" y="6096"/>
                </a:lnTo>
                <a:lnTo>
                  <a:pt x="9905" y="3810"/>
                </a:lnTo>
                <a:lnTo>
                  <a:pt x="10667" y="3048"/>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0" name="object 900"/>
          <p:cNvSpPr/>
          <p:nvPr/>
        </p:nvSpPr>
        <p:spPr>
          <a:xfrm>
            <a:off x="4650466" y="2588448"/>
            <a:ext cx="15297" cy="37604"/>
          </a:xfrm>
          <a:custGeom>
            <a:avLst/>
            <a:gdLst/>
            <a:ahLst/>
            <a:cxnLst/>
            <a:rect l="l" t="t" r="r" b="b"/>
            <a:pathLst>
              <a:path w="15239" h="37464">
                <a:moveTo>
                  <a:pt x="15240" y="35813"/>
                </a:moveTo>
                <a:lnTo>
                  <a:pt x="14477" y="31241"/>
                </a:lnTo>
                <a:lnTo>
                  <a:pt x="11429" y="22098"/>
                </a:lnTo>
                <a:lnTo>
                  <a:pt x="9905" y="18288"/>
                </a:lnTo>
                <a:lnTo>
                  <a:pt x="9144" y="16001"/>
                </a:lnTo>
                <a:lnTo>
                  <a:pt x="7620" y="13716"/>
                </a:lnTo>
                <a:lnTo>
                  <a:pt x="6857" y="11429"/>
                </a:lnTo>
                <a:lnTo>
                  <a:pt x="3047" y="3810"/>
                </a:lnTo>
                <a:lnTo>
                  <a:pt x="1523" y="1523"/>
                </a:lnTo>
                <a:lnTo>
                  <a:pt x="0" y="0"/>
                </a:lnTo>
                <a:lnTo>
                  <a:pt x="0" y="6095"/>
                </a:lnTo>
                <a:lnTo>
                  <a:pt x="2285" y="10668"/>
                </a:lnTo>
                <a:lnTo>
                  <a:pt x="3809" y="15239"/>
                </a:lnTo>
                <a:lnTo>
                  <a:pt x="6095" y="19050"/>
                </a:lnTo>
                <a:lnTo>
                  <a:pt x="7620" y="23622"/>
                </a:lnTo>
                <a:lnTo>
                  <a:pt x="8381" y="26669"/>
                </a:lnTo>
                <a:lnTo>
                  <a:pt x="9905" y="28956"/>
                </a:lnTo>
                <a:lnTo>
                  <a:pt x="11429" y="35051"/>
                </a:lnTo>
                <a:lnTo>
                  <a:pt x="11429" y="36575"/>
                </a:lnTo>
                <a:lnTo>
                  <a:pt x="12191" y="37338"/>
                </a:lnTo>
                <a:lnTo>
                  <a:pt x="12953" y="36575"/>
                </a:lnTo>
                <a:lnTo>
                  <a:pt x="13715" y="36575"/>
                </a:lnTo>
                <a:lnTo>
                  <a:pt x="14477" y="35813"/>
                </a:lnTo>
                <a:lnTo>
                  <a:pt x="15240" y="3581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1" name="object 901"/>
          <p:cNvSpPr/>
          <p:nvPr/>
        </p:nvSpPr>
        <p:spPr>
          <a:xfrm>
            <a:off x="4633639" y="2569327"/>
            <a:ext cx="13385" cy="17209"/>
          </a:xfrm>
          <a:custGeom>
            <a:avLst/>
            <a:gdLst/>
            <a:ahLst/>
            <a:cxnLst/>
            <a:rect l="l" t="t" r="r" b="b"/>
            <a:pathLst>
              <a:path w="13335" h="17144">
                <a:moveTo>
                  <a:pt x="12954" y="16763"/>
                </a:moveTo>
                <a:lnTo>
                  <a:pt x="12954" y="13716"/>
                </a:lnTo>
                <a:lnTo>
                  <a:pt x="11429" y="11429"/>
                </a:lnTo>
                <a:lnTo>
                  <a:pt x="9906" y="9906"/>
                </a:lnTo>
                <a:lnTo>
                  <a:pt x="9144" y="8382"/>
                </a:lnTo>
                <a:lnTo>
                  <a:pt x="7620" y="6095"/>
                </a:lnTo>
                <a:lnTo>
                  <a:pt x="1523" y="0"/>
                </a:lnTo>
                <a:lnTo>
                  <a:pt x="762" y="0"/>
                </a:lnTo>
                <a:lnTo>
                  <a:pt x="0" y="762"/>
                </a:lnTo>
                <a:lnTo>
                  <a:pt x="4571" y="5334"/>
                </a:lnTo>
                <a:lnTo>
                  <a:pt x="5334" y="6858"/>
                </a:lnTo>
                <a:lnTo>
                  <a:pt x="6858" y="8382"/>
                </a:lnTo>
                <a:lnTo>
                  <a:pt x="11429" y="15239"/>
                </a:lnTo>
                <a:lnTo>
                  <a:pt x="12191" y="15239"/>
                </a:lnTo>
                <a:lnTo>
                  <a:pt x="12191" y="16001"/>
                </a:lnTo>
                <a:lnTo>
                  <a:pt x="12954" y="1676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2" name="object 902"/>
          <p:cNvSpPr/>
          <p:nvPr/>
        </p:nvSpPr>
        <p:spPr>
          <a:xfrm>
            <a:off x="4650466" y="2615217"/>
            <a:ext cx="6374" cy="20396"/>
          </a:xfrm>
          <a:custGeom>
            <a:avLst/>
            <a:gdLst/>
            <a:ahLst/>
            <a:cxnLst/>
            <a:rect l="l" t="t" r="r" b="b"/>
            <a:pathLst>
              <a:path w="6350" h="20319">
                <a:moveTo>
                  <a:pt x="6095" y="16002"/>
                </a:moveTo>
                <a:lnTo>
                  <a:pt x="4571" y="12192"/>
                </a:lnTo>
                <a:lnTo>
                  <a:pt x="3047" y="7619"/>
                </a:lnTo>
                <a:lnTo>
                  <a:pt x="2285" y="3809"/>
                </a:lnTo>
                <a:lnTo>
                  <a:pt x="761" y="0"/>
                </a:lnTo>
                <a:lnTo>
                  <a:pt x="761" y="9143"/>
                </a:lnTo>
                <a:lnTo>
                  <a:pt x="0" y="14478"/>
                </a:lnTo>
                <a:lnTo>
                  <a:pt x="0" y="19812"/>
                </a:lnTo>
                <a:lnTo>
                  <a:pt x="1523" y="19049"/>
                </a:lnTo>
                <a:lnTo>
                  <a:pt x="3047" y="17525"/>
                </a:lnTo>
                <a:lnTo>
                  <a:pt x="6095" y="1600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3" name="object 903"/>
          <p:cNvSpPr/>
          <p:nvPr/>
        </p:nvSpPr>
        <p:spPr>
          <a:xfrm>
            <a:off x="4629815" y="2572387"/>
            <a:ext cx="17209" cy="49714"/>
          </a:xfrm>
          <a:custGeom>
            <a:avLst/>
            <a:gdLst/>
            <a:ahLst/>
            <a:cxnLst/>
            <a:rect l="l" t="t" r="r" b="b"/>
            <a:pathLst>
              <a:path w="17144" h="49530">
                <a:moveTo>
                  <a:pt x="2286" y="5334"/>
                </a:moveTo>
                <a:lnTo>
                  <a:pt x="2286" y="762"/>
                </a:lnTo>
                <a:lnTo>
                  <a:pt x="1524" y="0"/>
                </a:lnTo>
                <a:lnTo>
                  <a:pt x="0" y="762"/>
                </a:lnTo>
                <a:lnTo>
                  <a:pt x="0" y="1524"/>
                </a:lnTo>
                <a:lnTo>
                  <a:pt x="762" y="2286"/>
                </a:lnTo>
                <a:lnTo>
                  <a:pt x="2286" y="5334"/>
                </a:lnTo>
                <a:close/>
              </a:path>
              <a:path w="17144" h="49530">
                <a:moveTo>
                  <a:pt x="16764" y="49530"/>
                </a:moveTo>
                <a:lnTo>
                  <a:pt x="16764" y="30480"/>
                </a:lnTo>
                <a:lnTo>
                  <a:pt x="15240" y="26670"/>
                </a:lnTo>
                <a:lnTo>
                  <a:pt x="10668" y="17525"/>
                </a:lnTo>
                <a:lnTo>
                  <a:pt x="8381" y="13715"/>
                </a:lnTo>
                <a:lnTo>
                  <a:pt x="6858" y="9143"/>
                </a:lnTo>
                <a:lnTo>
                  <a:pt x="5334" y="5334"/>
                </a:lnTo>
                <a:lnTo>
                  <a:pt x="3048" y="2286"/>
                </a:lnTo>
                <a:lnTo>
                  <a:pt x="2286" y="1524"/>
                </a:lnTo>
                <a:lnTo>
                  <a:pt x="2286" y="6096"/>
                </a:lnTo>
                <a:lnTo>
                  <a:pt x="3048" y="6858"/>
                </a:lnTo>
                <a:lnTo>
                  <a:pt x="5334" y="12953"/>
                </a:lnTo>
                <a:lnTo>
                  <a:pt x="6858" y="19050"/>
                </a:lnTo>
                <a:lnTo>
                  <a:pt x="9144" y="24384"/>
                </a:lnTo>
                <a:lnTo>
                  <a:pt x="11430" y="30480"/>
                </a:lnTo>
                <a:lnTo>
                  <a:pt x="12192" y="35052"/>
                </a:lnTo>
                <a:lnTo>
                  <a:pt x="13716" y="38862"/>
                </a:lnTo>
                <a:lnTo>
                  <a:pt x="15240" y="43434"/>
                </a:lnTo>
                <a:lnTo>
                  <a:pt x="16002" y="48006"/>
                </a:lnTo>
                <a:lnTo>
                  <a:pt x="16002" y="48768"/>
                </a:lnTo>
                <a:lnTo>
                  <a:pt x="16764" y="4953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4" name="object 904"/>
          <p:cNvSpPr/>
          <p:nvPr/>
        </p:nvSpPr>
        <p:spPr>
          <a:xfrm>
            <a:off x="4583926" y="2590743"/>
            <a:ext cx="18483" cy="36330"/>
          </a:xfrm>
          <a:custGeom>
            <a:avLst/>
            <a:gdLst/>
            <a:ahLst/>
            <a:cxnLst/>
            <a:rect l="l" t="t" r="r" b="b"/>
            <a:pathLst>
              <a:path w="18414" h="36194">
                <a:moveTo>
                  <a:pt x="18288" y="6096"/>
                </a:moveTo>
                <a:lnTo>
                  <a:pt x="18288" y="0"/>
                </a:lnTo>
                <a:lnTo>
                  <a:pt x="16764" y="1524"/>
                </a:lnTo>
                <a:lnTo>
                  <a:pt x="16001" y="3048"/>
                </a:lnTo>
                <a:lnTo>
                  <a:pt x="12953" y="6096"/>
                </a:lnTo>
                <a:lnTo>
                  <a:pt x="10668" y="9143"/>
                </a:lnTo>
                <a:lnTo>
                  <a:pt x="9144" y="12953"/>
                </a:lnTo>
                <a:lnTo>
                  <a:pt x="6857" y="15239"/>
                </a:lnTo>
                <a:lnTo>
                  <a:pt x="5334" y="19050"/>
                </a:lnTo>
                <a:lnTo>
                  <a:pt x="762" y="28193"/>
                </a:lnTo>
                <a:lnTo>
                  <a:pt x="762" y="30480"/>
                </a:lnTo>
                <a:lnTo>
                  <a:pt x="0" y="31242"/>
                </a:lnTo>
                <a:lnTo>
                  <a:pt x="2286" y="32003"/>
                </a:lnTo>
                <a:lnTo>
                  <a:pt x="3809" y="33527"/>
                </a:lnTo>
                <a:lnTo>
                  <a:pt x="6095" y="35052"/>
                </a:lnTo>
                <a:lnTo>
                  <a:pt x="7619" y="35814"/>
                </a:lnTo>
                <a:lnTo>
                  <a:pt x="9144" y="28193"/>
                </a:lnTo>
                <a:lnTo>
                  <a:pt x="10668" y="21336"/>
                </a:lnTo>
                <a:lnTo>
                  <a:pt x="13715" y="14477"/>
                </a:lnTo>
                <a:lnTo>
                  <a:pt x="16764" y="8382"/>
                </a:lnTo>
                <a:lnTo>
                  <a:pt x="17525" y="7620"/>
                </a:lnTo>
                <a:lnTo>
                  <a:pt x="17525" y="6858"/>
                </a:lnTo>
                <a:lnTo>
                  <a:pt x="18288" y="6096"/>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5" name="object 905"/>
          <p:cNvSpPr/>
          <p:nvPr/>
        </p:nvSpPr>
        <p:spPr>
          <a:xfrm>
            <a:off x="4606105" y="2572388"/>
            <a:ext cx="13385" cy="17209"/>
          </a:xfrm>
          <a:custGeom>
            <a:avLst/>
            <a:gdLst/>
            <a:ahLst/>
            <a:cxnLst/>
            <a:rect l="l" t="t" r="r" b="b"/>
            <a:pathLst>
              <a:path w="13335" h="17144">
                <a:moveTo>
                  <a:pt x="12953" y="762"/>
                </a:moveTo>
                <a:lnTo>
                  <a:pt x="12191" y="0"/>
                </a:lnTo>
                <a:lnTo>
                  <a:pt x="10667" y="762"/>
                </a:lnTo>
                <a:lnTo>
                  <a:pt x="9143" y="2286"/>
                </a:lnTo>
                <a:lnTo>
                  <a:pt x="8381" y="3810"/>
                </a:lnTo>
                <a:lnTo>
                  <a:pt x="6858" y="5334"/>
                </a:lnTo>
                <a:lnTo>
                  <a:pt x="5334" y="7620"/>
                </a:lnTo>
                <a:lnTo>
                  <a:pt x="1523" y="11430"/>
                </a:lnTo>
                <a:lnTo>
                  <a:pt x="0" y="13715"/>
                </a:lnTo>
                <a:lnTo>
                  <a:pt x="0" y="16764"/>
                </a:lnTo>
                <a:lnTo>
                  <a:pt x="1523" y="14477"/>
                </a:lnTo>
                <a:lnTo>
                  <a:pt x="2286" y="12953"/>
                </a:lnTo>
                <a:lnTo>
                  <a:pt x="5334" y="9906"/>
                </a:lnTo>
                <a:lnTo>
                  <a:pt x="6096" y="8381"/>
                </a:lnTo>
                <a:lnTo>
                  <a:pt x="10667" y="3810"/>
                </a:lnTo>
                <a:lnTo>
                  <a:pt x="10667" y="3047"/>
                </a:lnTo>
                <a:lnTo>
                  <a:pt x="12953" y="762"/>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6" name="object 906"/>
          <p:cNvSpPr/>
          <p:nvPr/>
        </p:nvSpPr>
        <p:spPr>
          <a:xfrm>
            <a:off x="4650466" y="2599920"/>
            <a:ext cx="10198" cy="26131"/>
          </a:xfrm>
          <a:custGeom>
            <a:avLst/>
            <a:gdLst/>
            <a:ahLst/>
            <a:cxnLst/>
            <a:rect l="l" t="t" r="r" b="b"/>
            <a:pathLst>
              <a:path w="10160" h="26035">
                <a:moveTo>
                  <a:pt x="9905" y="24384"/>
                </a:moveTo>
                <a:lnTo>
                  <a:pt x="9144" y="21336"/>
                </a:lnTo>
                <a:lnTo>
                  <a:pt x="6095" y="15240"/>
                </a:lnTo>
                <a:lnTo>
                  <a:pt x="4571" y="9144"/>
                </a:lnTo>
                <a:lnTo>
                  <a:pt x="0" y="0"/>
                </a:lnTo>
                <a:lnTo>
                  <a:pt x="0" y="8382"/>
                </a:lnTo>
                <a:lnTo>
                  <a:pt x="3047" y="16002"/>
                </a:lnTo>
                <a:lnTo>
                  <a:pt x="4571" y="20574"/>
                </a:lnTo>
                <a:lnTo>
                  <a:pt x="6095" y="24384"/>
                </a:lnTo>
                <a:lnTo>
                  <a:pt x="6095" y="25908"/>
                </a:lnTo>
                <a:lnTo>
                  <a:pt x="7620" y="24384"/>
                </a:lnTo>
                <a:lnTo>
                  <a:pt x="9905" y="24384"/>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7" name="object 907"/>
          <p:cNvSpPr/>
          <p:nvPr/>
        </p:nvSpPr>
        <p:spPr>
          <a:xfrm>
            <a:off x="4633639" y="2573152"/>
            <a:ext cx="13385" cy="25494"/>
          </a:xfrm>
          <a:custGeom>
            <a:avLst/>
            <a:gdLst/>
            <a:ahLst/>
            <a:cxnLst/>
            <a:rect l="l" t="t" r="r" b="b"/>
            <a:pathLst>
              <a:path w="13335" h="25400">
                <a:moveTo>
                  <a:pt x="12954" y="25145"/>
                </a:moveTo>
                <a:lnTo>
                  <a:pt x="12954" y="18287"/>
                </a:lnTo>
                <a:lnTo>
                  <a:pt x="11429" y="14477"/>
                </a:lnTo>
                <a:lnTo>
                  <a:pt x="9144" y="10667"/>
                </a:lnTo>
                <a:lnTo>
                  <a:pt x="6858" y="7619"/>
                </a:lnTo>
                <a:lnTo>
                  <a:pt x="4571" y="3809"/>
                </a:lnTo>
                <a:lnTo>
                  <a:pt x="3809" y="3048"/>
                </a:lnTo>
                <a:lnTo>
                  <a:pt x="3047" y="1523"/>
                </a:lnTo>
                <a:lnTo>
                  <a:pt x="0" y="0"/>
                </a:lnTo>
                <a:lnTo>
                  <a:pt x="4571" y="6858"/>
                </a:lnTo>
                <a:lnTo>
                  <a:pt x="5334" y="9905"/>
                </a:lnTo>
                <a:lnTo>
                  <a:pt x="7620" y="13715"/>
                </a:lnTo>
                <a:lnTo>
                  <a:pt x="11429" y="21335"/>
                </a:lnTo>
                <a:lnTo>
                  <a:pt x="12954" y="25145"/>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8" name="object 908"/>
          <p:cNvSpPr/>
          <p:nvPr/>
        </p:nvSpPr>
        <p:spPr>
          <a:xfrm>
            <a:off x="4593104" y="2599157"/>
            <a:ext cx="9560" cy="26769"/>
          </a:xfrm>
          <a:custGeom>
            <a:avLst/>
            <a:gdLst/>
            <a:ahLst/>
            <a:cxnLst/>
            <a:rect l="l" t="t" r="r" b="b"/>
            <a:pathLst>
              <a:path w="9525" h="26669">
                <a:moveTo>
                  <a:pt x="9144" y="9143"/>
                </a:moveTo>
                <a:lnTo>
                  <a:pt x="9144" y="0"/>
                </a:lnTo>
                <a:lnTo>
                  <a:pt x="6857" y="4571"/>
                </a:lnTo>
                <a:lnTo>
                  <a:pt x="4571" y="9905"/>
                </a:lnTo>
                <a:lnTo>
                  <a:pt x="3047" y="14477"/>
                </a:lnTo>
                <a:lnTo>
                  <a:pt x="761" y="19811"/>
                </a:lnTo>
                <a:lnTo>
                  <a:pt x="761" y="22859"/>
                </a:lnTo>
                <a:lnTo>
                  <a:pt x="0" y="25145"/>
                </a:lnTo>
                <a:lnTo>
                  <a:pt x="0" y="26669"/>
                </a:lnTo>
                <a:lnTo>
                  <a:pt x="1523" y="25907"/>
                </a:lnTo>
                <a:lnTo>
                  <a:pt x="3809" y="25907"/>
                </a:lnTo>
                <a:lnTo>
                  <a:pt x="4571" y="26669"/>
                </a:lnTo>
                <a:lnTo>
                  <a:pt x="4571" y="24383"/>
                </a:lnTo>
                <a:lnTo>
                  <a:pt x="5333" y="22859"/>
                </a:lnTo>
                <a:lnTo>
                  <a:pt x="5333" y="20573"/>
                </a:lnTo>
                <a:lnTo>
                  <a:pt x="6095" y="19050"/>
                </a:lnTo>
                <a:lnTo>
                  <a:pt x="6857" y="16001"/>
                </a:lnTo>
                <a:lnTo>
                  <a:pt x="9144" y="914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09" name="object 909"/>
          <p:cNvSpPr/>
          <p:nvPr/>
        </p:nvSpPr>
        <p:spPr>
          <a:xfrm>
            <a:off x="4606105" y="2574681"/>
            <a:ext cx="14022" cy="24220"/>
          </a:xfrm>
          <a:custGeom>
            <a:avLst/>
            <a:gdLst/>
            <a:ahLst/>
            <a:cxnLst/>
            <a:rect l="l" t="t" r="r" b="b"/>
            <a:pathLst>
              <a:path w="13969" h="24130">
                <a:moveTo>
                  <a:pt x="13716" y="0"/>
                </a:moveTo>
                <a:lnTo>
                  <a:pt x="9905" y="3810"/>
                </a:lnTo>
                <a:lnTo>
                  <a:pt x="6858" y="8381"/>
                </a:lnTo>
                <a:lnTo>
                  <a:pt x="4571" y="10667"/>
                </a:lnTo>
                <a:lnTo>
                  <a:pt x="0" y="17526"/>
                </a:lnTo>
                <a:lnTo>
                  <a:pt x="0" y="23622"/>
                </a:lnTo>
                <a:lnTo>
                  <a:pt x="2286" y="19811"/>
                </a:lnTo>
                <a:lnTo>
                  <a:pt x="3809" y="15239"/>
                </a:lnTo>
                <a:lnTo>
                  <a:pt x="6858" y="11429"/>
                </a:lnTo>
                <a:lnTo>
                  <a:pt x="9143" y="7620"/>
                </a:lnTo>
                <a:lnTo>
                  <a:pt x="10667" y="5334"/>
                </a:lnTo>
                <a:lnTo>
                  <a:pt x="11429" y="3810"/>
                </a:lnTo>
                <a:lnTo>
                  <a:pt x="12953" y="1524"/>
                </a:lnTo>
                <a:lnTo>
                  <a:pt x="13716"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0" name="object 910"/>
          <p:cNvSpPr/>
          <p:nvPr/>
        </p:nvSpPr>
        <p:spPr>
          <a:xfrm>
            <a:off x="4579336" y="2583859"/>
            <a:ext cx="22945" cy="33780"/>
          </a:xfrm>
          <a:custGeom>
            <a:avLst/>
            <a:gdLst/>
            <a:ahLst/>
            <a:cxnLst/>
            <a:rect l="l" t="t" r="r" b="b"/>
            <a:pathLst>
              <a:path w="22860" h="33655">
                <a:moveTo>
                  <a:pt x="22860" y="3810"/>
                </a:moveTo>
                <a:lnTo>
                  <a:pt x="22860" y="0"/>
                </a:lnTo>
                <a:lnTo>
                  <a:pt x="18287" y="4572"/>
                </a:lnTo>
                <a:lnTo>
                  <a:pt x="16002" y="7620"/>
                </a:lnTo>
                <a:lnTo>
                  <a:pt x="13716" y="9906"/>
                </a:lnTo>
                <a:lnTo>
                  <a:pt x="12191" y="12954"/>
                </a:lnTo>
                <a:lnTo>
                  <a:pt x="9906" y="15240"/>
                </a:lnTo>
                <a:lnTo>
                  <a:pt x="7620" y="18288"/>
                </a:lnTo>
                <a:lnTo>
                  <a:pt x="6096" y="21335"/>
                </a:lnTo>
                <a:lnTo>
                  <a:pt x="3810" y="23622"/>
                </a:lnTo>
                <a:lnTo>
                  <a:pt x="3047" y="25907"/>
                </a:lnTo>
                <a:lnTo>
                  <a:pt x="1523" y="28194"/>
                </a:lnTo>
                <a:lnTo>
                  <a:pt x="762" y="29717"/>
                </a:lnTo>
                <a:lnTo>
                  <a:pt x="0" y="32004"/>
                </a:lnTo>
                <a:lnTo>
                  <a:pt x="3810" y="32004"/>
                </a:lnTo>
                <a:lnTo>
                  <a:pt x="3810" y="32766"/>
                </a:lnTo>
                <a:lnTo>
                  <a:pt x="4572" y="33528"/>
                </a:lnTo>
                <a:lnTo>
                  <a:pt x="6096" y="28956"/>
                </a:lnTo>
                <a:lnTo>
                  <a:pt x="9143" y="24384"/>
                </a:lnTo>
                <a:lnTo>
                  <a:pt x="9906" y="22097"/>
                </a:lnTo>
                <a:lnTo>
                  <a:pt x="11429" y="20573"/>
                </a:lnTo>
                <a:lnTo>
                  <a:pt x="12191" y="18288"/>
                </a:lnTo>
                <a:lnTo>
                  <a:pt x="13716" y="16001"/>
                </a:lnTo>
                <a:lnTo>
                  <a:pt x="15240" y="14478"/>
                </a:lnTo>
                <a:lnTo>
                  <a:pt x="16002" y="12954"/>
                </a:lnTo>
                <a:lnTo>
                  <a:pt x="17525" y="11430"/>
                </a:lnTo>
                <a:lnTo>
                  <a:pt x="19050" y="8382"/>
                </a:lnTo>
                <a:lnTo>
                  <a:pt x="22097" y="5334"/>
                </a:lnTo>
                <a:lnTo>
                  <a:pt x="22860" y="381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1" name="object 911"/>
          <p:cNvSpPr/>
          <p:nvPr/>
        </p:nvSpPr>
        <p:spPr>
          <a:xfrm>
            <a:off x="4606105" y="2574681"/>
            <a:ext cx="7648" cy="8923"/>
          </a:xfrm>
          <a:custGeom>
            <a:avLst/>
            <a:gdLst/>
            <a:ahLst/>
            <a:cxnLst/>
            <a:rect l="l" t="t" r="r" b="b"/>
            <a:pathLst>
              <a:path w="7619" h="8889">
                <a:moveTo>
                  <a:pt x="7620" y="0"/>
                </a:moveTo>
                <a:lnTo>
                  <a:pt x="6096" y="761"/>
                </a:lnTo>
                <a:lnTo>
                  <a:pt x="2286" y="4572"/>
                </a:lnTo>
                <a:lnTo>
                  <a:pt x="1523" y="4572"/>
                </a:lnTo>
                <a:lnTo>
                  <a:pt x="0" y="6095"/>
                </a:lnTo>
                <a:lnTo>
                  <a:pt x="0" y="8381"/>
                </a:lnTo>
                <a:lnTo>
                  <a:pt x="2286" y="6095"/>
                </a:lnTo>
                <a:lnTo>
                  <a:pt x="3809" y="3810"/>
                </a:lnTo>
                <a:lnTo>
                  <a:pt x="7620"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2" name="object 912"/>
          <p:cNvSpPr/>
          <p:nvPr/>
        </p:nvSpPr>
        <p:spPr>
          <a:xfrm>
            <a:off x="4626755" y="2576212"/>
            <a:ext cx="12747" cy="63736"/>
          </a:xfrm>
          <a:custGeom>
            <a:avLst/>
            <a:gdLst/>
            <a:ahLst/>
            <a:cxnLst/>
            <a:rect l="l" t="t" r="r" b="b"/>
            <a:pathLst>
              <a:path w="12700" h="63500">
                <a:moveTo>
                  <a:pt x="1524" y="54863"/>
                </a:moveTo>
                <a:lnTo>
                  <a:pt x="1524" y="0"/>
                </a:lnTo>
                <a:lnTo>
                  <a:pt x="762" y="0"/>
                </a:lnTo>
                <a:lnTo>
                  <a:pt x="0" y="761"/>
                </a:lnTo>
                <a:lnTo>
                  <a:pt x="0" y="37337"/>
                </a:lnTo>
                <a:lnTo>
                  <a:pt x="762" y="48767"/>
                </a:lnTo>
                <a:lnTo>
                  <a:pt x="762" y="52577"/>
                </a:lnTo>
                <a:lnTo>
                  <a:pt x="1524" y="54863"/>
                </a:lnTo>
                <a:close/>
              </a:path>
              <a:path w="12700" h="63500">
                <a:moveTo>
                  <a:pt x="2285" y="60197"/>
                </a:moveTo>
                <a:lnTo>
                  <a:pt x="2285" y="7619"/>
                </a:lnTo>
                <a:lnTo>
                  <a:pt x="1524" y="3809"/>
                </a:lnTo>
                <a:lnTo>
                  <a:pt x="1524" y="59435"/>
                </a:lnTo>
                <a:lnTo>
                  <a:pt x="2285" y="60197"/>
                </a:lnTo>
                <a:close/>
              </a:path>
              <a:path w="12700" h="63500">
                <a:moveTo>
                  <a:pt x="12192" y="62483"/>
                </a:moveTo>
                <a:lnTo>
                  <a:pt x="11429" y="59435"/>
                </a:lnTo>
                <a:lnTo>
                  <a:pt x="10668" y="57149"/>
                </a:lnTo>
                <a:lnTo>
                  <a:pt x="9144" y="51053"/>
                </a:lnTo>
                <a:lnTo>
                  <a:pt x="6858" y="42671"/>
                </a:lnTo>
                <a:lnTo>
                  <a:pt x="3810" y="24383"/>
                </a:lnTo>
                <a:lnTo>
                  <a:pt x="3047" y="15239"/>
                </a:lnTo>
                <a:lnTo>
                  <a:pt x="2285" y="11429"/>
                </a:lnTo>
                <a:lnTo>
                  <a:pt x="2285" y="63245"/>
                </a:lnTo>
                <a:lnTo>
                  <a:pt x="9906" y="63245"/>
                </a:lnTo>
                <a:lnTo>
                  <a:pt x="12192" y="6248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3" name="object 913"/>
          <p:cNvSpPr/>
          <p:nvPr/>
        </p:nvSpPr>
        <p:spPr>
          <a:xfrm>
            <a:off x="4629050" y="2576211"/>
            <a:ext cx="17209" cy="59912"/>
          </a:xfrm>
          <a:custGeom>
            <a:avLst/>
            <a:gdLst/>
            <a:ahLst/>
            <a:cxnLst/>
            <a:rect l="l" t="t" r="r" b="b"/>
            <a:pathLst>
              <a:path w="17144" h="59689">
                <a:moveTo>
                  <a:pt x="16764" y="56387"/>
                </a:moveTo>
                <a:lnTo>
                  <a:pt x="15240" y="44195"/>
                </a:lnTo>
                <a:lnTo>
                  <a:pt x="12192" y="33527"/>
                </a:lnTo>
                <a:lnTo>
                  <a:pt x="10667" y="29717"/>
                </a:lnTo>
                <a:lnTo>
                  <a:pt x="9906" y="26669"/>
                </a:lnTo>
                <a:lnTo>
                  <a:pt x="9143" y="22859"/>
                </a:lnTo>
                <a:lnTo>
                  <a:pt x="7620" y="19811"/>
                </a:lnTo>
                <a:lnTo>
                  <a:pt x="6096" y="15239"/>
                </a:lnTo>
                <a:lnTo>
                  <a:pt x="4572" y="11429"/>
                </a:lnTo>
                <a:lnTo>
                  <a:pt x="3048" y="6857"/>
                </a:lnTo>
                <a:lnTo>
                  <a:pt x="1524" y="3047"/>
                </a:lnTo>
                <a:lnTo>
                  <a:pt x="1524" y="2285"/>
                </a:lnTo>
                <a:lnTo>
                  <a:pt x="762" y="1523"/>
                </a:lnTo>
                <a:lnTo>
                  <a:pt x="762" y="0"/>
                </a:lnTo>
                <a:lnTo>
                  <a:pt x="0" y="0"/>
                </a:lnTo>
                <a:lnTo>
                  <a:pt x="762" y="4571"/>
                </a:lnTo>
                <a:lnTo>
                  <a:pt x="2286" y="9143"/>
                </a:lnTo>
                <a:lnTo>
                  <a:pt x="2286" y="13715"/>
                </a:lnTo>
                <a:lnTo>
                  <a:pt x="3048" y="19049"/>
                </a:lnTo>
                <a:lnTo>
                  <a:pt x="4572" y="25907"/>
                </a:lnTo>
                <a:lnTo>
                  <a:pt x="5334" y="32765"/>
                </a:lnTo>
                <a:lnTo>
                  <a:pt x="6858" y="39623"/>
                </a:lnTo>
                <a:lnTo>
                  <a:pt x="7620" y="47243"/>
                </a:lnTo>
                <a:lnTo>
                  <a:pt x="9143" y="50291"/>
                </a:lnTo>
                <a:lnTo>
                  <a:pt x="9143" y="53339"/>
                </a:lnTo>
                <a:lnTo>
                  <a:pt x="10667" y="59435"/>
                </a:lnTo>
                <a:lnTo>
                  <a:pt x="12192" y="57911"/>
                </a:lnTo>
                <a:lnTo>
                  <a:pt x="15240" y="56387"/>
                </a:lnTo>
                <a:lnTo>
                  <a:pt x="16764" y="5638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4" name="object 914"/>
          <p:cNvSpPr/>
          <p:nvPr/>
        </p:nvSpPr>
        <p:spPr>
          <a:xfrm>
            <a:off x="4598457" y="2612158"/>
            <a:ext cx="3824" cy="21033"/>
          </a:xfrm>
          <a:custGeom>
            <a:avLst/>
            <a:gdLst/>
            <a:ahLst/>
            <a:cxnLst/>
            <a:rect l="l" t="t" r="r" b="b"/>
            <a:pathLst>
              <a:path w="3810" h="20955">
                <a:moveTo>
                  <a:pt x="3810" y="20573"/>
                </a:moveTo>
                <a:lnTo>
                  <a:pt x="3810" y="0"/>
                </a:lnTo>
                <a:lnTo>
                  <a:pt x="3047" y="3047"/>
                </a:lnTo>
                <a:lnTo>
                  <a:pt x="1523" y="6857"/>
                </a:lnTo>
                <a:lnTo>
                  <a:pt x="1523" y="9906"/>
                </a:lnTo>
                <a:lnTo>
                  <a:pt x="762" y="13716"/>
                </a:lnTo>
                <a:lnTo>
                  <a:pt x="762" y="16001"/>
                </a:lnTo>
                <a:lnTo>
                  <a:pt x="0" y="16763"/>
                </a:lnTo>
                <a:lnTo>
                  <a:pt x="0" y="17526"/>
                </a:lnTo>
                <a:lnTo>
                  <a:pt x="1523" y="18288"/>
                </a:lnTo>
                <a:lnTo>
                  <a:pt x="3810" y="2057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5" name="object 915"/>
          <p:cNvSpPr/>
          <p:nvPr/>
        </p:nvSpPr>
        <p:spPr>
          <a:xfrm>
            <a:off x="4606105" y="2576212"/>
            <a:ext cx="17209" cy="59275"/>
          </a:xfrm>
          <a:custGeom>
            <a:avLst/>
            <a:gdLst/>
            <a:ahLst/>
            <a:cxnLst/>
            <a:rect l="l" t="t" r="r" b="b"/>
            <a:pathLst>
              <a:path w="17144" h="59055">
                <a:moveTo>
                  <a:pt x="16763" y="3047"/>
                </a:moveTo>
                <a:lnTo>
                  <a:pt x="16763" y="2285"/>
                </a:lnTo>
                <a:lnTo>
                  <a:pt x="15240" y="761"/>
                </a:lnTo>
                <a:lnTo>
                  <a:pt x="15240" y="0"/>
                </a:lnTo>
                <a:lnTo>
                  <a:pt x="12953" y="3809"/>
                </a:lnTo>
                <a:lnTo>
                  <a:pt x="8381" y="9905"/>
                </a:lnTo>
                <a:lnTo>
                  <a:pt x="6096" y="13715"/>
                </a:lnTo>
                <a:lnTo>
                  <a:pt x="1523" y="22859"/>
                </a:lnTo>
                <a:lnTo>
                  <a:pt x="0" y="26669"/>
                </a:lnTo>
                <a:lnTo>
                  <a:pt x="0" y="34289"/>
                </a:lnTo>
                <a:lnTo>
                  <a:pt x="761" y="39623"/>
                </a:lnTo>
                <a:lnTo>
                  <a:pt x="761" y="58673"/>
                </a:lnTo>
                <a:lnTo>
                  <a:pt x="1523" y="58673"/>
                </a:lnTo>
                <a:lnTo>
                  <a:pt x="2286" y="52577"/>
                </a:lnTo>
                <a:lnTo>
                  <a:pt x="2286" y="47243"/>
                </a:lnTo>
                <a:lnTo>
                  <a:pt x="3809" y="41909"/>
                </a:lnTo>
                <a:lnTo>
                  <a:pt x="4571" y="35813"/>
                </a:lnTo>
                <a:lnTo>
                  <a:pt x="5334" y="32003"/>
                </a:lnTo>
                <a:lnTo>
                  <a:pt x="6858" y="27431"/>
                </a:lnTo>
                <a:lnTo>
                  <a:pt x="8381" y="23621"/>
                </a:lnTo>
                <a:lnTo>
                  <a:pt x="9143" y="19049"/>
                </a:lnTo>
                <a:lnTo>
                  <a:pt x="10667" y="15239"/>
                </a:lnTo>
                <a:lnTo>
                  <a:pt x="12191" y="10667"/>
                </a:lnTo>
                <a:lnTo>
                  <a:pt x="16763" y="3047"/>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6" name="object 916"/>
          <p:cNvSpPr/>
          <p:nvPr/>
        </p:nvSpPr>
        <p:spPr>
          <a:xfrm>
            <a:off x="4609164" y="2580800"/>
            <a:ext cx="14658" cy="57362"/>
          </a:xfrm>
          <a:custGeom>
            <a:avLst/>
            <a:gdLst/>
            <a:ahLst/>
            <a:cxnLst/>
            <a:rect l="l" t="t" r="r" b="b"/>
            <a:pathLst>
              <a:path w="14605" h="57150">
                <a:moveTo>
                  <a:pt x="14478" y="0"/>
                </a:moveTo>
                <a:lnTo>
                  <a:pt x="12192" y="3810"/>
                </a:lnTo>
                <a:lnTo>
                  <a:pt x="10668" y="7620"/>
                </a:lnTo>
                <a:lnTo>
                  <a:pt x="9144" y="10668"/>
                </a:lnTo>
                <a:lnTo>
                  <a:pt x="7620" y="14478"/>
                </a:lnTo>
                <a:lnTo>
                  <a:pt x="6096" y="20574"/>
                </a:lnTo>
                <a:lnTo>
                  <a:pt x="3048" y="31242"/>
                </a:lnTo>
                <a:lnTo>
                  <a:pt x="1523" y="37338"/>
                </a:lnTo>
                <a:lnTo>
                  <a:pt x="761" y="41148"/>
                </a:lnTo>
                <a:lnTo>
                  <a:pt x="761" y="48006"/>
                </a:lnTo>
                <a:lnTo>
                  <a:pt x="0" y="51816"/>
                </a:lnTo>
                <a:lnTo>
                  <a:pt x="1523" y="51816"/>
                </a:lnTo>
                <a:lnTo>
                  <a:pt x="2286" y="51054"/>
                </a:lnTo>
                <a:lnTo>
                  <a:pt x="3048" y="51054"/>
                </a:lnTo>
                <a:lnTo>
                  <a:pt x="3810" y="51816"/>
                </a:lnTo>
                <a:lnTo>
                  <a:pt x="4572" y="51816"/>
                </a:lnTo>
                <a:lnTo>
                  <a:pt x="6096" y="53340"/>
                </a:lnTo>
                <a:lnTo>
                  <a:pt x="6096" y="56388"/>
                </a:lnTo>
                <a:lnTo>
                  <a:pt x="8382" y="56388"/>
                </a:lnTo>
                <a:lnTo>
                  <a:pt x="9144" y="57150"/>
                </a:lnTo>
                <a:lnTo>
                  <a:pt x="9144" y="35052"/>
                </a:lnTo>
                <a:lnTo>
                  <a:pt x="12192" y="11430"/>
                </a:lnTo>
                <a:lnTo>
                  <a:pt x="14478"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7" name="object 917"/>
          <p:cNvSpPr/>
          <p:nvPr/>
        </p:nvSpPr>
        <p:spPr>
          <a:xfrm>
            <a:off x="4619873" y="2587684"/>
            <a:ext cx="5736" cy="49077"/>
          </a:xfrm>
          <a:custGeom>
            <a:avLst/>
            <a:gdLst/>
            <a:ahLst/>
            <a:cxnLst/>
            <a:rect l="l" t="t" r="r" b="b"/>
            <a:pathLst>
              <a:path w="5714" h="48894">
                <a:moveTo>
                  <a:pt x="5333" y="47243"/>
                </a:moveTo>
                <a:lnTo>
                  <a:pt x="5333" y="16001"/>
                </a:lnTo>
                <a:lnTo>
                  <a:pt x="4571" y="7620"/>
                </a:lnTo>
                <a:lnTo>
                  <a:pt x="4571" y="0"/>
                </a:lnTo>
                <a:lnTo>
                  <a:pt x="3809" y="7620"/>
                </a:lnTo>
                <a:lnTo>
                  <a:pt x="2285" y="14477"/>
                </a:lnTo>
                <a:lnTo>
                  <a:pt x="761" y="29717"/>
                </a:lnTo>
                <a:lnTo>
                  <a:pt x="761" y="41147"/>
                </a:lnTo>
                <a:lnTo>
                  <a:pt x="0" y="43433"/>
                </a:lnTo>
                <a:lnTo>
                  <a:pt x="0" y="46481"/>
                </a:lnTo>
                <a:lnTo>
                  <a:pt x="761" y="48767"/>
                </a:lnTo>
                <a:lnTo>
                  <a:pt x="1524" y="48005"/>
                </a:lnTo>
                <a:lnTo>
                  <a:pt x="2285" y="48005"/>
                </a:lnTo>
                <a:lnTo>
                  <a:pt x="3047" y="47243"/>
                </a:lnTo>
                <a:lnTo>
                  <a:pt x="5333" y="47243"/>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8" name="object 918"/>
          <p:cNvSpPr/>
          <p:nvPr/>
        </p:nvSpPr>
        <p:spPr>
          <a:xfrm>
            <a:off x="4625226" y="2626690"/>
            <a:ext cx="0" cy="8923"/>
          </a:xfrm>
          <a:custGeom>
            <a:avLst/>
            <a:gdLst/>
            <a:ahLst/>
            <a:cxnLst/>
            <a:rect l="l" t="t" r="r" b="b"/>
            <a:pathLst>
              <a:path h="8889">
                <a:moveTo>
                  <a:pt x="0" y="0"/>
                </a:moveTo>
                <a:lnTo>
                  <a:pt x="0" y="8382"/>
                </a:lnTo>
                <a:lnTo>
                  <a:pt x="0" y="0"/>
                </a:lnTo>
                <a:close/>
              </a:path>
            </a:pathLst>
          </a:custGeom>
          <a:solidFill>
            <a:srgbClr val="FF7E00"/>
          </a:solidFill>
        </p:spPr>
        <p:txBody>
          <a:bodyPr wrap="square" lIns="0" tIns="0" rIns="0" bIns="0" rtlCol="0"/>
          <a:lstStyle/>
          <a:p>
            <a:pPr defTabSz="917783"/>
            <a:endParaRPr sz="1807">
              <a:solidFill>
                <a:prstClr val="black"/>
              </a:solidFill>
              <a:latin typeface="Calibri"/>
            </a:endParaRPr>
          </a:p>
        </p:txBody>
      </p:sp>
      <p:sp>
        <p:nvSpPr>
          <p:cNvPr id="919" name="object 919"/>
          <p:cNvSpPr/>
          <p:nvPr/>
        </p:nvSpPr>
        <p:spPr>
          <a:xfrm>
            <a:off x="4394247" y="2668757"/>
            <a:ext cx="2549" cy="1912"/>
          </a:xfrm>
          <a:custGeom>
            <a:avLst/>
            <a:gdLst/>
            <a:ahLst/>
            <a:cxnLst/>
            <a:rect l="l" t="t" r="r" b="b"/>
            <a:pathLst>
              <a:path w="2539" h="1905">
                <a:moveTo>
                  <a:pt x="2285" y="1523"/>
                </a:moveTo>
                <a:lnTo>
                  <a:pt x="2285" y="761"/>
                </a:lnTo>
                <a:lnTo>
                  <a:pt x="1524" y="0"/>
                </a:lnTo>
                <a:lnTo>
                  <a:pt x="0" y="0"/>
                </a:lnTo>
                <a:lnTo>
                  <a:pt x="1524" y="1523"/>
                </a:lnTo>
                <a:lnTo>
                  <a:pt x="2285" y="1523"/>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20" name="object 920"/>
          <p:cNvSpPr/>
          <p:nvPr/>
        </p:nvSpPr>
        <p:spPr>
          <a:xfrm>
            <a:off x="4368242" y="2675640"/>
            <a:ext cx="1275" cy="1275"/>
          </a:xfrm>
          <a:custGeom>
            <a:avLst/>
            <a:gdLst/>
            <a:ahLst/>
            <a:cxnLst/>
            <a:rect l="l" t="t" r="r" b="b"/>
            <a:pathLst>
              <a:path w="1269" h="1269">
                <a:moveTo>
                  <a:pt x="0" y="0"/>
                </a:moveTo>
                <a:lnTo>
                  <a:pt x="0" y="762"/>
                </a:lnTo>
                <a:lnTo>
                  <a:pt x="762" y="762"/>
                </a:lnTo>
                <a:lnTo>
                  <a:pt x="762" y="0"/>
                </a:lnTo>
                <a:lnTo>
                  <a:pt x="0" y="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1" name="object 921"/>
          <p:cNvSpPr/>
          <p:nvPr/>
        </p:nvSpPr>
        <p:spPr>
          <a:xfrm>
            <a:off x="4398835" y="2674874"/>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2" name="object 922"/>
          <p:cNvSpPr/>
          <p:nvPr/>
        </p:nvSpPr>
        <p:spPr>
          <a:xfrm>
            <a:off x="4375890" y="2674874"/>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3" name="object 923"/>
          <p:cNvSpPr/>
          <p:nvPr/>
        </p:nvSpPr>
        <p:spPr>
          <a:xfrm>
            <a:off x="4369007" y="2670286"/>
            <a:ext cx="36967" cy="10835"/>
          </a:xfrm>
          <a:custGeom>
            <a:avLst/>
            <a:gdLst/>
            <a:ahLst/>
            <a:cxnLst/>
            <a:rect l="l" t="t" r="r" b="b"/>
            <a:pathLst>
              <a:path w="36830" h="10794">
                <a:moveTo>
                  <a:pt x="9143" y="1524"/>
                </a:moveTo>
                <a:lnTo>
                  <a:pt x="9143" y="761"/>
                </a:lnTo>
                <a:lnTo>
                  <a:pt x="7620" y="1524"/>
                </a:lnTo>
                <a:lnTo>
                  <a:pt x="5334" y="1524"/>
                </a:lnTo>
                <a:lnTo>
                  <a:pt x="3810" y="2285"/>
                </a:lnTo>
                <a:lnTo>
                  <a:pt x="3047" y="3048"/>
                </a:lnTo>
                <a:lnTo>
                  <a:pt x="1523" y="3810"/>
                </a:lnTo>
                <a:lnTo>
                  <a:pt x="0" y="5334"/>
                </a:lnTo>
                <a:lnTo>
                  <a:pt x="0" y="6095"/>
                </a:lnTo>
                <a:lnTo>
                  <a:pt x="1523" y="6857"/>
                </a:lnTo>
                <a:lnTo>
                  <a:pt x="3810" y="8381"/>
                </a:lnTo>
                <a:lnTo>
                  <a:pt x="5334" y="9143"/>
                </a:lnTo>
                <a:lnTo>
                  <a:pt x="6858" y="9651"/>
                </a:lnTo>
                <a:lnTo>
                  <a:pt x="6858" y="4572"/>
                </a:lnTo>
                <a:lnTo>
                  <a:pt x="8381" y="3048"/>
                </a:lnTo>
                <a:lnTo>
                  <a:pt x="9143" y="1524"/>
                </a:lnTo>
                <a:close/>
              </a:path>
              <a:path w="36830" h="10794">
                <a:moveTo>
                  <a:pt x="29717" y="9905"/>
                </a:moveTo>
                <a:lnTo>
                  <a:pt x="29717" y="4572"/>
                </a:lnTo>
                <a:lnTo>
                  <a:pt x="28193" y="5334"/>
                </a:lnTo>
                <a:lnTo>
                  <a:pt x="25908" y="6095"/>
                </a:lnTo>
                <a:lnTo>
                  <a:pt x="22860" y="6857"/>
                </a:lnTo>
                <a:lnTo>
                  <a:pt x="12191" y="6857"/>
                </a:lnTo>
                <a:lnTo>
                  <a:pt x="9143" y="5334"/>
                </a:lnTo>
                <a:lnTo>
                  <a:pt x="6858" y="4572"/>
                </a:lnTo>
                <a:lnTo>
                  <a:pt x="6858" y="9651"/>
                </a:lnTo>
                <a:lnTo>
                  <a:pt x="7620" y="9905"/>
                </a:lnTo>
                <a:lnTo>
                  <a:pt x="9906" y="9905"/>
                </a:lnTo>
                <a:lnTo>
                  <a:pt x="12191" y="10667"/>
                </a:lnTo>
                <a:lnTo>
                  <a:pt x="24384" y="10667"/>
                </a:lnTo>
                <a:lnTo>
                  <a:pt x="27431" y="9905"/>
                </a:lnTo>
                <a:lnTo>
                  <a:pt x="29717" y="9905"/>
                </a:lnTo>
                <a:close/>
              </a:path>
              <a:path w="36830" h="10794">
                <a:moveTo>
                  <a:pt x="36575" y="5334"/>
                </a:moveTo>
                <a:lnTo>
                  <a:pt x="35052" y="3048"/>
                </a:lnTo>
                <a:lnTo>
                  <a:pt x="32766" y="1524"/>
                </a:lnTo>
                <a:lnTo>
                  <a:pt x="30479" y="1524"/>
                </a:lnTo>
                <a:lnTo>
                  <a:pt x="27431" y="0"/>
                </a:lnTo>
                <a:lnTo>
                  <a:pt x="26670" y="0"/>
                </a:lnTo>
                <a:lnTo>
                  <a:pt x="27431" y="1524"/>
                </a:lnTo>
                <a:lnTo>
                  <a:pt x="28956" y="3048"/>
                </a:lnTo>
                <a:lnTo>
                  <a:pt x="28956" y="3810"/>
                </a:lnTo>
                <a:lnTo>
                  <a:pt x="29717" y="4572"/>
                </a:lnTo>
                <a:lnTo>
                  <a:pt x="29717" y="9905"/>
                </a:lnTo>
                <a:lnTo>
                  <a:pt x="32004" y="8381"/>
                </a:lnTo>
                <a:lnTo>
                  <a:pt x="34290" y="7620"/>
                </a:lnTo>
                <a:lnTo>
                  <a:pt x="36575" y="533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4" name="object 924"/>
          <p:cNvSpPr/>
          <p:nvPr/>
        </p:nvSpPr>
        <p:spPr>
          <a:xfrm>
            <a:off x="4398835" y="2674874"/>
            <a:ext cx="0" cy="0"/>
          </a:xfrm>
          <a:custGeom>
            <a:avLst/>
            <a:gdLst/>
            <a:ahLst/>
            <a:cxnLst/>
            <a:rect l="l" t="t" r="r" b="b"/>
            <a:pathLst>
              <a:path>
                <a:moveTo>
                  <a:pt x="0" y="0"/>
                </a:moveTo>
                <a:lnTo>
                  <a:pt x="0" y="0"/>
                </a:lnTo>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5" name="object 925"/>
          <p:cNvSpPr/>
          <p:nvPr/>
        </p:nvSpPr>
        <p:spPr>
          <a:xfrm>
            <a:off x="4379714" y="2668756"/>
            <a:ext cx="15297" cy="6374"/>
          </a:xfrm>
          <a:custGeom>
            <a:avLst/>
            <a:gdLst/>
            <a:ahLst/>
            <a:cxnLst/>
            <a:rect l="l" t="t" r="r" b="b"/>
            <a:pathLst>
              <a:path w="15239" h="6350">
                <a:moveTo>
                  <a:pt x="15240" y="3809"/>
                </a:moveTo>
                <a:lnTo>
                  <a:pt x="14478" y="2285"/>
                </a:lnTo>
                <a:lnTo>
                  <a:pt x="12954" y="761"/>
                </a:lnTo>
                <a:lnTo>
                  <a:pt x="11429" y="0"/>
                </a:lnTo>
                <a:lnTo>
                  <a:pt x="11429" y="2285"/>
                </a:lnTo>
                <a:lnTo>
                  <a:pt x="10668" y="3048"/>
                </a:lnTo>
                <a:lnTo>
                  <a:pt x="4572" y="3048"/>
                </a:lnTo>
                <a:lnTo>
                  <a:pt x="4572" y="1523"/>
                </a:lnTo>
                <a:lnTo>
                  <a:pt x="3810" y="761"/>
                </a:lnTo>
                <a:lnTo>
                  <a:pt x="3810" y="0"/>
                </a:lnTo>
                <a:lnTo>
                  <a:pt x="3048" y="761"/>
                </a:lnTo>
                <a:lnTo>
                  <a:pt x="1523" y="1523"/>
                </a:lnTo>
                <a:lnTo>
                  <a:pt x="761" y="3048"/>
                </a:lnTo>
                <a:lnTo>
                  <a:pt x="0" y="3809"/>
                </a:lnTo>
                <a:lnTo>
                  <a:pt x="1523" y="4571"/>
                </a:lnTo>
                <a:lnTo>
                  <a:pt x="3810" y="5333"/>
                </a:lnTo>
                <a:lnTo>
                  <a:pt x="5334" y="6095"/>
                </a:lnTo>
                <a:lnTo>
                  <a:pt x="7620" y="6095"/>
                </a:lnTo>
                <a:lnTo>
                  <a:pt x="9905" y="5333"/>
                </a:lnTo>
                <a:lnTo>
                  <a:pt x="11429" y="5333"/>
                </a:lnTo>
                <a:lnTo>
                  <a:pt x="13716" y="4571"/>
                </a:lnTo>
                <a:lnTo>
                  <a:pt x="15240" y="3809"/>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6" name="object 926"/>
          <p:cNvSpPr/>
          <p:nvPr/>
        </p:nvSpPr>
        <p:spPr>
          <a:xfrm>
            <a:off x="4385068" y="2607569"/>
            <a:ext cx="5099" cy="63099"/>
          </a:xfrm>
          <a:custGeom>
            <a:avLst/>
            <a:gdLst/>
            <a:ahLst/>
            <a:cxnLst/>
            <a:rect l="l" t="t" r="r" b="b"/>
            <a:pathLst>
              <a:path w="5080" h="62864">
                <a:moveTo>
                  <a:pt x="4571" y="62484"/>
                </a:moveTo>
                <a:lnTo>
                  <a:pt x="4571" y="51054"/>
                </a:lnTo>
                <a:lnTo>
                  <a:pt x="3809" y="43434"/>
                </a:lnTo>
                <a:lnTo>
                  <a:pt x="3809" y="4572"/>
                </a:lnTo>
                <a:lnTo>
                  <a:pt x="3047" y="2285"/>
                </a:lnTo>
                <a:lnTo>
                  <a:pt x="3047" y="0"/>
                </a:lnTo>
                <a:lnTo>
                  <a:pt x="2285" y="3048"/>
                </a:lnTo>
                <a:lnTo>
                  <a:pt x="2285" y="6095"/>
                </a:lnTo>
                <a:lnTo>
                  <a:pt x="1523" y="9906"/>
                </a:lnTo>
                <a:lnTo>
                  <a:pt x="762" y="12954"/>
                </a:lnTo>
                <a:lnTo>
                  <a:pt x="762" y="61722"/>
                </a:lnTo>
                <a:lnTo>
                  <a:pt x="0" y="62484"/>
                </a:lnTo>
                <a:lnTo>
                  <a:pt x="4571" y="62484"/>
                </a:lnTo>
                <a:close/>
              </a:path>
              <a:path w="5080" h="62864">
                <a:moveTo>
                  <a:pt x="4571" y="22098"/>
                </a:moveTo>
                <a:lnTo>
                  <a:pt x="4571" y="9144"/>
                </a:lnTo>
                <a:lnTo>
                  <a:pt x="3809" y="6858"/>
                </a:lnTo>
                <a:lnTo>
                  <a:pt x="3809" y="28956"/>
                </a:lnTo>
                <a:lnTo>
                  <a:pt x="4571" y="2209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7" name="object 927"/>
          <p:cNvSpPr/>
          <p:nvPr/>
        </p:nvSpPr>
        <p:spPr>
          <a:xfrm>
            <a:off x="4388892" y="2651164"/>
            <a:ext cx="1275" cy="7648"/>
          </a:xfrm>
          <a:custGeom>
            <a:avLst/>
            <a:gdLst/>
            <a:ahLst/>
            <a:cxnLst/>
            <a:rect l="l" t="t" r="r" b="b"/>
            <a:pathLst>
              <a:path w="1269" h="7619">
                <a:moveTo>
                  <a:pt x="761" y="7620"/>
                </a:moveTo>
                <a:lnTo>
                  <a:pt x="0" y="0"/>
                </a:lnTo>
                <a:lnTo>
                  <a:pt x="0" y="761"/>
                </a:lnTo>
                <a:lnTo>
                  <a:pt x="761" y="762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28" name="object 928"/>
          <p:cNvSpPr/>
          <p:nvPr/>
        </p:nvSpPr>
        <p:spPr>
          <a:xfrm>
            <a:off x="4408778" y="2544853"/>
            <a:ext cx="1275" cy="11472"/>
          </a:xfrm>
          <a:custGeom>
            <a:avLst/>
            <a:gdLst/>
            <a:ahLst/>
            <a:cxnLst/>
            <a:rect l="l" t="t" r="r" b="b"/>
            <a:pathLst>
              <a:path w="1269" h="11430">
                <a:moveTo>
                  <a:pt x="762" y="11429"/>
                </a:moveTo>
                <a:lnTo>
                  <a:pt x="762" y="0"/>
                </a:lnTo>
                <a:lnTo>
                  <a:pt x="0" y="2285"/>
                </a:lnTo>
                <a:lnTo>
                  <a:pt x="0" y="9905"/>
                </a:lnTo>
                <a:lnTo>
                  <a:pt x="762" y="1142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29" name="object 929"/>
          <p:cNvSpPr/>
          <p:nvPr/>
        </p:nvSpPr>
        <p:spPr>
          <a:xfrm>
            <a:off x="4369007" y="2547147"/>
            <a:ext cx="1275" cy="5099"/>
          </a:xfrm>
          <a:custGeom>
            <a:avLst/>
            <a:gdLst/>
            <a:ahLst/>
            <a:cxnLst/>
            <a:rect l="l" t="t" r="r" b="b"/>
            <a:pathLst>
              <a:path w="1269" h="5080">
                <a:moveTo>
                  <a:pt x="762" y="3810"/>
                </a:moveTo>
                <a:lnTo>
                  <a:pt x="762" y="762"/>
                </a:lnTo>
                <a:lnTo>
                  <a:pt x="0" y="0"/>
                </a:lnTo>
                <a:lnTo>
                  <a:pt x="0" y="4572"/>
                </a:lnTo>
                <a:lnTo>
                  <a:pt x="762" y="3810"/>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30" name="object 930"/>
          <p:cNvSpPr/>
          <p:nvPr/>
        </p:nvSpPr>
        <p:spPr>
          <a:xfrm>
            <a:off x="4369007" y="2583859"/>
            <a:ext cx="38242" cy="6374"/>
          </a:xfrm>
          <a:custGeom>
            <a:avLst/>
            <a:gdLst/>
            <a:ahLst/>
            <a:cxnLst/>
            <a:rect l="l" t="t" r="r" b="b"/>
            <a:pathLst>
              <a:path w="38100" h="6350">
                <a:moveTo>
                  <a:pt x="38100" y="4572"/>
                </a:moveTo>
                <a:lnTo>
                  <a:pt x="38100" y="2285"/>
                </a:lnTo>
                <a:lnTo>
                  <a:pt x="35814" y="2285"/>
                </a:lnTo>
                <a:lnTo>
                  <a:pt x="34290" y="3047"/>
                </a:lnTo>
                <a:lnTo>
                  <a:pt x="25146" y="3047"/>
                </a:lnTo>
                <a:lnTo>
                  <a:pt x="23622" y="3810"/>
                </a:lnTo>
                <a:lnTo>
                  <a:pt x="20573" y="3810"/>
                </a:lnTo>
                <a:lnTo>
                  <a:pt x="17525" y="3047"/>
                </a:lnTo>
                <a:lnTo>
                  <a:pt x="12191" y="3047"/>
                </a:lnTo>
                <a:lnTo>
                  <a:pt x="3047" y="761"/>
                </a:lnTo>
                <a:lnTo>
                  <a:pt x="762" y="0"/>
                </a:lnTo>
                <a:lnTo>
                  <a:pt x="762" y="3047"/>
                </a:lnTo>
                <a:lnTo>
                  <a:pt x="0" y="3047"/>
                </a:lnTo>
                <a:lnTo>
                  <a:pt x="3047" y="4572"/>
                </a:lnTo>
                <a:lnTo>
                  <a:pt x="6096" y="4572"/>
                </a:lnTo>
                <a:lnTo>
                  <a:pt x="7620" y="5334"/>
                </a:lnTo>
                <a:lnTo>
                  <a:pt x="9143" y="5334"/>
                </a:lnTo>
                <a:lnTo>
                  <a:pt x="10667" y="6095"/>
                </a:lnTo>
                <a:lnTo>
                  <a:pt x="27431" y="6095"/>
                </a:lnTo>
                <a:lnTo>
                  <a:pt x="28956" y="5334"/>
                </a:lnTo>
                <a:lnTo>
                  <a:pt x="34290" y="5334"/>
                </a:lnTo>
                <a:lnTo>
                  <a:pt x="35814" y="4572"/>
                </a:lnTo>
                <a:lnTo>
                  <a:pt x="38100" y="457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31" name="object 931"/>
          <p:cNvSpPr/>
          <p:nvPr/>
        </p:nvSpPr>
        <p:spPr>
          <a:xfrm>
            <a:off x="4388128" y="2604510"/>
            <a:ext cx="1912" cy="2549"/>
          </a:xfrm>
          <a:custGeom>
            <a:avLst/>
            <a:gdLst/>
            <a:ahLst/>
            <a:cxnLst/>
            <a:rect l="l" t="t" r="r" b="b"/>
            <a:pathLst>
              <a:path w="1905" h="2539">
                <a:moveTo>
                  <a:pt x="762" y="1524"/>
                </a:moveTo>
                <a:lnTo>
                  <a:pt x="762" y="762"/>
                </a:lnTo>
                <a:lnTo>
                  <a:pt x="0" y="0"/>
                </a:lnTo>
                <a:lnTo>
                  <a:pt x="0" y="762"/>
                </a:lnTo>
                <a:lnTo>
                  <a:pt x="762" y="1524"/>
                </a:lnTo>
                <a:close/>
              </a:path>
              <a:path w="1905" h="2539">
                <a:moveTo>
                  <a:pt x="1523" y="2286"/>
                </a:moveTo>
                <a:lnTo>
                  <a:pt x="1523" y="1524"/>
                </a:lnTo>
                <a:lnTo>
                  <a:pt x="762" y="1524"/>
                </a:lnTo>
                <a:lnTo>
                  <a:pt x="1523" y="228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32" name="object 932"/>
          <p:cNvSpPr/>
          <p:nvPr/>
        </p:nvSpPr>
        <p:spPr>
          <a:xfrm>
            <a:off x="4385068" y="2611394"/>
            <a:ext cx="1275" cy="5099"/>
          </a:xfrm>
          <a:custGeom>
            <a:avLst/>
            <a:gdLst/>
            <a:ahLst/>
            <a:cxnLst/>
            <a:rect l="l" t="t" r="r" b="b"/>
            <a:pathLst>
              <a:path w="1269" h="5080">
                <a:moveTo>
                  <a:pt x="762" y="4571"/>
                </a:moveTo>
                <a:lnTo>
                  <a:pt x="762" y="0"/>
                </a:lnTo>
                <a:lnTo>
                  <a:pt x="0" y="761"/>
                </a:lnTo>
                <a:lnTo>
                  <a:pt x="0" y="4571"/>
                </a:lnTo>
                <a:lnTo>
                  <a:pt x="762" y="45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33" name="object 933"/>
          <p:cNvSpPr/>
          <p:nvPr/>
        </p:nvSpPr>
        <p:spPr>
          <a:xfrm>
            <a:off x="4385834" y="2604509"/>
            <a:ext cx="7011" cy="24220"/>
          </a:xfrm>
          <a:custGeom>
            <a:avLst/>
            <a:gdLst/>
            <a:ahLst/>
            <a:cxnLst/>
            <a:rect l="l" t="t" r="r" b="b"/>
            <a:pathLst>
              <a:path w="6985" h="24130">
                <a:moveTo>
                  <a:pt x="2285" y="3048"/>
                </a:moveTo>
                <a:lnTo>
                  <a:pt x="2285" y="0"/>
                </a:lnTo>
                <a:lnTo>
                  <a:pt x="1523" y="1524"/>
                </a:lnTo>
                <a:lnTo>
                  <a:pt x="761" y="2286"/>
                </a:lnTo>
                <a:lnTo>
                  <a:pt x="761" y="4572"/>
                </a:lnTo>
                <a:lnTo>
                  <a:pt x="0" y="5334"/>
                </a:lnTo>
                <a:lnTo>
                  <a:pt x="0" y="16002"/>
                </a:lnTo>
                <a:lnTo>
                  <a:pt x="761" y="12954"/>
                </a:lnTo>
                <a:lnTo>
                  <a:pt x="1523" y="9143"/>
                </a:lnTo>
                <a:lnTo>
                  <a:pt x="1523" y="6096"/>
                </a:lnTo>
                <a:lnTo>
                  <a:pt x="2285" y="3048"/>
                </a:lnTo>
                <a:close/>
              </a:path>
              <a:path w="6985" h="24130">
                <a:moveTo>
                  <a:pt x="5333" y="11430"/>
                </a:moveTo>
                <a:lnTo>
                  <a:pt x="5333" y="9143"/>
                </a:lnTo>
                <a:lnTo>
                  <a:pt x="4572" y="7620"/>
                </a:lnTo>
                <a:lnTo>
                  <a:pt x="4572" y="5334"/>
                </a:lnTo>
                <a:lnTo>
                  <a:pt x="3809" y="3048"/>
                </a:lnTo>
                <a:lnTo>
                  <a:pt x="3809" y="2286"/>
                </a:lnTo>
                <a:lnTo>
                  <a:pt x="2285" y="762"/>
                </a:lnTo>
                <a:lnTo>
                  <a:pt x="2285" y="5334"/>
                </a:lnTo>
                <a:lnTo>
                  <a:pt x="3047" y="7620"/>
                </a:lnTo>
                <a:lnTo>
                  <a:pt x="3047" y="9906"/>
                </a:lnTo>
                <a:lnTo>
                  <a:pt x="3809" y="12192"/>
                </a:lnTo>
                <a:lnTo>
                  <a:pt x="4572" y="11430"/>
                </a:lnTo>
                <a:lnTo>
                  <a:pt x="5333" y="11430"/>
                </a:lnTo>
                <a:close/>
              </a:path>
              <a:path w="6985" h="24130">
                <a:moveTo>
                  <a:pt x="5333" y="19050"/>
                </a:moveTo>
                <a:lnTo>
                  <a:pt x="5333" y="12192"/>
                </a:lnTo>
                <a:lnTo>
                  <a:pt x="3809" y="12192"/>
                </a:lnTo>
                <a:lnTo>
                  <a:pt x="3809" y="16002"/>
                </a:lnTo>
                <a:lnTo>
                  <a:pt x="4572" y="16764"/>
                </a:lnTo>
                <a:lnTo>
                  <a:pt x="5333" y="19050"/>
                </a:lnTo>
                <a:close/>
              </a:path>
              <a:path w="6985" h="24130">
                <a:moveTo>
                  <a:pt x="6096" y="23622"/>
                </a:moveTo>
                <a:lnTo>
                  <a:pt x="6096" y="12954"/>
                </a:lnTo>
                <a:lnTo>
                  <a:pt x="5333" y="11430"/>
                </a:lnTo>
                <a:lnTo>
                  <a:pt x="5333" y="21336"/>
                </a:lnTo>
                <a:lnTo>
                  <a:pt x="6096" y="23622"/>
                </a:lnTo>
                <a:close/>
              </a:path>
              <a:path w="6985" h="24130">
                <a:moveTo>
                  <a:pt x="6858" y="16002"/>
                </a:moveTo>
                <a:lnTo>
                  <a:pt x="6096" y="14478"/>
                </a:lnTo>
                <a:lnTo>
                  <a:pt x="6096" y="18287"/>
                </a:lnTo>
                <a:lnTo>
                  <a:pt x="6858" y="1600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34" name="object 934"/>
          <p:cNvSpPr/>
          <p:nvPr/>
        </p:nvSpPr>
        <p:spPr>
          <a:xfrm>
            <a:off x="4382775" y="2615983"/>
            <a:ext cx="3187" cy="22308"/>
          </a:xfrm>
          <a:custGeom>
            <a:avLst/>
            <a:gdLst/>
            <a:ahLst/>
            <a:cxnLst/>
            <a:rect l="l" t="t" r="r" b="b"/>
            <a:pathLst>
              <a:path w="3175" h="22225">
                <a:moveTo>
                  <a:pt x="3047" y="4572"/>
                </a:moveTo>
                <a:lnTo>
                  <a:pt x="3047" y="0"/>
                </a:lnTo>
                <a:lnTo>
                  <a:pt x="2285" y="0"/>
                </a:lnTo>
                <a:lnTo>
                  <a:pt x="1523" y="1524"/>
                </a:lnTo>
                <a:lnTo>
                  <a:pt x="1523" y="3047"/>
                </a:lnTo>
                <a:lnTo>
                  <a:pt x="761" y="5333"/>
                </a:lnTo>
                <a:lnTo>
                  <a:pt x="761" y="13716"/>
                </a:lnTo>
                <a:lnTo>
                  <a:pt x="0" y="18287"/>
                </a:lnTo>
                <a:lnTo>
                  <a:pt x="0" y="22097"/>
                </a:lnTo>
                <a:lnTo>
                  <a:pt x="1523" y="12953"/>
                </a:lnTo>
                <a:lnTo>
                  <a:pt x="2285" y="9143"/>
                </a:lnTo>
                <a:lnTo>
                  <a:pt x="3047" y="457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35" name="object 935"/>
          <p:cNvSpPr/>
          <p:nvPr/>
        </p:nvSpPr>
        <p:spPr>
          <a:xfrm>
            <a:off x="4386599" y="2513494"/>
            <a:ext cx="9560" cy="5099"/>
          </a:xfrm>
          <a:custGeom>
            <a:avLst/>
            <a:gdLst/>
            <a:ahLst/>
            <a:cxnLst/>
            <a:rect l="l" t="t" r="r" b="b"/>
            <a:pathLst>
              <a:path w="9525" h="5080">
                <a:moveTo>
                  <a:pt x="9144" y="3048"/>
                </a:moveTo>
                <a:lnTo>
                  <a:pt x="9144" y="1524"/>
                </a:lnTo>
                <a:lnTo>
                  <a:pt x="8382" y="1524"/>
                </a:lnTo>
                <a:lnTo>
                  <a:pt x="8382" y="762"/>
                </a:lnTo>
                <a:lnTo>
                  <a:pt x="6096" y="0"/>
                </a:lnTo>
                <a:lnTo>
                  <a:pt x="3810" y="0"/>
                </a:lnTo>
                <a:lnTo>
                  <a:pt x="1524" y="762"/>
                </a:lnTo>
                <a:lnTo>
                  <a:pt x="0" y="2286"/>
                </a:lnTo>
                <a:lnTo>
                  <a:pt x="0" y="3810"/>
                </a:lnTo>
                <a:lnTo>
                  <a:pt x="1524" y="4571"/>
                </a:lnTo>
                <a:lnTo>
                  <a:pt x="6096" y="4571"/>
                </a:lnTo>
                <a:lnTo>
                  <a:pt x="6096" y="3810"/>
                </a:lnTo>
                <a:lnTo>
                  <a:pt x="8382" y="3810"/>
                </a:lnTo>
                <a:lnTo>
                  <a:pt x="9144" y="304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36" name="object 936"/>
          <p:cNvSpPr/>
          <p:nvPr/>
        </p:nvSpPr>
        <p:spPr>
          <a:xfrm>
            <a:off x="4385833" y="2518850"/>
            <a:ext cx="10198" cy="5736"/>
          </a:xfrm>
          <a:custGeom>
            <a:avLst/>
            <a:gdLst/>
            <a:ahLst/>
            <a:cxnLst/>
            <a:rect l="l" t="t" r="r" b="b"/>
            <a:pathLst>
              <a:path w="10160" h="5714">
                <a:moveTo>
                  <a:pt x="761" y="4571"/>
                </a:moveTo>
                <a:lnTo>
                  <a:pt x="761" y="3047"/>
                </a:lnTo>
                <a:lnTo>
                  <a:pt x="0" y="3809"/>
                </a:lnTo>
                <a:lnTo>
                  <a:pt x="0" y="4571"/>
                </a:lnTo>
                <a:lnTo>
                  <a:pt x="761" y="4571"/>
                </a:lnTo>
                <a:close/>
              </a:path>
              <a:path w="10160" h="5714">
                <a:moveTo>
                  <a:pt x="9906" y="3809"/>
                </a:moveTo>
                <a:lnTo>
                  <a:pt x="9144" y="3047"/>
                </a:lnTo>
                <a:lnTo>
                  <a:pt x="9144" y="0"/>
                </a:lnTo>
                <a:lnTo>
                  <a:pt x="6858" y="0"/>
                </a:lnTo>
                <a:lnTo>
                  <a:pt x="5333" y="761"/>
                </a:lnTo>
                <a:lnTo>
                  <a:pt x="3047" y="761"/>
                </a:lnTo>
                <a:lnTo>
                  <a:pt x="761" y="0"/>
                </a:lnTo>
                <a:lnTo>
                  <a:pt x="761" y="5333"/>
                </a:lnTo>
                <a:lnTo>
                  <a:pt x="2285" y="4571"/>
                </a:lnTo>
                <a:lnTo>
                  <a:pt x="4572" y="4571"/>
                </a:lnTo>
                <a:lnTo>
                  <a:pt x="5333" y="5333"/>
                </a:lnTo>
                <a:lnTo>
                  <a:pt x="6096" y="4571"/>
                </a:lnTo>
                <a:lnTo>
                  <a:pt x="7620" y="4571"/>
                </a:lnTo>
                <a:lnTo>
                  <a:pt x="8382" y="3809"/>
                </a:lnTo>
                <a:lnTo>
                  <a:pt x="9906" y="3809"/>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37" name="object 937"/>
          <p:cNvSpPr/>
          <p:nvPr/>
        </p:nvSpPr>
        <p:spPr>
          <a:xfrm>
            <a:off x="4354476" y="2523437"/>
            <a:ext cx="11472" cy="7648"/>
          </a:xfrm>
          <a:custGeom>
            <a:avLst/>
            <a:gdLst/>
            <a:ahLst/>
            <a:cxnLst/>
            <a:rect l="l" t="t" r="r" b="b"/>
            <a:pathLst>
              <a:path w="11430" h="7619">
                <a:moveTo>
                  <a:pt x="11429" y="2286"/>
                </a:moveTo>
                <a:lnTo>
                  <a:pt x="11429" y="0"/>
                </a:lnTo>
                <a:lnTo>
                  <a:pt x="9144" y="0"/>
                </a:lnTo>
                <a:lnTo>
                  <a:pt x="6857" y="762"/>
                </a:lnTo>
                <a:lnTo>
                  <a:pt x="0" y="762"/>
                </a:lnTo>
                <a:lnTo>
                  <a:pt x="1524" y="3810"/>
                </a:lnTo>
                <a:lnTo>
                  <a:pt x="2286" y="6096"/>
                </a:lnTo>
                <a:lnTo>
                  <a:pt x="3048" y="7620"/>
                </a:lnTo>
                <a:lnTo>
                  <a:pt x="5334" y="6096"/>
                </a:lnTo>
                <a:lnTo>
                  <a:pt x="6857" y="5334"/>
                </a:lnTo>
                <a:lnTo>
                  <a:pt x="11429" y="228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38" name="object 938"/>
          <p:cNvSpPr/>
          <p:nvPr/>
        </p:nvSpPr>
        <p:spPr>
          <a:xfrm>
            <a:off x="4369772" y="2521143"/>
            <a:ext cx="11472" cy="3187"/>
          </a:xfrm>
          <a:custGeom>
            <a:avLst/>
            <a:gdLst/>
            <a:ahLst/>
            <a:cxnLst/>
            <a:rect l="l" t="t" r="r" b="b"/>
            <a:pathLst>
              <a:path w="11430" h="3175">
                <a:moveTo>
                  <a:pt x="11429" y="0"/>
                </a:moveTo>
                <a:lnTo>
                  <a:pt x="4572" y="0"/>
                </a:lnTo>
                <a:lnTo>
                  <a:pt x="3048" y="762"/>
                </a:lnTo>
                <a:lnTo>
                  <a:pt x="0" y="762"/>
                </a:lnTo>
                <a:lnTo>
                  <a:pt x="0" y="3047"/>
                </a:lnTo>
                <a:lnTo>
                  <a:pt x="1524" y="3047"/>
                </a:lnTo>
                <a:lnTo>
                  <a:pt x="2285" y="2285"/>
                </a:lnTo>
                <a:lnTo>
                  <a:pt x="3810" y="2285"/>
                </a:lnTo>
                <a:lnTo>
                  <a:pt x="6858" y="762"/>
                </a:lnTo>
                <a:lnTo>
                  <a:pt x="9905" y="762"/>
                </a:lnTo>
                <a:lnTo>
                  <a:pt x="11429"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39" name="object 939"/>
          <p:cNvSpPr/>
          <p:nvPr/>
        </p:nvSpPr>
        <p:spPr>
          <a:xfrm>
            <a:off x="4361358" y="2528026"/>
            <a:ext cx="5099" cy="8923"/>
          </a:xfrm>
          <a:custGeom>
            <a:avLst/>
            <a:gdLst/>
            <a:ahLst/>
            <a:cxnLst/>
            <a:rect l="l" t="t" r="r" b="b"/>
            <a:pathLst>
              <a:path w="5080" h="8889">
                <a:moveTo>
                  <a:pt x="4572" y="6096"/>
                </a:moveTo>
                <a:lnTo>
                  <a:pt x="4572" y="0"/>
                </a:lnTo>
                <a:lnTo>
                  <a:pt x="1524" y="1524"/>
                </a:lnTo>
                <a:lnTo>
                  <a:pt x="0" y="3048"/>
                </a:lnTo>
                <a:lnTo>
                  <a:pt x="762" y="3048"/>
                </a:lnTo>
                <a:lnTo>
                  <a:pt x="1524" y="3810"/>
                </a:lnTo>
                <a:lnTo>
                  <a:pt x="1524" y="8382"/>
                </a:lnTo>
                <a:lnTo>
                  <a:pt x="3810" y="6096"/>
                </a:lnTo>
                <a:lnTo>
                  <a:pt x="4572" y="609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0" name="object 940"/>
          <p:cNvSpPr/>
          <p:nvPr/>
        </p:nvSpPr>
        <p:spPr>
          <a:xfrm>
            <a:off x="4369007" y="2521908"/>
            <a:ext cx="14658" cy="9560"/>
          </a:xfrm>
          <a:custGeom>
            <a:avLst/>
            <a:gdLst/>
            <a:ahLst/>
            <a:cxnLst/>
            <a:rect l="l" t="t" r="r" b="b"/>
            <a:pathLst>
              <a:path w="14605" h="9525">
                <a:moveTo>
                  <a:pt x="14478" y="762"/>
                </a:moveTo>
                <a:lnTo>
                  <a:pt x="13716" y="762"/>
                </a:lnTo>
                <a:lnTo>
                  <a:pt x="13716" y="0"/>
                </a:lnTo>
                <a:lnTo>
                  <a:pt x="12954" y="0"/>
                </a:lnTo>
                <a:lnTo>
                  <a:pt x="9906" y="1523"/>
                </a:lnTo>
                <a:lnTo>
                  <a:pt x="7620" y="1523"/>
                </a:lnTo>
                <a:lnTo>
                  <a:pt x="6096" y="2285"/>
                </a:lnTo>
                <a:lnTo>
                  <a:pt x="4572" y="2285"/>
                </a:lnTo>
                <a:lnTo>
                  <a:pt x="3047" y="3048"/>
                </a:lnTo>
                <a:lnTo>
                  <a:pt x="2286" y="3048"/>
                </a:lnTo>
                <a:lnTo>
                  <a:pt x="762" y="3809"/>
                </a:lnTo>
                <a:lnTo>
                  <a:pt x="0" y="5333"/>
                </a:lnTo>
                <a:lnTo>
                  <a:pt x="0" y="9143"/>
                </a:lnTo>
                <a:lnTo>
                  <a:pt x="2286" y="7619"/>
                </a:lnTo>
                <a:lnTo>
                  <a:pt x="3810" y="6857"/>
                </a:lnTo>
                <a:lnTo>
                  <a:pt x="5334" y="5333"/>
                </a:lnTo>
                <a:lnTo>
                  <a:pt x="6858" y="4571"/>
                </a:lnTo>
                <a:lnTo>
                  <a:pt x="9143" y="3809"/>
                </a:lnTo>
                <a:lnTo>
                  <a:pt x="10667" y="3048"/>
                </a:lnTo>
                <a:lnTo>
                  <a:pt x="12954" y="1523"/>
                </a:lnTo>
                <a:lnTo>
                  <a:pt x="14478" y="76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1" name="object 941"/>
          <p:cNvSpPr/>
          <p:nvPr/>
        </p:nvSpPr>
        <p:spPr>
          <a:xfrm>
            <a:off x="4409544" y="2523438"/>
            <a:ext cx="13385" cy="9560"/>
          </a:xfrm>
          <a:custGeom>
            <a:avLst/>
            <a:gdLst/>
            <a:ahLst/>
            <a:cxnLst/>
            <a:rect l="l" t="t" r="r" b="b"/>
            <a:pathLst>
              <a:path w="13335" h="9525">
                <a:moveTo>
                  <a:pt x="12953" y="5334"/>
                </a:moveTo>
                <a:lnTo>
                  <a:pt x="11429" y="3810"/>
                </a:lnTo>
                <a:lnTo>
                  <a:pt x="3809" y="0"/>
                </a:lnTo>
                <a:lnTo>
                  <a:pt x="761" y="0"/>
                </a:lnTo>
                <a:lnTo>
                  <a:pt x="761" y="2286"/>
                </a:lnTo>
                <a:lnTo>
                  <a:pt x="0" y="3810"/>
                </a:lnTo>
                <a:lnTo>
                  <a:pt x="2285" y="4572"/>
                </a:lnTo>
                <a:lnTo>
                  <a:pt x="6857" y="7620"/>
                </a:lnTo>
                <a:lnTo>
                  <a:pt x="8381" y="9144"/>
                </a:lnTo>
                <a:lnTo>
                  <a:pt x="11429" y="7620"/>
                </a:lnTo>
                <a:lnTo>
                  <a:pt x="12191" y="6096"/>
                </a:lnTo>
                <a:lnTo>
                  <a:pt x="12953" y="533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2" name="object 942"/>
          <p:cNvSpPr/>
          <p:nvPr/>
        </p:nvSpPr>
        <p:spPr>
          <a:xfrm>
            <a:off x="4398835" y="2522673"/>
            <a:ext cx="7648" cy="2549"/>
          </a:xfrm>
          <a:custGeom>
            <a:avLst/>
            <a:gdLst/>
            <a:ahLst/>
            <a:cxnLst/>
            <a:rect l="l" t="t" r="r" b="b"/>
            <a:pathLst>
              <a:path w="7619" h="2539">
                <a:moveTo>
                  <a:pt x="7620" y="2285"/>
                </a:moveTo>
                <a:lnTo>
                  <a:pt x="7620" y="0"/>
                </a:lnTo>
                <a:lnTo>
                  <a:pt x="0" y="0"/>
                </a:lnTo>
                <a:lnTo>
                  <a:pt x="2286" y="761"/>
                </a:lnTo>
                <a:lnTo>
                  <a:pt x="3810" y="761"/>
                </a:lnTo>
                <a:lnTo>
                  <a:pt x="5334" y="1523"/>
                </a:lnTo>
                <a:lnTo>
                  <a:pt x="7620" y="228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3" name="object 943"/>
          <p:cNvSpPr/>
          <p:nvPr/>
        </p:nvSpPr>
        <p:spPr>
          <a:xfrm>
            <a:off x="4373597" y="2524202"/>
            <a:ext cx="11472" cy="19121"/>
          </a:xfrm>
          <a:custGeom>
            <a:avLst/>
            <a:gdLst/>
            <a:ahLst/>
            <a:cxnLst/>
            <a:rect l="l" t="t" r="r" b="b"/>
            <a:pathLst>
              <a:path w="11430" h="19050">
                <a:moveTo>
                  <a:pt x="11429" y="762"/>
                </a:moveTo>
                <a:lnTo>
                  <a:pt x="11429" y="0"/>
                </a:lnTo>
                <a:lnTo>
                  <a:pt x="8382" y="4571"/>
                </a:lnTo>
                <a:lnTo>
                  <a:pt x="7619" y="6096"/>
                </a:lnTo>
                <a:lnTo>
                  <a:pt x="4571" y="9143"/>
                </a:lnTo>
                <a:lnTo>
                  <a:pt x="3048" y="11430"/>
                </a:lnTo>
                <a:lnTo>
                  <a:pt x="2286" y="12953"/>
                </a:lnTo>
                <a:lnTo>
                  <a:pt x="762" y="14477"/>
                </a:lnTo>
                <a:lnTo>
                  <a:pt x="0" y="16764"/>
                </a:lnTo>
                <a:lnTo>
                  <a:pt x="2286" y="16002"/>
                </a:lnTo>
                <a:lnTo>
                  <a:pt x="3809" y="16764"/>
                </a:lnTo>
                <a:lnTo>
                  <a:pt x="6095" y="19049"/>
                </a:lnTo>
                <a:lnTo>
                  <a:pt x="6857" y="14477"/>
                </a:lnTo>
                <a:lnTo>
                  <a:pt x="11429" y="762"/>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4" name="object 944"/>
          <p:cNvSpPr/>
          <p:nvPr/>
        </p:nvSpPr>
        <p:spPr>
          <a:xfrm>
            <a:off x="4409544" y="2528791"/>
            <a:ext cx="6374" cy="6374"/>
          </a:xfrm>
          <a:custGeom>
            <a:avLst/>
            <a:gdLst/>
            <a:ahLst/>
            <a:cxnLst/>
            <a:rect l="l" t="t" r="r" b="b"/>
            <a:pathLst>
              <a:path w="6350" h="6350">
                <a:moveTo>
                  <a:pt x="6095" y="3810"/>
                </a:moveTo>
                <a:lnTo>
                  <a:pt x="4571" y="2286"/>
                </a:lnTo>
                <a:lnTo>
                  <a:pt x="0" y="0"/>
                </a:lnTo>
                <a:lnTo>
                  <a:pt x="0" y="3810"/>
                </a:lnTo>
                <a:lnTo>
                  <a:pt x="2285" y="6096"/>
                </a:lnTo>
                <a:lnTo>
                  <a:pt x="3809" y="4572"/>
                </a:lnTo>
                <a:lnTo>
                  <a:pt x="5333" y="3810"/>
                </a:lnTo>
                <a:lnTo>
                  <a:pt x="6095" y="381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5" name="object 945"/>
          <p:cNvSpPr/>
          <p:nvPr/>
        </p:nvSpPr>
        <p:spPr>
          <a:xfrm>
            <a:off x="4397306" y="2524202"/>
            <a:ext cx="9560" cy="6374"/>
          </a:xfrm>
          <a:custGeom>
            <a:avLst/>
            <a:gdLst/>
            <a:ahLst/>
            <a:cxnLst/>
            <a:rect l="l" t="t" r="r" b="b"/>
            <a:pathLst>
              <a:path w="9525" h="6350">
                <a:moveTo>
                  <a:pt x="9144" y="6096"/>
                </a:moveTo>
                <a:lnTo>
                  <a:pt x="9144" y="3047"/>
                </a:lnTo>
                <a:lnTo>
                  <a:pt x="6858" y="1524"/>
                </a:lnTo>
                <a:lnTo>
                  <a:pt x="2285" y="0"/>
                </a:lnTo>
                <a:lnTo>
                  <a:pt x="0" y="0"/>
                </a:lnTo>
                <a:lnTo>
                  <a:pt x="762" y="762"/>
                </a:lnTo>
                <a:lnTo>
                  <a:pt x="1524" y="762"/>
                </a:lnTo>
                <a:lnTo>
                  <a:pt x="2285" y="1524"/>
                </a:lnTo>
                <a:lnTo>
                  <a:pt x="3810" y="1524"/>
                </a:lnTo>
                <a:lnTo>
                  <a:pt x="5334" y="3047"/>
                </a:lnTo>
                <a:lnTo>
                  <a:pt x="6858" y="3809"/>
                </a:lnTo>
                <a:lnTo>
                  <a:pt x="9144" y="609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6" name="object 946"/>
          <p:cNvSpPr/>
          <p:nvPr/>
        </p:nvSpPr>
        <p:spPr>
          <a:xfrm>
            <a:off x="4362889" y="2535675"/>
            <a:ext cx="3187" cy="5736"/>
          </a:xfrm>
          <a:custGeom>
            <a:avLst/>
            <a:gdLst/>
            <a:ahLst/>
            <a:cxnLst/>
            <a:rect l="l" t="t" r="r" b="b"/>
            <a:pathLst>
              <a:path w="3175" h="5714">
                <a:moveTo>
                  <a:pt x="1523" y="3810"/>
                </a:moveTo>
                <a:lnTo>
                  <a:pt x="1523" y="1523"/>
                </a:lnTo>
                <a:lnTo>
                  <a:pt x="0" y="2286"/>
                </a:lnTo>
                <a:lnTo>
                  <a:pt x="0" y="3047"/>
                </a:lnTo>
                <a:lnTo>
                  <a:pt x="1523" y="3810"/>
                </a:lnTo>
                <a:close/>
              </a:path>
              <a:path w="3175" h="5714">
                <a:moveTo>
                  <a:pt x="3047" y="5334"/>
                </a:moveTo>
                <a:lnTo>
                  <a:pt x="3047" y="2286"/>
                </a:lnTo>
                <a:lnTo>
                  <a:pt x="2285" y="1523"/>
                </a:lnTo>
                <a:lnTo>
                  <a:pt x="2285" y="0"/>
                </a:lnTo>
                <a:lnTo>
                  <a:pt x="1523" y="762"/>
                </a:lnTo>
                <a:lnTo>
                  <a:pt x="1523" y="4572"/>
                </a:lnTo>
                <a:lnTo>
                  <a:pt x="3047" y="5334"/>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7" name="object 947"/>
          <p:cNvSpPr/>
          <p:nvPr/>
        </p:nvSpPr>
        <p:spPr>
          <a:xfrm>
            <a:off x="4369007" y="2524968"/>
            <a:ext cx="14022" cy="19121"/>
          </a:xfrm>
          <a:custGeom>
            <a:avLst/>
            <a:gdLst/>
            <a:ahLst/>
            <a:cxnLst/>
            <a:rect l="l" t="t" r="r" b="b"/>
            <a:pathLst>
              <a:path w="13969" h="19050">
                <a:moveTo>
                  <a:pt x="13716" y="0"/>
                </a:moveTo>
                <a:lnTo>
                  <a:pt x="12954" y="0"/>
                </a:lnTo>
                <a:lnTo>
                  <a:pt x="12191" y="761"/>
                </a:lnTo>
                <a:lnTo>
                  <a:pt x="9143" y="2285"/>
                </a:lnTo>
                <a:lnTo>
                  <a:pt x="8381" y="2285"/>
                </a:lnTo>
                <a:lnTo>
                  <a:pt x="6858" y="3047"/>
                </a:lnTo>
                <a:lnTo>
                  <a:pt x="6096" y="3809"/>
                </a:lnTo>
                <a:lnTo>
                  <a:pt x="4572" y="4571"/>
                </a:lnTo>
                <a:lnTo>
                  <a:pt x="3810" y="5333"/>
                </a:lnTo>
                <a:lnTo>
                  <a:pt x="2286" y="6095"/>
                </a:lnTo>
                <a:lnTo>
                  <a:pt x="1523" y="6857"/>
                </a:lnTo>
                <a:lnTo>
                  <a:pt x="0" y="7619"/>
                </a:lnTo>
                <a:lnTo>
                  <a:pt x="0" y="18287"/>
                </a:lnTo>
                <a:lnTo>
                  <a:pt x="762" y="18287"/>
                </a:lnTo>
                <a:lnTo>
                  <a:pt x="1523" y="19050"/>
                </a:lnTo>
                <a:lnTo>
                  <a:pt x="1523" y="17525"/>
                </a:lnTo>
                <a:lnTo>
                  <a:pt x="2286" y="17525"/>
                </a:lnTo>
                <a:lnTo>
                  <a:pt x="2286" y="16001"/>
                </a:lnTo>
                <a:lnTo>
                  <a:pt x="3810" y="13715"/>
                </a:lnTo>
                <a:lnTo>
                  <a:pt x="4572" y="11429"/>
                </a:lnTo>
                <a:lnTo>
                  <a:pt x="7620" y="6857"/>
                </a:lnTo>
                <a:lnTo>
                  <a:pt x="10667" y="3809"/>
                </a:lnTo>
                <a:lnTo>
                  <a:pt x="12191" y="1523"/>
                </a:lnTo>
                <a:lnTo>
                  <a:pt x="13716" y="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8" name="object 948"/>
          <p:cNvSpPr/>
          <p:nvPr/>
        </p:nvSpPr>
        <p:spPr>
          <a:xfrm>
            <a:off x="4379714" y="2524968"/>
            <a:ext cx="12747" cy="21670"/>
          </a:xfrm>
          <a:custGeom>
            <a:avLst/>
            <a:gdLst/>
            <a:ahLst/>
            <a:cxnLst/>
            <a:rect l="l" t="t" r="r" b="b"/>
            <a:pathLst>
              <a:path w="12700" h="21589">
                <a:moveTo>
                  <a:pt x="11429" y="21335"/>
                </a:moveTo>
                <a:lnTo>
                  <a:pt x="11429" y="761"/>
                </a:lnTo>
                <a:lnTo>
                  <a:pt x="9905" y="0"/>
                </a:lnTo>
                <a:lnTo>
                  <a:pt x="8382" y="0"/>
                </a:lnTo>
                <a:lnTo>
                  <a:pt x="6858" y="761"/>
                </a:lnTo>
                <a:lnTo>
                  <a:pt x="5334" y="5333"/>
                </a:lnTo>
                <a:lnTo>
                  <a:pt x="2286" y="16001"/>
                </a:lnTo>
                <a:lnTo>
                  <a:pt x="0" y="20573"/>
                </a:lnTo>
                <a:lnTo>
                  <a:pt x="3048" y="20573"/>
                </a:lnTo>
                <a:lnTo>
                  <a:pt x="4572" y="21335"/>
                </a:lnTo>
                <a:lnTo>
                  <a:pt x="11429" y="21335"/>
                </a:lnTo>
                <a:close/>
              </a:path>
              <a:path w="12700" h="21589">
                <a:moveTo>
                  <a:pt x="12192" y="15239"/>
                </a:moveTo>
                <a:lnTo>
                  <a:pt x="12192" y="9143"/>
                </a:lnTo>
                <a:lnTo>
                  <a:pt x="11429" y="6857"/>
                </a:lnTo>
                <a:lnTo>
                  <a:pt x="11429" y="18287"/>
                </a:lnTo>
                <a:lnTo>
                  <a:pt x="12192" y="15239"/>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49" name="object 949"/>
          <p:cNvSpPr/>
          <p:nvPr/>
        </p:nvSpPr>
        <p:spPr>
          <a:xfrm>
            <a:off x="4393482" y="2524968"/>
            <a:ext cx="6374" cy="19121"/>
          </a:xfrm>
          <a:custGeom>
            <a:avLst/>
            <a:gdLst/>
            <a:ahLst/>
            <a:cxnLst/>
            <a:rect l="l" t="t" r="r" b="b"/>
            <a:pathLst>
              <a:path w="6350" h="19050">
                <a:moveTo>
                  <a:pt x="6095" y="19050"/>
                </a:moveTo>
                <a:lnTo>
                  <a:pt x="4572" y="15239"/>
                </a:lnTo>
                <a:lnTo>
                  <a:pt x="3047" y="7619"/>
                </a:lnTo>
                <a:lnTo>
                  <a:pt x="0" y="0"/>
                </a:lnTo>
                <a:lnTo>
                  <a:pt x="0" y="17525"/>
                </a:lnTo>
                <a:lnTo>
                  <a:pt x="4572" y="17525"/>
                </a:lnTo>
                <a:lnTo>
                  <a:pt x="6095" y="19050"/>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50" name="object 950"/>
          <p:cNvSpPr/>
          <p:nvPr/>
        </p:nvSpPr>
        <p:spPr>
          <a:xfrm>
            <a:off x="4409544" y="2534910"/>
            <a:ext cx="3187" cy="6374"/>
          </a:xfrm>
          <a:custGeom>
            <a:avLst/>
            <a:gdLst/>
            <a:ahLst/>
            <a:cxnLst/>
            <a:rect l="l" t="t" r="r" b="b"/>
            <a:pathLst>
              <a:path w="3175" h="6350">
                <a:moveTo>
                  <a:pt x="1524" y="5333"/>
                </a:moveTo>
                <a:lnTo>
                  <a:pt x="1524" y="761"/>
                </a:lnTo>
                <a:lnTo>
                  <a:pt x="0" y="0"/>
                </a:lnTo>
                <a:lnTo>
                  <a:pt x="0" y="6095"/>
                </a:lnTo>
                <a:lnTo>
                  <a:pt x="1524" y="5333"/>
                </a:lnTo>
                <a:close/>
              </a:path>
              <a:path w="3175" h="6350">
                <a:moveTo>
                  <a:pt x="3047" y="3809"/>
                </a:moveTo>
                <a:lnTo>
                  <a:pt x="3047" y="2285"/>
                </a:lnTo>
                <a:lnTo>
                  <a:pt x="1524" y="1523"/>
                </a:lnTo>
                <a:lnTo>
                  <a:pt x="1524" y="4571"/>
                </a:lnTo>
                <a:lnTo>
                  <a:pt x="3047" y="3809"/>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51" name="object 951"/>
          <p:cNvSpPr/>
          <p:nvPr/>
        </p:nvSpPr>
        <p:spPr>
          <a:xfrm>
            <a:off x="4395776" y="2524968"/>
            <a:ext cx="10835" cy="19121"/>
          </a:xfrm>
          <a:custGeom>
            <a:avLst/>
            <a:gdLst/>
            <a:ahLst/>
            <a:cxnLst/>
            <a:rect l="l" t="t" r="r" b="b"/>
            <a:pathLst>
              <a:path w="10794" h="19050">
                <a:moveTo>
                  <a:pt x="10667" y="17525"/>
                </a:moveTo>
                <a:lnTo>
                  <a:pt x="10667" y="7619"/>
                </a:lnTo>
                <a:lnTo>
                  <a:pt x="9905" y="6095"/>
                </a:lnTo>
                <a:lnTo>
                  <a:pt x="6858" y="4571"/>
                </a:lnTo>
                <a:lnTo>
                  <a:pt x="5334" y="3047"/>
                </a:lnTo>
                <a:lnTo>
                  <a:pt x="3809" y="2285"/>
                </a:lnTo>
                <a:lnTo>
                  <a:pt x="3047" y="1523"/>
                </a:lnTo>
                <a:lnTo>
                  <a:pt x="0" y="0"/>
                </a:lnTo>
                <a:lnTo>
                  <a:pt x="1523" y="5333"/>
                </a:lnTo>
                <a:lnTo>
                  <a:pt x="3047" y="9906"/>
                </a:lnTo>
                <a:lnTo>
                  <a:pt x="3809" y="14477"/>
                </a:lnTo>
                <a:lnTo>
                  <a:pt x="5334" y="19050"/>
                </a:lnTo>
                <a:lnTo>
                  <a:pt x="8381" y="19050"/>
                </a:lnTo>
                <a:lnTo>
                  <a:pt x="9143" y="18287"/>
                </a:lnTo>
                <a:lnTo>
                  <a:pt x="10667" y="17525"/>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52" name="object 952"/>
          <p:cNvSpPr/>
          <p:nvPr/>
        </p:nvSpPr>
        <p:spPr>
          <a:xfrm>
            <a:off x="4409544" y="2559384"/>
            <a:ext cx="8923" cy="26131"/>
          </a:xfrm>
          <a:custGeom>
            <a:avLst/>
            <a:gdLst/>
            <a:ahLst/>
            <a:cxnLst/>
            <a:rect l="l" t="t" r="r" b="b"/>
            <a:pathLst>
              <a:path w="8889" h="26035">
                <a:moveTo>
                  <a:pt x="8381" y="23621"/>
                </a:moveTo>
                <a:lnTo>
                  <a:pt x="5333" y="19050"/>
                </a:lnTo>
                <a:lnTo>
                  <a:pt x="4571" y="16764"/>
                </a:lnTo>
                <a:lnTo>
                  <a:pt x="3809" y="13716"/>
                </a:lnTo>
                <a:lnTo>
                  <a:pt x="2285" y="10668"/>
                </a:lnTo>
                <a:lnTo>
                  <a:pt x="761" y="3047"/>
                </a:lnTo>
                <a:lnTo>
                  <a:pt x="0" y="0"/>
                </a:lnTo>
                <a:lnTo>
                  <a:pt x="0" y="25907"/>
                </a:lnTo>
                <a:lnTo>
                  <a:pt x="1524" y="25907"/>
                </a:lnTo>
                <a:lnTo>
                  <a:pt x="1524" y="25145"/>
                </a:lnTo>
                <a:lnTo>
                  <a:pt x="3047" y="25145"/>
                </a:lnTo>
                <a:lnTo>
                  <a:pt x="5333" y="24383"/>
                </a:lnTo>
                <a:lnTo>
                  <a:pt x="6857" y="23621"/>
                </a:lnTo>
                <a:lnTo>
                  <a:pt x="8381" y="2362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53" name="object 953"/>
          <p:cNvSpPr/>
          <p:nvPr/>
        </p:nvSpPr>
        <p:spPr>
          <a:xfrm>
            <a:off x="4409544" y="2534146"/>
            <a:ext cx="24220" cy="52901"/>
          </a:xfrm>
          <a:custGeom>
            <a:avLst/>
            <a:gdLst/>
            <a:ahLst/>
            <a:cxnLst/>
            <a:rect l="l" t="t" r="r" b="b"/>
            <a:pathLst>
              <a:path w="24130" h="52705">
                <a:moveTo>
                  <a:pt x="5333" y="35306"/>
                </a:moveTo>
                <a:lnTo>
                  <a:pt x="5333" y="3047"/>
                </a:lnTo>
                <a:lnTo>
                  <a:pt x="3809" y="4571"/>
                </a:lnTo>
                <a:lnTo>
                  <a:pt x="3047" y="6096"/>
                </a:lnTo>
                <a:lnTo>
                  <a:pt x="1524" y="7620"/>
                </a:lnTo>
                <a:lnTo>
                  <a:pt x="0" y="8381"/>
                </a:lnTo>
                <a:lnTo>
                  <a:pt x="0" y="12191"/>
                </a:lnTo>
                <a:lnTo>
                  <a:pt x="761" y="16764"/>
                </a:lnTo>
                <a:lnTo>
                  <a:pt x="1524" y="19812"/>
                </a:lnTo>
                <a:lnTo>
                  <a:pt x="2285" y="24384"/>
                </a:lnTo>
                <a:lnTo>
                  <a:pt x="3047" y="28193"/>
                </a:lnTo>
                <a:lnTo>
                  <a:pt x="4571" y="33527"/>
                </a:lnTo>
                <a:lnTo>
                  <a:pt x="5333" y="35306"/>
                </a:lnTo>
                <a:close/>
              </a:path>
              <a:path w="24130" h="52705">
                <a:moveTo>
                  <a:pt x="23621" y="45720"/>
                </a:moveTo>
                <a:lnTo>
                  <a:pt x="22859" y="45720"/>
                </a:lnTo>
                <a:lnTo>
                  <a:pt x="21335" y="43434"/>
                </a:lnTo>
                <a:lnTo>
                  <a:pt x="19811" y="41910"/>
                </a:lnTo>
                <a:lnTo>
                  <a:pt x="18287" y="39624"/>
                </a:lnTo>
                <a:lnTo>
                  <a:pt x="17525" y="37337"/>
                </a:lnTo>
                <a:lnTo>
                  <a:pt x="15239" y="31241"/>
                </a:lnTo>
                <a:lnTo>
                  <a:pt x="12191" y="17525"/>
                </a:lnTo>
                <a:lnTo>
                  <a:pt x="10667" y="11430"/>
                </a:lnTo>
                <a:lnTo>
                  <a:pt x="9905" y="9906"/>
                </a:lnTo>
                <a:lnTo>
                  <a:pt x="9905" y="7620"/>
                </a:lnTo>
                <a:lnTo>
                  <a:pt x="7620" y="3047"/>
                </a:lnTo>
                <a:lnTo>
                  <a:pt x="6095" y="1524"/>
                </a:lnTo>
                <a:lnTo>
                  <a:pt x="5333" y="0"/>
                </a:lnTo>
                <a:lnTo>
                  <a:pt x="4571" y="762"/>
                </a:lnTo>
                <a:lnTo>
                  <a:pt x="3809" y="762"/>
                </a:lnTo>
                <a:lnTo>
                  <a:pt x="3809" y="2286"/>
                </a:lnTo>
                <a:lnTo>
                  <a:pt x="4571" y="2286"/>
                </a:lnTo>
                <a:lnTo>
                  <a:pt x="5333" y="3047"/>
                </a:lnTo>
                <a:lnTo>
                  <a:pt x="5333" y="35306"/>
                </a:lnTo>
                <a:lnTo>
                  <a:pt x="6857" y="38862"/>
                </a:lnTo>
                <a:lnTo>
                  <a:pt x="8381" y="44196"/>
                </a:lnTo>
                <a:lnTo>
                  <a:pt x="10667" y="49530"/>
                </a:lnTo>
                <a:lnTo>
                  <a:pt x="10667" y="51561"/>
                </a:lnTo>
                <a:lnTo>
                  <a:pt x="11429" y="51053"/>
                </a:lnTo>
                <a:lnTo>
                  <a:pt x="14477" y="50291"/>
                </a:lnTo>
                <a:lnTo>
                  <a:pt x="16763" y="48768"/>
                </a:lnTo>
                <a:lnTo>
                  <a:pt x="18287" y="48006"/>
                </a:lnTo>
                <a:lnTo>
                  <a:pt x="21335" y="47243"/>
                </a:lnTo>
                <a:lnTo>
                  <a:pt x="23621" y="45720"/>
                </a:lnTo>
                <a:close/>
              </a:path>
              <a:path w="24130" h="52705">
                <a:moveTo>
                  <a:pt x="10667" y="51561"/>
                </a:moveTo>
                <a:lnTo>
                  <a:pt x="10667" y="49530"/>
                </a:lnTo>
                <a:lnTo>
                  <a:pt x="6095" y="51815"/>
                </a:lnTo>
                <a:lnTo>
                  <a:pt x="4571" y="51815"/>
                </a:lnTo>
                <a:lnTo>
                  <a:pt x="3809" y="52577"/>
                </a:lnTo>
                <a:lnTo>
                  <a:pt x="9143" y="52577"/>
                </a:lnTo>
                <a:lnTo>
                  <a:pt x="10667" y="5156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54" name="object 954"/>
          <p:cNvSpPr/>
          <p:nvPr/>
        </p:nvSpPr>
        <p:spPr>
          <a:xfrm>
            <a:off x="4359064" y="2567033"/>
            <a:ext cx="7011" cy="16571"/>
          </a:xfrm>
          <a:custGeom>
            <a:avLst/>
            <a:gdLst/>
            <a:ahLst/>
            <a:cxnLst/>
            <a:rect l="l" t="t" r="r" b="b"/>
            <a:pathLst>
              <a:path w="6985" h="16510">
                <a:moveTo>
                  <a:pt x="6858" y="16002"/>
                </a:moveTo>
                <a:lnTo>
                  <a:pt x="6858" y="0"/>
                </a:lnTo>
                <a:lnTo>
                  <a:pt x="3810" y="7620"/>
                </a:lnTo>
                <a:lnTo>
                  <a:pt x="1524" y="10668"/>
                </a:lnTo>
                <a:lnTo>
                  <a:pt x="0" y="13716"/>
                </a:lnTo>
                <a:lnTo>
                  <a:pt x="3047" y="15240"/>
                </a:lnTo>
                <a:lnTo>
                  <a:pt x="5334" y="15240"/>
                </a:lnTo>
                <a:lnTo>
                  <a:pt x="6858" y="16002"/>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55" name="object 955"/>
          <p:cNvSpPr/>
          <p:nvPr/>
        </p:nvSpPr>
        <p:spPr>
          <a:xfrm>
            <a:off x="4344533" y="2538734"/>
            <a:ext cx="21670" cy="49077"/>
          </a:xfrm>
          <a:custGeom>
            <a:avLst/>
            <a:gdLst/>
            <a:ahLst/>
            <a:cxnLst/>
            <a:rect l="l" t="t" r="r" b="b"/>
            <a:pathLst>
              <a:path w="21589" h="48894">
                <a:moveTo>
                  <a:pt x="21335" y="20574"/>
                </a:moveTo>
                <a:lnTo>
                  <a:pt x="21335" y="3809"/>
                </a:lnTo>
                <a:lnTo>
                  <a:pt x="18287" y="2286"/>
                </a:lnTo>
                <a:lnTo>
                  <a:pt x="16763" y="762"/>
                </a:lnTo>
                <a:lnTo>
                  <a:pt x="10667" y="16764"/>
                </a:lnTo>
                <a:lnTo>
                  <a:pt x="9905" y="20574"/>
                </a:lnTo>
                <a:lnTo>
                  <a:pt x="8381" y="23621"/>
                </a:lnTo>
                <a:lnTo>
                  <a:pt x="7620" y="26669"/>
                </a:lnTo>
                <a:lnTo>
                  <a:pt x="6857" y="30480"/>
                </a:lnTo>
                <a:lnTo>
                  <a:pt x="3809" y="36575"/>
                </a:lnTo>
                <a:lnTo>
                  <a:pt x="1523" y="38862"/>
                </a:lnTo>
                <a:lnTo>
                  <a:pt x="0" y="41909"/>
                </a:lnTo>
                <a:lnTo>
                  <a:pt x="1523" y="43434"/>
                </a:lnTo>
                <a:lnTo>
                  <a:pt x="4571" y="44958"/>
                </a:lnTo>
                <a:lnTo>
                  <a:pt x="6857" y="45719"/>
                </a:lnTo>
                <a:lnTo>
                  <a:pt x="8381" y="46481"/>
                </a:lnTo>
                <a:lnTo>
                  <a:pt x="9144" y="46481"/>
                </a:lnTo>
                <a:lnTo>
                  <a:pt x="10667" y="47243"/>
                </a:lnTo>
                <a:lnTo>
                  <a:pt x="11429" y="47243"/>
                </a:lnTo>
                <a:lnTo>
                  <a:pt x="11429" y="42671"/>
                </a:lnTo>
                <a:lnTo>
                  <a:pt x="12953" y="40386"/>
                </a:lnTo>
                <a:lnTo>
                  <a:pt x="14477" y="37338"/>
                </a:lnTo>
                <a:lnTo>
                  <a:pt x="16001" y="35052"/>
                </a:lnTo>
                <a:lnTo>
                  <a:pt x="17525" y="32003"/>
                </a:lnTo>
                <a:lnTo>
                  <a:pt x="18287" y="28955"/>
                </a:lnTo>
                <a:lnTo>
                  <a:pt x="19811" y="25908"/>
                </a:lnTo>
                <a:lnTo>
                  <a:pt x="20573" y="23621"/>
                </a:lnTo>
                <a:lnTo>
                  <a:pt x="21335" y="20574"/>
                </a:lnTo>
                <a:close/>
              </a:path>
              <a:path w="21589" h="48894">
                <a:moveTo>
                  <a:pt x="19050" y="46481"/>
                </a:moveTo>
                <a:lnTo>
                  <a:pt x="17525" y="45719"/>
                </a:lnTo>
                <a:lnTo>
                  <a:pt x="16763" y="45719"/>
                </a:lnTo>
                <a:lnTo>
                  <a:pt x="15240" y="44958"/>
                </a:lnTo>
                <a:lnTo>
                  <a:pt x="12953" y="44958"/>
                </a:lnTo>
                <a:lnTo>
                  <a:pt x="12953" y="44196"/>
                </a:lnTo>
                <a:lnTo>
                  <a:pt x="12191" y="44196"/>
                </a:lnTo>
                <a:lnTo>
                  <a:pt x="11429" y="43434"/>
                </a:lnTo>
                <a:lnTo>
                  <a:pt x="11429" y="47243"/>
                </a:lnTo>
                <a:lnTo>
                  <a:pt x="12191" y="47243"/>
                </a:lnTo>
                <a:lnTo>
                  <a:pt x="13715" y="48005"/>
                </a:lnTo>
                <a:lnTo>
                  <a:pt x="16763" y="48005"/>
                </a:lnTo>
                <a:lnTo>
                  <a:pt x="18287" y="48768"/>
                </a:lnTo>
                <a:lnTo>
                  <a:pt x="19050" y="46481"/>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56" name="object 956"/>
          <p:cNvSpPr/>
          <p:nvPr/>
        </p:nvSpPr>
        <p:spPr>
          <a:xfrm>
            <a:off x="4369007" y="2542558"/>
            <a:ext cx="38242" cy="45253"/>
          </a:xfrm>
          <a:custGeom>
            <a:avLst/>
            <a:gdLst/>
            <a:ahLst/>
            <a:cxnLst/>
            <a:rect l="l" t="t" r="r" b="b"/>
            <a:pathLst>
              <a:path w="38100" h="45085">
                <a:moveTo>
                  <a:pt x="762" y="5334"/>
                </a:moveTo>
                <a:lnTo>
                  <a:pt x="762" y="2286"/>
                </a:lnTo>
                <a:lnTo>
                  <a:pt x="0" y="2286"/>
                </a:lnTo>
                <a:lnTo>
                  <a:pt x="0" y="4572"/>
                </a:lnTo>
                <a:lnTo>
                  <a:pt x="762" y="5334"/>
                </a:lnTo>
                <a:close/>
              </a:path>
              <a:path w="38100" h="45085">
                <a:moveTo>
                  <a:pt x="762" y="24384"/>
                </a:moveTo>
                <a:lnTo>
                  <a:pt x="762" y="8382"/>
                </a:lnTo>
                <a:lnTo>
                  <a:pt x="0" y="9144"/>
                </a:lnTo>
                <a:lnTo>
                  <a:pt x="0" y="18288"/>
                </a:lnTo>
                <a:lnTo>
                  <a:pt x="762" y="24384"/>
                </a:lnTo>
                <a:close/>
              </a:path>
              <a:path w="38100" h="45085">
                <a:moveTo>
                  <a:pt x="9143" y="3048"/>
                </a:moveTo>
                <a:lnTo>
                  <a:pt x="9143" y="1524"/>
                </a:lnTo>
                <a:lnTo>
                  <a:pt x="7620" y="0"/>
                </a:lnTo>
                <a:lnTo>
                  <a:pt x="3810" y="0"/>
                </a:lnTo>
                <a:lnTo>
                  <a:pt x="3047" y="762"/>
                </a:lnTo>
                <a:lnTo>
                  <a:pt x="3047" y="1524"/>
                </a:lnTo>
                <a:lnTo>
                  <a:pt x="2286" y="2286"/>
                </a:lnTo>
                <a:lnTo>
                  <a:pt x="2286" y="3048"/>
                </a:lnTo>
                <a:lnTo>
                  <a:pt x="762" y="3048"/>
                </a:lnTo>
                <a:lnTo>
                  <a:pt x="762" y="41148"/>
                </a:lnTo>
                <a:lnTo>
                  <a:pt x="3047" y="41910"/>
                </a:lnTo>
                <a:lnTo>
                  <a:pt x="8381" y="43243"/>
                </a:lnTo>
                <a:lnTo>
                  <a:pt x="8381" y="3810"/>
                </a:lnTo>
                <a:lnTo>
                  <a:pt x="9143" y="3048"/>
                </a:lnTo>
                <a:close/>
              </a:path>
              <a:path w="38100" h="45085">
                <a:moveTo>
                  <a:pt x="24384" y="44577"/>
                </a:moveTo>
                <a:lnTo>
                  <a:pt x="24384" y="5334"/>
                </a:lnTo>
                <a:lnTo>
                  <a:pt x="14478" y="5334"/>
                </a:lnTo>
                <a:lnTo>
                  <a:pt x="12954" y="4572"/>
                </a:lnTo>
                <a:lnTo>
                  <a:pt x="9906" y="4572"/>
                </a:lnTo>
                <a:lnTo>
                  <a:pt x="9143" y="3810"/>
                </a:lnTo>
                <a:lnTo>
                  <a:pt x="8381" y="3810"/>
                </a:lnTo>
                <a:lnTo>
                  <a:pt x="8381" y="43243"/>
                </a:lnTo>
                <a:lnTo>
                  <a:pt x="12191" y="44196"/>
                </a:lnTo>
                <a:lnTo>
                  <a:pt x="17525" y="44196"/>
                </a:lnTo>
                <a:lnTo>
                  <a:pt x="20573" y="44958"/>
                </a:lnTo>
                <a:lnTo>
                  <a:pt x="23622" y="44958"/>
                </a:lnTo>
                <a:lnTo>
                  <a:pt x="24384" y="44577"/>
                </a:lnTo>
                <a:close/>
              </a:path>
              <a:path w="38100" h="45085">
                <a:moveTo>
                  <a:pt x="38100" y="43434"/>
                </a:moveTo>
                <a:lnTo>
                  <a:pt x="38100" y="40386"/>
                </a:lnTo>
                <a:lnTo>
                  <a:pt x="37337" y="31242"/>
                </a:lnTo>
                <a:lnTo>
                  <a:pt x="37337" y="1524"/>
                </a:lnTo>
                <a:lnTo>
                  <a:pt x="36575" y="2286"/>
                </a:lnTo>
                <a:lnTo>
                  <a:pt x="35052" y="2286"/>
                </a:lnTo>
                <a:lnTo>
                  <a:pt x="34290" y="3048"/>
                </a:lnTo>
                <a:lnTo>
                  <a:pt x="31241" y="3048"/>
                </a:lnTo>
                <a:lnTo>
                  <a:pt x="30479" y="3810"/>
                </a:lnTo>
                <a:lnTo>
                  <a:pt x="28956" y="3810"/>
                </a:lnTo>
                <a:lnTo>
                  <a:pt x="28956" y="2286"/>
                </a:lnTo>
                <a:lnTo>
                  <a:pt x="28193" y="1524"/>
                </a:lnTo>
                <a:lnTo>
                  <a:pt x="24384" y="1524"/>
                </a:lnTo>
                <a:lnTo>
                  <a:pt x="23622" y="2286"/>
                </a:lnTo>
                <a:lnTo>
                  <a:pt x="23622" y="3048"/>
                </a:lnTo>
                <a:lnTo>
                  <a:pt x="24384" y="3810"/>
                </a:lnTo>
                <a:lnTo>
                  <a:pt x="24384" y="44577"/>
                </a:lnTo>
                <a:lnTo>
                  <a:pt x="25146" y="44196"/>
                </a:lnTo>
                <a:lnTo>
                  <a:pt x="34290" y="44196"/>
                </a:lnTo>
                <a:lnTo>
                  <a:pt x="35814" y="43434"/>
                </a:lnTo>
                <a:lnTo>
                  <a:pt x="38100" y="43434"/>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57" name="object 957"/>
          <p:cNvSpPr/>
          <p:nvPr/>
        </p:nvSpPr>
        <p:spPr>
          <a:xfrm>
            <a:off x="4385833" y="2550206"/>
            <a:ext cx="8923" cy="7648"/>
          </a:xfrm>
          <a:custGeom>
            <a:avLst/>
            <a:gdLst/>
            <a:ahLst/>
            <a:cxnLst/>
            <a:rect l="l" t="t" r="r" b="b"/>
            <a:pathLst>
              <a:path w="8889" h="7619">
                <a:moveTo>
                  <a:pt x="8382" y="5334"/>
                </a:moveTo>
                <a:lnTo>
                  <a:pt x="8382" y="2285"/>
                </a:lnTo>
                <a:lnTo>
                  <a:pt x="7620" y="762"/>
                </a:lnTo>
                <a:lnTo>
                  <a:pt x="6096" y="762"/>
                </a:lnTo>
                <a:lnTo>
                  <a:pt x="4572" y="0"/>
                </a:lnTo>
                <a:lnTo>
                  <a:pt x="1523" y="1523"/>
                </a:lnTo>
                <a:lnTo>
                  <a:pt x="761" y="2285"/>
                </a:lnTo>
                <a:lnTo>
                  <a:pt x="0" y="3810"/>
                </a:lnTo>
                <a:lnTo>
                  <a:pt x="0" y="6095"/>
                </a:lnTo>
                <a:lnTo>
                  <a:pt x="1523" y="7619"/>
                </a:lnTo>
                <a:lnTo>
                  <a:pt x="6096" y="7619"/>
                </a:lnTo>
                <a:lnTo>
                  <a:pt x="6858" y="6095"/>
                </a:lnTo>
                <a:lnTo>
                  <a:pt x="8382" y="533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58" name="object 958"/>
          <p:cNvSpPr/>
          <p:nvPr/>
        </p:nvSpPr>
        <p:spPr>
          <a:xfrm>
            <a:off x="4387363" y="2551736"/>
            <a:ext cx="5736" cy="5099"/>
          </a:xfrm>
          <a:custGeom>
            <a:avLst/>
            <a:gdLst/>
            <a:ahLst/>
            <a:cxnLst/>
            <a:rect l="l" t="t" r="r" b="b"/>
            <a:pathLst>
              <a:path w="5714" h="5080">
                <a:moveTo>
                  <a:pt x="5334" y="3048"/>
                </a:moveTo>
                <a:lnTo>
                  <a:pt x="5334" y="762"/>
                </a:lnTo>
                <a:lnTo>
                  <a:pt x="3809" y="762"/>
                </a:lnTo>
                <a:lnTo>
                  <a:pt x="3048" y="0"/>
                </a:lnTo>
                <a:lnTo>
                  <a:pt x="2285" y="0"/>
                </a:lnTo>
                <a:lnTo>
                  <a:pt x="1524" y="762"/>
                </a:lnTo>
                <a:lnTo>
                  <a:pt x="762" y="762"/>
                </a:lnTo>
                <a:lnTo>
                  <a:pt x="0" y="1524"/>
                </a:lnTo>
                <a:lnTo>
                  <a:pt x="0" y="4571"/>
                </a:lnTo>
                <a:lnTo>
                  <a:pt x="2285" y="4571"/>
                </a:lnTo>
                <a:lnTo>
                  <a:pt x="5334" y="3048"/>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59" name="object 959"/>
          <p:cNvSpPr/>
          <p:nvPr/>
        </p:nvSpPr>
        <p:spPr>
          <a:xfrm>
            <a:off x="4385068" y="2560915"/>
            <a:ext cx="8923" cy="8923"/>
          </a:xfrm>
          <a:custGeom>
            <a:avLst/>
            <a:gdLst/>
            <a:ahLst/>
            <a:cxnLst/>
            <a:rect l="l" t="t" r="r" b="b"/>
            <a:pathLst>
              <a:path w="8889" h="8889">
                <a:moveTo>
                  <a:pt x="8382" y="4571"/>
                </a:moveTo>
                <a:lnTo>
                  <a:pt x="8382" y="1523"/>
                </a:lnTo>
                <a:lnTo>
                  <a:pt x="7620" y="1523"/>
                </a:lnTo>
                <a:lnTo>
                  <a:pt x="7620" y="761"/>
                </a:lnTo>
                <a:lnTo>
                  <a:pt x="6858" y="761"/>
                </a:lnTo>
                <a:lnTo>
                  <a:pt x="6095" y="0"/>
                </a:lnTo>
                <a:lnTo>
                  <a:pt x="3809" y="0"/>
                </a:lnTo>
                <a:lnTo>
                  <a:pt x="2285" y="761"/>
                </a:lnTo>
                <a:lnTo>
                  <a:pt x="762" y="2285"/>
                </a:lnTo>
                <a:lnTo>
                  <a:pt x="0" y="3809"/>
                </a:lnTo>
                <a:lnTo>
                  <a:pt x="0" y="5333"/>
                </a:lnTo>
                <a:lnTo>
                  <a:pt x="762" y="6857"/>
                </a:lnTo>
                <a:lnTo>
                  <a:pt x="2285" y="7619"/>
                </a:lnTo>
                <a:lnTo>
                  <a:pt x="3047" y="7619"/>
                </a:lnTo>
                <a:lnTo>
                  <a:pt x="3809" y="8381"/>
                </a:lnTo>
                <a:lnTo>
                  <a:pt x="6858" y="6857"/>
                </a:lnTo>
                <a:lnTo>
                  <a:pt x="7620" y="6095"/>
                </a:lnTo>
                <a:lnTo>
                  <a:pt x="8382" y="457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60" name="object 960"/>
          <p:cNvSpPr/>
          <p:nvPr/>
        </p:nvSpPr>
        <p:spPr>
          <a:xfrm>
            <a:off x="4386598" y="2562444"/>
            <a:ext cx="6374" cy="5736"/>
          </a:xfrm>
          <a:custGeom>
            <a:avLst/>
            <a:gdLst/>
            <a:ahLst/>
            <a:cxnLst/>
            <a:rect l="l" t="t" r="r" b="b"/>
            <a:pathLst>
              <a:path w="6350" h="5714">
                <a:moveTo>
                  <a:pt x="6096" y="2286"/>
                </a:moveTo>
                <a:lnTo>
                  <a:pt x="5334" y="1524"/>
                </a:lnTo>
                <a:lnTo>
                  <a:pt x="5334" y="762"/>
                </a:lnTo>
                <a:lnTo>
                  <a:pt x="4571" y="762"/>
                </a:lnTo>
                <a:lnTo>
                  <a:pt x="3810" y="0"/>
                </a:lnTo>
                <a:lnTo>
                  <a:pt x="1524" y="0"/>
                </a:lnTo>
                <a:lnTo>
                  <a:pt x="762" y="762"/>
                </a:lnTo>
                <a:lnTo>
                  <a:pt x="762" y="1524"/>
                </a:lnTo>
                <a:lnTo>
                  <a:pt x="0" y="2286"/>
                </a:lnTo>
                <a:lnTo>
                  <a:pt x="0" y="4571"/>
                </a:lnTo>
                <a:lnTo>
                  <a:pt x="762" y="4571"/>
                </a:lnTo>
                <a:lnTo>
                  <a:pt x="1524" y="5333"/>
                </a:lnTo>
                <a:lnTo>
                  <a:pt x="2286" y="4571"/>
                </a:lnTo>
                <a:lnTo>
                  <a:pt x="3810" y="4571"/>
                </a:lnTo>
                <a:lnTo>
                  <a:pt x="6096" y="2286"/>
                </a:lnTo>
                <a:close/>
              </a:path>
            </a:pathLst>
          </a:custGeom>
          <a:solidFill>
            <a:srgbClr val="FFBF00"/>
          </a:solidFill>
        </p:spPr>
        <p:txBody>
          <a:bodyPr wrap="square" lIns="0" tIns="0" rIns="0" bIns="0" rtlCol="0"/>
          <a:lstStyle/>
          <a:p>
            <a:pPr defTabSz="917783"/>
            <a:endParaRPr sz="1807">
              <a:solidFill>
                <a:prstClr val="black"/>
              </a:solidFill>
              <a:latin typeface="Calibri"/>
            </a:endParaRPr>
          </a:p>
        </p:txBody>
      </p:sp>
      <p:sp>
        <p:nvSpPr>
          <p:cNvPr id="961" name="object 961"/>
          <p:cNvSpPr/>
          <p:nvPr/>
        </p:nvSpPr>
        <p:spPr>
          <a:xfrm>
            <a:off x="4430959" y="2569327"/>
            <a:ext cx="5099" cy="3824"/>
          </a:xfrm>
          <a:custGeom>
            <a:avLst/>
            <a:gdLst/>
            <a:ahLst/>
            <a:cxnLst/>
            <a:rect l="l" t="t" r="r" b="b"/>
            <a:pathLst>
              <a:path w="5080" h="3810">
                <a:moveTo>
                  <a:pt x="3809" y="3810"/>
                </a:moveTo>
                <a:lnTo>
                  <a:pt x="3809" y="0"/>
                </a:lnTo>
                <a:lnTo>
                  <a:pt x="1524" y="0"/>
                </a:lnTo>
                <a:lnTo>
                  <a:pt x="0" y="762"/>
                </a:lnTo>
                <a:lnTo>
                  <a:pt x="1524" y="3810"/>
                </a:lnTo>
                <a:lnTo>
                  <a:pt x="3809" y="3810"/>
                </a:lnTo>
                <a:close/>
              </a:path>
              <a:path w="5080" h="3810">
                <a:moveTo>
                  <a:pt x="4571" y="2285"/>
                </a:moveTo>
                <a:lnTo>
                  <a:pt x="4571" y="1523"/>
                </a:lnTo>
                <a:lnTo>
                  <a:pt x="3809" y="762"/>
                </a:lnTo>
                <a:lnTo>
                  <a:pt x="3809" y="2285"/>
                </a:lnTo>
                <a:lnTo>
                  <a:pt x="4571" y="2285"/>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62" name="object 962"/>
          <p:cNvSpPr/>
          <p:nvPr/>
        </p:nvSpPr>
        <p:spPr>
          <a:xfrm>
            <a:off x="4344533" y="2571622"/>
            <a:ext cx="2549" cy="3824"/>
          </a:xfrm>
          <a:custGeom>
            <a:avLst/>
            <a:gdLst/>
            <a:ahLst/>
            <a:cxnLst/>
            <a:rect l="l" t="t" r="r" b="b"/>
            <a:pathLst>
              <a:path w="2539" h="3810">
                <a:moveTo>
                  <a:pt x="2285" y="1524"/>
                </a:moveTo>
                <a:lnTo>
                  <a:pt x="2285" y="0"/>
                </a:lnTo>
                <a:lnTo>
                  <a:pt x="1523" y="0"/>
                </a:lnTo>
                <a:lnTo>
                  <a:pt x="761" y="762"/>
                </a:lnTo>
                <a:lnTo>
                  <a:pt x="0" y="762"/>
                </a:lnTo>
                <a:lnTo>
                  <a:pt x="0" y="3809"/>
                </a:lnTo>
                <a:lnTo>
                  <a:pt x="761" y="3809"/>
                </a:lnTo>
                <a:lnTo>
                  <a:pt x="1523" y="3048"/>
                </a:lnTo>
                <a:lnTo>
                  <a:pt x="1523" y="2286"/>
                </a:lnTo>
                <a:lnTo>
                  <a:pt x="2285" y="1524"/>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963" name="object 963"/>
          <p:cNvSpPr/>
          <p:nvPr/>
        </p:nvSpPr>
        <p:spPr>
          <a:xfrm>
            <a:off x="4384304" y="2572388"/>
            <a:ext cx="8923" cy="7648"/>
          </a:xfrm>
          <a:custGeom>
            <a:avLst/>
            <a:gdLst/>
            <a:ahLst/>
            <a:cxnLst/>
            <a:rect l="l" t="t" r="r" b="b"/>
            <a:pathLst>
              <a:path w="8889" h="7619">
                <a:moveTo>
                  <a:pt x="761" y="6096"/>
                </a:moveTo>
                <a:lnTo>
                  <a:pt x="761" y="3047"/>
                </a:lnTo>
                <a:lnTo>
                  <a:pt x="0" y="3810"/>
                </a:lnTo>
                <a:lnTo>
                  <a:pt x="0" y="5334"/>
                </a:lnTo>
                <a:lnTo>
                  <a:pt x="761" y="6096"/>
                </a:lnTo>
                <a:close/>
              </a:path>
              <a:path w="8889" h="7619">
                <a:moveTo>
                  <a:pt x="8381" y="5334"/>
                </a:moveTo>
                <a:lnTo>
                  <a:pt x="8381" y="1524"/>
                </a:lnTo>
                <a:lnTo>
                  <a:pt x="7620" y="762"/>
                </a:lnTo>
                <a:lnTo>
                  <a:pt x="6857" y="762"/>
                </a:lnTo>
                <a:lnTo>
                  <a:pt x="6096" y="0"/>
                </a:lnTo>
                <a:lnTo>
                  <a:pt x="3809" y="0"/>
                </a:lnTo>
                <a:lnTo>
                  <a:pt x="2285" y="762"/>
                </a:lnTo>
                <a:lnTo>
                  <a:pt x="1523" y="762"/>
                </a:lnTo>
                <a:lnTo>
                  <a:pt x="761" y="2286"/>
                </a:lnTo>
                <a:lnTo>
                  <a:pt x="761" y="6858"/>
                </a:lnTo>
                <a:lnTo>
                  <a:pt x="1523" y="7620"/>
                </a:lnTo>
                <a:lnTo>
                  <a:pt x="5333" y="7620"/>
                </a:lnTo>
                <a:lnTo>
                  <a:pt x="6857" y="6858"/>
                </a:lnTo>
                <a:lnTo>
                  <a:pt x="8381" y="533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64" name="object 964"/>
          <p:cNvSpPr/>
          <p:nvPr/>
        </p:nvSpPr>
        <p:spPr>
          <a:xfrm>
            <a:off x="4385834" y="2573916"/>
            <a:ext cx="5736" cy="5099"/>
          </a:xfrm>
          <a:custGeom>
            <a:avLst/>
            <a:gdLst/>
            <a:ahLst/>
            <a:cxnLst/>
            <a:rect l="l" t="t" r="r" b="b"/>
            <a:pathLst>
              <a:path w="5714" h="5080">
                <a:moveTo>
                  <a:pt x="5333" y="3047"/>
                </a:moveTo>
                <a:lnTo>
                  <a:pt x="5333" y="762"/>
                </a:lnTo>
                <a:lnTo>
                  <a:pt x="4572" y="762"/>
                </a:lnTo>
                <a:lnTo>
                  <a:pt x="3809" y="0"/>
                </a:lnTo>
                <a:lnTo>
                  <a:pt x="2285" y="0"/>
                </a:lnTo>
                <a:lnTo>
                  <a:pt x="1523" y="762"/>
                </a:lnTo>
                <a:lnTo>
                  <a:pt x="761" y="762"/>
                </a:lnTo>
                <a:lnTo>
                  <a:pt x="0" y="1523"/>
                </a:lnTo>
                <a:lnTo>
                  <a:pt x="0" y="3810"/>
                </a:lnTo>
                <a:lnTo>
                  <a:pt x="761" y="4572"/>
                </a:lnTo>
                <a:lnTo>
                  <a:pt x="2285" y="4572"/>
                </a:lnTo>
                <a:lnTo>
                  <a:pt x="3047" y="3810"/>
                </a:lnTo>
                <a:lnTo>
                  <a:pt x="4572" y="3810"/>
                </a:lnTo>
                <a:lnTo>
                  <a:pt x="5333" y="3047"/>
                </a:lnTo>
                <a:close/>
              </a:path>
            </a:pathLst>
          </a:custGeom>
          <a:solidFill>
            <a:srgbClr val="CC3300"/>
          </a:solidFill>
        </p:spPr>
        <p:txBody>
          <a:bodyPr wrap="square" lIns="0" tIns="0" rIns="0" bIns="0" rtlCol="0"/>
          <a:lstStyle/>
          <a:p>
            <a:pPr defTabSz="917783"/>
            <a:endParaRPr sz="1807">
              <a:solidFill>
                <a:prstClr val="black"/>
              </a:solidFill>
              <a:latin typeface="Calibri"/>
            </a:endParaRPr>
          </a:p>
        </p:txBody>
      </p:sp>
      <p:sp>
        <p:nvSpPr>
          <p:cNvPr id="965" name="object 965"/>
          <p:cNvSpPr/>
          <p:nvPr/>
        </p:nvSpPr>
        <p:spPr>
          <a:xfrm>
            <a:off x="4409544" y="2586919"/>
            <a:ext cx="20396" cy="52901"/>
          </a:xfrm>
          <a:custGeom>
            <a:avLst/>
            <a:gdLst/>
            <a:ahLst/>
            <a:cxnLst/>
            <a:rect l="l" t="t" r="r" b="b"/>
            <a:pathLst>
              <a:path w="20319" h="52705">
                <a:moveTo>
                  <a:pt x="19811" y="45719"/>
                </a:moveTo>
                <a:lnTo>
                  <a:pt x="4571" y="10668"/>
                </a:lnTo>
                <a:lnTo>
                  <a:pt x="3047" y="3048"/>
                </a:lnTo>
                <a:lnTo>
                  <a:pt x="2285" y="0"/>
                </a:lnTo>
                <a:lnTo>
                  <a:pt x="1524" y="0"/>
                </a:lnTo>
                <a:lnTo>
                  <a:pt x="761" y="762"/>
                </a:lnTo>
                <a:lnTo>
                  <a:pt x="0" y="762"/>
                </a:lnTo>
                <a:lnTo>
                  <a:pt x="0" y="40386"/>
                </a:lnTo>
                <a:lnTo>
                  <a:pt x="761" y="52578"/>
                </a:lnTo>
                <a:lnTo>
                  <a:pt x="3047" y="52578"/>
                </a:lnTo>
                <a:lnTo>
                  <a:pt x="5333" y="51054"/>
                </a:lnTo>
                <a:lnTo>
                  <a:pt x="8381" y="50292"/>
                </a:lnTo>
                <a:lnTo>
                  <a:pt x="9905" y="49530"/>
                </a:lnTo>
                <a:lnTo>
                  <a:pt x="12953" y="48768"/>
                </a:lnTo>
                <a:lnTo>
                  <a:pt x="17525" y="47243"/>
                </a:lnTo>
                <a:lnTo>
                  <a:pt x="19811" y="45719"/>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66" name="object 966"/>
          <p:cNvSpPr/>
          <p:nvPr/>
        </p:nvSpPr>
        <p:spPr>
          <a:xfrm>
            <a:off x="4349121" y="2586154"/>
            <a:ext cx="17209" cy="55449"/>
          </a:xfrm>
          <a:custGeom>
            <a:avLst/>
            <a:gdLst/>
            <a:ahLst/>
            <a:cxnLst/>
            <a:rect l="l" t="t" r="r" b="b"/>
            <a:pathLst>
              <a:path w="17144" h="55244">
                <a:moveTo>
                  <a:pt x="16764" y="54864"/>
                </a:moveTo>
                <a:lnTo>
                  <a:pt x="16764" y="0"/>
                </a:lnTo>
                <a:lnTo>
                  <a:pt x="16002" y="0"/>
                </a:lnTo>
                <a:lnTo>
                  <a:pt x="15240" y="1524"/>
                </a:lnTo>
                <a:lnTo>
                  <a:pt x="15240" y="3810"/>
                </a:lnTo>
                <a:lnTo>
                  <a:pt x="13716" y="5334"/>
                </a:lnTo>
                <a:lnTo>
                  <a:pt x="13716" y="6858"/>
                </a:lnTo>
                <a:lnTo>
                  <a:pt x="11429" y="12954"/>
                </a:lnTo>
                <a:lnTo>
                  <a:pt x="8382" y="25146"/>
                </a:lnTo>
                <a:lnTo>
                  <a:pt x="7620" y="32004"/>
                </a:lnTo>
                <a:lnTo>
                  <a:pt x="6096" y="36575"/>
                </a:lnTo>
                <a:lnTo>
                  <a:pt x="5334" y="41148"/>
                </a:lnTo>
                <a:lnTo>
                  <a:pt x="3048" y="45720"/>
                </a:lnTo>
                <a:lnTo>
                  <a:pt x="0" y="49530"/>
                </a:lnTo>
                <a:lnTo>
                  <a:pt x="3048" y="51054"/>
                </a:lnTo>
                <a:lnTo>
                  <a:pt x="5334" y="51816"/>
                </a:lnTo>
                <a:lnTo>
                  <a:pt x="6858" y="52578"/>
                </a:lnTo>
                <a:lnTo>
                  <a:pt x="8382" y="52578"/>
                </a:lnTo>
                <a:lnTo>
                  <a:pt x="9143" y="53340"/>
                </a:lnTo>
                <a:lnTo>
                  <a:pt x="12191" y="53340"/>
                </a:lnTo>
                <a:lnTo>
                  <a:pt x="12953" y="54102"/>
                </a:lnTo>
                <a:lnTo>
                  <a:pt x="15240" y="54102"/>
                </a:lnTo>
                <a:lnTo>
                  <a:pt x="16764" y="54864"/>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67" name="object 967"/>
          <p:cNvSpPr/>
          <p:nvPr/>
        </p:nvSpPr>
        <p:spPr>
          <a:xfrm>
            <a:off x="4369007" y="2586919"/>
            <a:ext cx="38242" cy="56725"/>
          </a:xfrm>
          <a:custGeom>
            <a:avLst/>
            <a:gdLst/>
            <a:ahLst/>
            <a:cxnLst/>
            <a:rect l="l" t="t" r="r" b="b"/>
            <a:pathLst>
              <a:path w="38100" h="56514">
                <a:moveTo>
                  <a:pt x="38100" y="27432"/>
                </a:moveTo>
                <a:lnTo>
                  <a:pt x="38100" y="1524"/>
                </a:lnTo>
                <a:lnTo>
                  <a:pt x="35814" y="1524"/>
                </a:lnTo>
                <a:lnTo>
                  <a:pt x="34290" y="2286"/>
                </a:lnTo>
                <a:lnTo>
                  <a:pt x="28956" y="2286"/>
                </a:lnTo>
                <a:lnTo>
                  <a:pt x="27431" y="3048"/>
                </a:lnTo>
                <a:lnTo>
                  <a:pt x="10667" y="3048"/>
                </a:lnTo>
                <a:lnTo>
                  <a:pt x="9143" y="2286"/>
                </a:lnTo>
                <a:lnTo>
                  <a:pt x="7620" y="2286"/>
                </a:lnTo>
                <a:lnTo>
                  <a:pt x="6096" y="1524"/>
                </a:lnTo>
                <a:lnTo>
                  <a:pt x="3047" y="1524"/>
                </a:lnTo>
                <a:lnTo>
                  <a:pt x="0" y="0"/>
                </a:lnTo>
                <a:lnTo>
                  <a:pt x="0" y="54102"/>
                </a:lnTo>
                <a:lnTo>
                  <a:pt x="2286" y="54102"/>
                </a:lnTo>
                <a:lnTo>
                  <a:pt x="3810" y="54863"/>
                </a:lnTo>
                <a:lnTo>
                  <a:pt x="6858" y="54863"/>
                </a:lnTo>
                <a:lnTo>
                  <a:pt x="8381" y="55625"/>
                </a:lnTo>
                <a:lnTo>
                  <a:pt x="10667" y="55625"/>
                </a:lnTo>
                <a:lnTo>
                  <a:pt x="11429" y="54102"/>
                </a:lnTo>
                <a:lnTo>
                  <a:pt x="12191" y="51816"/>
                </a:lnTo>
                <a:lnTo>
                  <a:pt x="12191" y="49530"/>
                </a:lnTo>
                <a:lnTo>
                  <a:pt x="12954" y="47243"/>
                </a:lnTo>
                <a:lnTo>
                  <a:pt x="12954" y="44196"/>
                </a:lnTo>
                <a:lnTo>
                  <a:pt x="13716" y="41148"/>
                </a:lnTo>
                <a:lnTo>
                  <a:pt x="13716" y="38862"/>
                </a:lnTo>
                <a:lnTo>
                  <a:pt x="14478" y="35813"/>
                </a:lnTo>
                <a:lnTo>
                  <a:pt x="14478" y="34290"/>
                </a:lnTo>
                <a:lnTo>
                  <a:pt x="15240" y="32004"/>
                </a:lnTo>
                <a:lnTo>
                  <a:pt x="15240" y="30480"/>
                </a:lnTo>
                <a:lnTo>
                  <a:pt x="16002" y="28956"/>
                </a:lnTo>
                <a:lnTo>
                  <a:pt x="16002" y="25146"/>
                </a:lnTo>
                <a:lnTo>
                  <a:pt x="16764" y="24384"/>
                </a:lnTo>
                <a:lnTo>
                  <a:pt x="16764" y="22860"/>
                </a:lnTo>
                <a:lnTo>
                  <a:pt x="17525" y="22098"/>
                </a:lnTo>
                <a:lnTo>
                  <a:pt x="17525" y="19812"/>
                </a:lnTo>
                <a:lnTo>
                  <a:pt x="18287" y="19050"/>
                </a:lnTo>
                <a:lnTo>
                  <a:pt x="19050" y="17525"/>
                </a:lnTo>
                <a:lnTo>
                  <a:pt x="19812" y="18287"/>
                </a:lnTo>
                <a:lnTo>
                  <a:pt x="19812" y="19050"/>
                </a:lnTo>
                <a:lnTo>
                  <a:pt x="20573" y="19050"/>
                </a:lnTo>
                <a:lnTo>
                  <a:pt x="20573" y="20574"/>
                </a:lnTo>
                <a:lnTo>
                  <a:pt x="21336" y="22860"/>
                </a:lnTo>
                <a:lnTo>
                  <a:pt x="21336" y="25146"/>
                </a:lnTo>
                <a:lnTo>
                  <a:pt x="22097" y="26669"/>
                </a:lnTo>
                <a:lnTo>
                  <a:pt x="22097" y="28956"/>
                </a:lnTo>
                <a:lnTo>
                  <a:pt x="22860" y="30480"/>
                </a:lnTo>
                <a:lnTo>
                  <a:pt x="22860" y="32004"/>
                </a:lnTo>
                <a:lnTo>
                  <a:pt x="23622" y="33528"/>
                </a:lnTo>
                <a:lnTo>
                  <a:pt x="23622" y="37337"/>
                </a:lnTo>
                <a:lnTo>
                  <a:pt x="25146" y="40386"/>
                </a:lnTo>
                <a:lnTo>
                  <a:pt x="25146" y="44958"/>
                </a:lnTo>
                <a:lnTo>
                  <a:pt x="26670" y="48768"/>
                </a:lnTo>
                <a:lnTo>
                  <a:pt x="28956" y="52578"/>
                </a:lnTo>
                <a:lnTo>
                  <a:pt x="30479" y="56387"/>
                </a:lnTo>
                <a:lnTo>
                  <a:pt x="32004" y="55625"/>
                </a:lnTo>
                <a:lnTo>
                  <a:pt x="34290" y="55625"/>
                </a:lnTo>
                <a:lnTo>
                  <a:pt x="37337" y="54102"/>
                </a:lnTo>
                <a:lnTo>
                  <a:pt x="37337" y="40386"/>
                </a:lnTo>
                <a:lnTo>
                  <a:pt x="38100" y="27432"/>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68" name="object 968"/>
          <p:cNvSpPr/>
          <p:nvPr/>
        </p:nvSpPr>
        <p:spPr>
          <a:xfrm>
            <a:off x="4389657" y="2606805"/>
            <a:ext cx="0" cy="1275"/>
          </a:xfrm>
          <a:custGeom>
            <a:avLst/>
            <a:gdLst/>
            <a:ahLst/>
            <a:cxnLst/>
            <a:rect l="l" t="t" r="r" b="b"/>
            <a:pathLst>
              <a:path h="1269">
                <a:moveTo>
                  <a:pt x="0" y="0"/>
                </a:moveTo>
                <a:lnTo>
                  <a:pt x="0" y="761"/>
                </a:lnTo>
                <a:lnTo>
                  <a:pt x="0" y="0"/>
                </a:lnTo>
                <a:close/>
              </a:path>
            </a:pathLst>
          </a:custGeom>
          <a:solidFill>
            <a:srgbClr val="FF4C00"/>
          </a:solidFill>
        </p:spPr>
        <p:txBody>
          <a:bodyPr wrap="square" lIns="0" tIns="0" rIns="0" bIns="0" rtlCol="0"/>
          <a:lstStyle/>
          <a:p>
            <a:pPr defTabSz="917783"/>
            <a:endParaRPr sz="1807">
              <a:solidFill>
                <a:prstClr val="black"/>
              </a:solidFill>
              <a:latin typeface="Calibri"/>
            </a:endParaRPr>
          </a:p>
        </p:txBody>
      </p:sp>
      <p:sp>
        <p:nvSpPr>
          <p:cNvPr id="969" name="object 969"/>
          <p:cNvSpPr/>
          <p:nvPr/>
        </p:nvSpPr>
        <p:spPr>
          <a:xfrm>
            <a:off x="4428665" y="2433187"/>
            <a:ext cx="11472" cy="17209"/>
          </a:xfrm>
          <a:custGeom>
            <a:avLst/>
            <a:gdLst/>
            <a:ahLst/>
            <a:cxnLst/>
            <a:rect l="l" t="t" r="r" b="b"/>
            <a:pathLst>
              <a:path w="11430" h="17144">
                <a:moveTo>
                  <a:pt x="11429" y="3810"/>
                </a:moveTo>
                <a:lnTo>
                  <a:pt x="11429" y="762"/>
                </a:lnTo>
                <a:lnTo>
                  <a:pt x="10667" y="0"/>
                </a:lnTo>
                <a:lnTo>
                  <a:pt x="4571" y="0"/>
                </a:lnTo>
                <a:lnTo>
                  <a:pt x="3047" y="1524"/>
                </a:lnTo>
                <a:lnTo>
                  <a:pt x="2285" y="3810"/>
                </a:lnTo>
                <a:lnTo>
                  <a:pt x="761" y="6858"/>
                </a:lnTo>
                <a:lnTo>
                  <a:pt x="0" y="9144"/>
                </a:lnTo>
                <a:lnTo>
                  <a:pt x="0" y="12192"/>
                </a:lnTo>
                <a:lnTo>
                  <a:pt x="761" y="12954"/>
                </a:lnTo>
                <a:lnTo>
                  <a:pt x="1524" y="14478"/>
                </a:lnTo>
                <a:lnTo>
                  <a:pt x="3047" y="16002"/>
                </a:lnTo>
                <a:lnTo>
                  <a:pt x="3047" y="8381"/>
                </a:lnTo>
                <a:lnTo>
                  <a:pt x="4571" y="5334"/>
                </a:lnTo>
                <a:lnTo>
                  <a:pt x="6095" y="3048"/>
                </a:lnTo>
                <a:lnTo>
                  <a:pt x="7620" y="2286"/>
                </a:lnTo>
                <a:lnTo>
                  <a:pt x="8381" y="1524"/>
                </a:lnTo>
                <a:lnTo>
                  <a:pt x="9143" y="1524"/>
                </a:lnTo>
                <a:lnTo>
                  <a:pt x="10667" y="3048"/>
                </a:lnTo>
                <a:lnTo>
                  <a:pt x="10667" y="4572"/>
                </a:lnTo>
                <a:lnTo>
                  <a:pt x="11429" y="3810"/>
                </a:lnTo>
                <a:close/>
              </a:path>
              <a:path w="11430" h="17144">
                <a:moveTo>
                  <a:pt x="10667" y="12192"/>
                </a:moveTo>
                <a:lnTo>
                  <a:pt x="10667" y="10668"/>
                </a:lnTo>
                <a:lnTo>
                  <a:pt x="7620" y="12192"/>
                </a:lnTo>
                <a:lnTo>
                  <a:pt x="6095" y="13716"/>
                </a:lnTo>
                <a:lnTo>
                  <a:pt x="3809" y="13716"/>
                </a:lnTo>
                <a:lnTo>
                  <a:pt x="3047" y="11430"/>
                </a:lnTo>
                <a:lnTo>
                  <a:pt x="3047" y="16002"/>
                </a:lnTo>
                <a:lnTo>
                  <a:pt x="3809" y="16764"/>
                </a:lnTo>
                <a:lnTo>
                  <a:pt x="6095" y="16764"/>
                </a:lnTo>
                <a:lnTo>
                  <a:pt x="8381" y="14478"/>
                </a:lnTo>
                <a:lnTo>
                  <a:pt x="9905" y="13716"/>
                </a:lnTo>
                <a:lnTo>
                  <a:pt x="10667"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0" name="object 970"/>
          <p:cNvSpPr/>
          <p:nvPr/>
        </p:nvSpPr>
        <p:spPr>
          <a:xfrm>
            <a:off x="4443960" y="2433952"/>
            <a:ext cx="14022" cy="15297"/>
          </a:xfrm>
          <a:custGeom>
            <a:avLst/>
            <a:gdLst/>
            <a:ahLst/>
            <a:cxnLst/>
            <a:rect l="l" t="t" r="r" b="b"/>
            <a:pathLst>
              <a:path w="13969" h="15239">
                <a:moveTo>
                  <a:pt x="13715" y="7619"/>
                </a:moveTo>
                <a:lnTo>
                  <a:pt x="13715" y="2286"/>
                </a:lnTo>
                <a:lnTo>
                  <a:pt x="11430" y="0"/>
                </a:lnTo>
                <a:lnTo>
                  <a:pt x="8382" y="0"/>
                </a:lnTo>
                <a:lnTo>
                  <a:pt x="6858" y="762"/>
                </a:lnTo>
                <a:lnTo>
                  <a:pt x="5334" y="762"/>
                </a:lnTo>
                <a:lnTo>
                  <a:pt x="3047" y="3047"/>
                </a:lnTo>
                <a:lnTo>
                  <a:pt x="0" y="7619"/>
                </a:lnTo>
                <a:lnTo>
                  <a:pt x="0" y="11430"/>
                </a:lnTo>
                <a:lnTo>
                  <a:pt x="762" y="13715"/>
                </a:lnTo>
                <a:lnTo>
                  <a:pt x="1524" y="14478"/>
                </a:lnTo>
                <a:lnTo>
                  <a:pt x="2286" y="14478"/>
                </a:lnTo>
                <a:lnTo>
                  <a:pt x="4571" y="15240"/>
                </a:lnTo>
                <a:lnTo>
                  <a:pt x="6858" y="14478"/>
                </a:lnTo>
                <a:lnTo>
                  <a:pt x="9144" y="14478"/>
                </a:lnTo>
                <a:lnTo>
                  <a:pt x="10667" y="12953"/>
                </a:lnTo>
                <a:lnTo>
                  <a:pt x="12191" y="10668"/>
                </a:lnTo>
                <a:lnTo>
                  <a:pt x="13715" y="7619"/>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1" name="object 971"/>
          <p:cNvSpPr/>
          <p:nvPr/>
        </p:nvSpPr>
        <p:spPr>
          <a:xfrm>
            <a:off x="4447020" y="2437011"/>
            <a:ext cx="7648" cy="10198"/>
          </a:xfrm>
          <a:custGeom>
            <a:avLst/>
            <a:gdLst/>
            <a:ahLst/>
            <a:cxnLst/>
            <a:rect l="l" t="t" r="r" b="b"/>
            <a:pathLst>
              <a:path w="7619" h="10160">
                <a:moveTo>
                  <a:pt x="7620" y="3810"/>
                </a:moveTo>
                <a:lnTo>
                  <a:pt x="7620" y="0"/>
                </a:lnTo>
                <a:lnTo>
                  <a:pt x="6096" y="0"/>
                </a:lnTo>
                <a:lnTo>
                  <a:pt x="3048" y="1524"/>
                </a:lnTo>
                <a:lnTo>
                  <a:pt x="2286" y="2286"/>
                </a:lnTo>
                <a:lnTo>
                  <a:pt x="1524" y="3810"/>
                </a:lnTo>
                <a:lnTo>
                  <a:pt x="762" y="4571"/>
                </a:lnTo>
                <a:lnTo>
                  <a:pt x="762" y="6095"/>
                </a:lnTo>
                <a:lnTo>
                  <a:pt x="0" y="6858"/>
                </a:lnTo>
                <a:lnTo>
                  <a:pt x="762" y="8382"/>
                </a:lnTo>
                <a:lnTo>
                  <a:pt x="2286" y="9906"/>
                </a:lnTo>
                <a:lnTo>
                  <a:pt x="4572" y="9144"/>
                </a:lnTo>
                <a:lnTo>
                  <a:pt x="6096" y="7620"/>
                </a:lnTo>
                <a:lnTo>
                  <a:pt x="6858" y="6095"/>
                </a:lnTo>
                <a:lnTo>
                  <a:pt x="7620" y="3810"/>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72" name="object 972"/>
          <p:cNvSpPr/>
          <p:nvPr/>
        </p:nvSpPr>
        <p:spPr>
          <a:xfrm>
            <a:off x="4461551" y="2432422"/>
            <a:ext cx="14022" cy="17846"/>
          </a:xfrm>
          <a:custGeom>
            <a:avLst/>
            <a:gdLst/>
            <a:ahLst/>
            <a:cxnLst/>
            <a:rect l="l" t="t" r="r" b="b"/>
            <a:pathLst>
              <a:path w="13969" h="17780">
                <a:moveTo>
                  <a:pt x="6858" y="16383"/>
                </a:moveTo>
                <a:lnTo>
                  <a:pt x="6858" y="12954"/>
                </a:lnTo>
                <a:lnTo>
                  <a:pt x="6095" y="14478"/>
                </a:lnTo>
                <a:lnTo>
                  <a:pt x="4571" y="15240"/>
                </a:lnTo>
                <a:lnTo>
                  <a:pt x="3809" y="16002"/>
                </a:lnTo>
                <a:lnTo>
                  <a:pt x="3047" y="16002"/>
                </a:lnTo>
                <a:lnTo>
                  <a:pt x="1523" y="14478"/>
                </a:lnTo>
                <a:lnTo>
                  <a:pt x="1523" y="12192"/>
                </a:lnTo>
                <a:lnTo>
                  <a:pt x="0" y="11430"/>
                </a:lnTo>
                <a:lnTo>
                  <a:pt x="0" y="16002"/>
                </a:lnTo>
                <a:lnTo>
                  <a:pt x="762" y="16002"/>
                </a:lnTo>
                <a:lnTo>
                  <a:pt x="762" y="16764"/>
                </a:lnTo>
                <a:lnTo>
                  <a:pt x="1523" y="16764"/>
                </a:lnTo>
                <a:lnTo>
                  <a:pt x="2285" y="17526"/>
                </a:lnTo>
                <a:lnTo>
                  <a:pt x="4571" y="17526"/>
                </a:lnTo>
                <a:lnTo>
                  <a:pt x="5334" y="16764"/>
                </a:lnTo>
                <a:lnTo>
                  <a:pt x="6095" y="16764"/>
                </a:lnTo>
                <a:lnTo>
                  <a:pt x="6858" y="16383"/>
                </a:lnTo>
                <a:close/>
              </a:path>
              <a:path w="13969" h="17780">
                <a:moveTo>
                  <a:pt x="13715" y="3048"/>
                </a:moveTo>
                <a:lnTo>
                  <a:pt x="13715" y="2286"/>
                </a:lnTo>
                <a:lnTo>
                  <a:pt x="12954" y="762"/>
                </a:lnTo>
                <a:lnTo>
                  <a:pt x="12191" y="0"/>
                </a:lnTo>
                <a:lnTo>
                  <a:pt x="8382" y="0"/>
                </a:lnTo>
                <a:lnTo>
                  <a:pt x="6095" y="762"/>
                </a:lnTo>
                <a:lnTo>
                  <a:pt x="5334" y="762"/>
                </a:lnTo>
                <a:lnTo>
                  <a:pt x="3809" y="3810"/>
                </a:lnTo>
                <a:lnTo>
                  <a:pt x="3809" y="5334"/>
                </a:lnTo>
                <a:lnTo>
                  <a:pt x="4571" y="6096"/>
                </a:lnTo>
                <a:lnTo>
                  <a:pt x="4571" y="7620"/>
                </a:lnTo>
                <a:lnTo>
                  <a:pt x="5334" y="9143"/>
                </a:lnTo>
                <a:lnTo>
                  <a:pt x="6095" y="9905"/>
                </a:lnTo>
                <a:lnTo>
                  <a:pt x="6095" y="3810"/>
                </a:lnTo>
                <a:lnTo>
                  <a:pt x="7620" y="2286"/>
                </a:lnTo>
                <a:lnTo>
                  <a:pt x="11429" y="2286"/>
                </a:lnTo>
                <a:lnTo>
                  <a:pt x="11429" y="5334"/>
                </a:lnTo>
                <a:lnTo>
                  <a:pt x="12191" y="5334"/>
                </a:lnTo>
                <a:lnTo>
                  <a:pt x="12954" y="4572"/>
                </a:lnTo>
                <a:lnTo>
                  <a:pt x="12954" y="3810"/>
                </a:lnTo>
                <a:lnTo>
                  <a:pt x="13715" y="3048"/>
                </a:lnTo>
                <a:close/>
              </a:path>
              <a:path w="13969" h="17780">
                <a:moveTo>
                  <a:pt x="9144" y="12192"/>
                </a:moveTo>
                <a:lnTo>
                  <a:pt x="7620" y="7620"/>
                </a:lnTo>
                <a:lnTo>
                  <a:pt x="6095" y="6096"/>
                </a:lnTo>
                <a:lnTo>
                  <a:pt x="6095" y="9905"/>
                </a:lnTo>
                <a:lnTo>
                  <a:pt x="6858" y="10668"/>
                </a:lnTo>
                <a:lnTo>
                  <a:pt x="6858" y="16383"/>
                </a:lnTo>
                <a:lnTo>
                  <a:pt x="7620" y="16002"/>
                </a:lnTo>
                <a:lnTo>
                  <a:pt x="8382" y="15240"/>
                </a:lnTo>
                <a:lnTo>
                  <a:pt x="8382" y="14478"/>
                </a:lnTo>
                <a:lnTo>
                  <a:pt x="9144" y="12192"/>
                </a:lnTo>
                <a:close/>
              </a:path>
              <a:path w="13969" h="17780">
                <a:moveTo>
                  <a:pt x="11429" y="5334"/>
                </a:moveTo>
                <a:lnTo>
                  <a:pt x="11429" y="3048"/>
                </a:lnTo>
                <a:lnTo>
                  <a:pt x="10668" y="3048"/>
                </a:lnTo>
                <a:lnTo>
                  <a:pt x="10668" y="3810"/>
                </a:lnTo>
                <a:lnTo>
                  <a:pt x="9906" y="4572"/>
                </a:lnTo>
                <a:lnTo>
                  <a:pt x="10668" y="5334"/>
                </a:lnTo>
                <a:lnTo>
                  <a:pt x="11429" y="533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3" name="object 973"/>
          <p:cNvSpPr/>
          <p:nvPr/>
        </p:nvSpPr>
        <p:spPr>
          <a:xfrm>
            <a:off x="4478379" y="2424775"/>
            <a:ext cx="12747" cy="25494"/>
          </a:xfrm>
          <a:custGeom>
            <a:avLst/>
            <a:gdLst/>
            <a:ahLst/>
            <a:cxnLst/>
            <a:rect l="l" t="t" r="r" b="b"/>
            <a:pathLst>
              <a:path w="12700" h="25400">
                <a:moveTo>
                  <a:pt x="9905" y="3047"/>
                </a:moveTo>
                <a:lnTo>
                  <a:pt x="9905" y="0"/>
                </a:lnTo>
                <a:lnTo>
                  <a:pt x="8381" y="0"/>
                </a:lnTo>
                <a:lnTo>
                  <a:pt x="6857" y="2286"/>
                </a:lnTo>
                <a:lnTo>
                  <a:pt x="6095" y="4572"/>
                </a:lnTo>
                <a:lnTo>
                  <a:pt x="4571" y="6857"/>
                </a:lnTo>
                <a:lnTo>
                  <a:pt x="3809" y="9143"/>
                </a:lnTo>
                <a:lnTo>
                  <a:pt x="3809" y="9906"/>
                </a:lnTo>
                <a:lnTo>
                  <a:pt x="1523" y="9906"/>
                </a:lnTo>
                <a:lnTo>
                  <a:pt x="0" y="10668"/>
                </a:lnTo>
                <a:lnTo>
                  <a:pt x="0" y="11430"/>
                </a:lnTo>
                <a:lnTo>
                  <a:pt x="1523" y="12191"/>
                </a:lnTo>
                <a:lnTo>
                  <a:pt x="2285" y="12191"/>
                </a:lnTo>
                <a:lnTo>
                  <a:pt x="3047" y="12953"/>
                </a:lnTo>
                <a:lnTo>
                  <a:pt x="3047" y="23241"/>
                </a:lnTo>
                <a:lnTo>
                  <a:pt x="3809" y="24383"/>
                </a:lnTo>
                <a:lnTo>
                  <a:pt x="4571" y="25145"/>
                </a:lnTo>
                <a:lnTo>
                  <a:pt x="5333" y="25145"/>
                </a:lnTo>
                <a:lnTo>
                  <a:pt x="5333" y="16763"/>
                </a:lnTo>
                <a:lnTo>
                  <a:pt x="6095" y="15239"/>
                </a:lnTo>
                <a:lnTo>
                  <a:pt x="6095" y="12191"/>
                </a:lnTo>
                <a:lnTo>
                  <a:pt x="6857" y="12191"/>
                </a:lnTo>
                <a:lnTo>
                  <a:pt x="6857" y="9143"/>
                </a:lnTo>
                <a:lnTo>
                  <a:pt x="7620" y="6857"/>
                </a:lnTo>
                <a:lnTo>
                  <a:pt x="8381" y="5333"/>
                </a:lnTo>
                <a:lnTo>
                  <a:pt x="9905" y="3047"/>
                </a:lnTo>
                <a:close/>
              </a:path>
              <a:path w="12700" h="25400">
                <a:moveTo>
                  <a:pt x="3047" y="23241"/>
                </a:moveTo>
                <a:lnTo>
                  <a:pt x="3047" y="15239"/>
                </a:lnTo>
                <a:lnTo>
                  <a:pt x="2285" y="19050"/>
                </a:lnTo>
                <a:lnTo>
                  <a:pt x="2285" y="22097"/>
                </a:lnTo>
                <a:lnTo>
                  <a:pt x="3047" y="23241"/>
                </a:lnTo>
                <a:close/>
              </a:path>
              <a:path w="12700" h="25400">
                <a:moveTo>
                  <a:pt x="11429" y="22859"/>
                </a:moveTo>
                <a:lnTo>
                  <a:pt x="11429" y="21336"/>
                </a:lnTo>
                <a:lnTo>
                  <a:pt x="9905" y="20574"/>
                </a:lnTo>
                <a:lnTo>
                  <a:pt x="9144" y="21336"/>
                </a:lnTo>
                <a:lnTo>
                  <a:pt x="7620" y="22097"/>
                </a:lnTo>
                <a:lnTo>
                  <a:pt x="6857" y="22859"/>
                </a:lnTo>
                <a:lnTo>
                  <a:pt x="6095" y="22097"/>
                </a:lnTo>
                <a:lnTo>
                  <a:pt x="5333" y="20574"/>
                </a:lnTo>
                <a:lnTo>
                  <a:pt x="5333" y="25145"/>
                </a:lnTo>
                <a:lnTo>
                  <a:pt x="8381" y="25145"/>
                </a:lnTo>
                <a:lnTo>
                  <a:pt x="9905" y="24383"/>
                </a:lnTo>
                <a:lnTo>
                  <a:pt x="11429" y="22859"/>
                </a:lnTo>
                <a:close/>
              </a:path>
              <a:path w="12700" h="25400">
                <a:moveTo>
                  <a:pt x="12191" y="10668"/>
                </a:moveTo>
                <a:lnTo>
                  <a:pt x="11429" y="9906"/>
                </a:lnTo>
                <a:lnTo>
                  <a:pt x="8381" y="9906"/>
                </a:lnTo>
                <a:lnTo>
                  <a:pt x="6857" y="9143"/>
                </a:lnTo>
                <a:lnTo>
                  <a:pt x="6857" y="12191"/>
                </a:lnTo>
                <a:lnTo>
                  <a:pt x="10667" y="12191"/>
                </a:lnTo>
                <a:lnTo>
                  <a:pt x="12191" y="10668"/>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4" name="object 974"/>
          <p:cNvSpPr/>
          <p:nvPr/>
        </p:nvSpPr>
        <p:spPr>
          <a:xfrm>
            <a:off x="4492910" y="2434718"/>
            <a:ext cx="22308" cy="16571"/>
          </a:xfrm>
          <a:custGeom>
            <a:avLst/>
            <a:gdLst/>
            <a:ahLst/>
            <a:cxnLst/>
            <a:rect l="l" t="t" r="r" b="b"/>
            <a:pathLst>
              <a:path w="22225" h="16510">
                <a:moveTo>
                  <a:pt x="9906" y="3809"/>
                </a:moveTo>
                <a:lnTo>
                  <a:pt x="9906" y="1523"/>
                </a:lnTo>
                <a:lnTo>
                  <a:pt x="9144" y="0"/>
                </a:lnTo>
                <a:lnTo>
                  <a:pt x="3810" y="0"/>
                </a:lnTo>
                <a:lnTo>
                  <a:pt x="2285" y="761"/>
                </a:lnTo>
                <a:lnTo>
                  <a:pt x="0" y="5333"/>
                </a:lnTo>
                <a:lnTo>
                  <a:pt x="1524" y="3809"/>
                </a:lnTo>
                <a:lnTo>
                  <a:pt x="3810" y="3809"/>
                </a:lnTo>
                <a:lnTo>
                  <a:pt x="5334" y="3047"/>
                </a:lnTo>
                <a:lnTo>
                  <a:pt x="6858" y="3047"/>
                </a:lnTo>
                <a:lnTo>
                  <a:pt x="6858" y="9143"/>
                </a:lnTo>
                <a:lnTo>
                  <a:pt x="8382" y="7620"/>
                </a:lnTo>
                <a:lnTo>
                  <a:pt x="9144" y="5333"/>
                </a:lnTo>
                <a:lnTo>
                  <a:pt x="9906" y="3809"/>
                </a:lnTo>
                <a:close/>
              </a:path>
              <a:path w="22225" h="16510">
                <a:moveTo>
                  <a:pt x="19050" y="3809"/>
                </a:moveTo>
                <a:lnTo>
                  <a:pt x="19050" y="1523"/>
                </a:lnTo>
                <a:lnTo>
                  <a:pt x="18287" y="0"/>
                </a:lnTo>
                <a:lnTo>
                  <a:pt x="16002" y="2285"/>
                </a:lnTo>
                <a:lnTo>
                  <a:pt x="14478" y="6095"/>
                </a:lnTo>
                <a:lnTo>
                  <a:pt x="12192" y="9143"/>
                </a:lnTo>
                <a:lnTo>
                  <a:pt x="9144" y="11430"/>
                </a:lnTo>
                <a:lnTo>
                  <a:pt x="8382" y="11430"/>
                </a:lnTo>
                <a:lnTo>
                  <a:pt x="7620" y="10667"/>
                </a:lnTo>
                <a:lnTo>
                  <a:pt x="7620" y="9905"/>
                </a:lnTo>
                <a:lnTo>
                  <a:pt x="6858" y="9143"/>
                </a:lnTo>
                <a:lnTo>
                  <a:pt x="6858" y="4571"/>
                </a:lnTo>
                <a:lnTo>
                  <a:pt x="4572" y="6857"/>
                </a:lnTo>
                <a:lnTo>
                  <a:pt x="4572" y="9143"/>
                </a:lnTo>
                <a:lnTo>
                  <a:pt x="5334" y="10667"/>
                </a:lnTo>
                <a:lnTo>
                  <a:pt x="6096" y="12953"/>
                </a:lnTo>
                <a:lnTo>
                  <a:pt x="7620" y="14477"/>
                </a:lnTo>
                <a:lnTo>
                  <a:pt x="9144" y="14477"/>
                </a:lnTo>
                <a:lnTo>
                  <a:pt x="10668" y="13715"/>
                </a:lnTo>
                <a:lnTo>
                  <a:pt x="12192" y="12191"/>
                </a:lnTo>
                <a:lnTo>
                  <a:pt x="13716" y="11430"/>
                </a:lnTo>
                <a:lnTo>
                  <a:pt x="15240" y="12953"/>
                </a:lnTo>
                <a:lnTo>
                  <a:pt x="15240" y="14477"/>
                </a:lnTo>
                <a:lnTo>
                  <a:pt x="16764" y="16001"/>
                </a:lnTo>
                <a:lnTo>
                  <a:pt x="16764" y="8381"/>
                </a:lnTo>
                <a:lnTo>
                  <a:pt x="18287" y="6857"/>
                </a:lnTo>
                <a:lnTo>
                  <a:pt x="18287" y="4571"/>
                </a:lnTo>
                <a:lnTo>
                  <a:pt x="19050" y="3809"/>
                </a:lnTo>
                <a:close/>
              </a:path>
              <a:path w="22225" h="16510">
                <a:moveTo>
                  <a:pt x="22097" y="12191"/>
                </a:moveTo>
                <a:lnTo>
                  <a:pt x="22097" y="11430"/>
                </a:lnTo>
                <a:lnTo>
                  <a:pt x="20574" y="10667"/>
                </a:lnTo>
                <a:lnTo>
                  <a:pt x="19812" y="10667"/>
                </a:lnTo>
                <a:lnTo>
                  <a:pt x="18287" y="12191"/>
                </a:lnTo>
                <a:lnTo>
                  <a:pt x="17526" y="12191"/>
                </a:lnTo>
                <a:lnTo>
                  <a:pt x="16764" y="10667"/>
                </a:lnTo>
                <a:lnTo>
                  <a:pt x="16764" y="16001"/>
                </a:lnTo>
                <a:lnTo>
                  <a:pt x="17526" y="15239"/>
                </a:lnTo>
                <a:lnTo>
                  <a:pt x="19050" y="15239"/>
                </a:lnTo>
                <a:lnTo>
                  <a:pt x="22097" y="12191"/>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5" name="object 975"/>
          <p:cNvSpPr/>
          <p:nvPr/>
        </p:nvSpPr>
        <p:spPr>
          <a:xfrm>
            <a:off x="4518914" y="2433187"/>
            <a:ext cx="29318" cy="17209"/>
          </a:xfrm>
          <a:custGeom>
            <a:avLst/>
            <a:gdLst/>
            <a:ahLst/>
            <a:cxnLst/>
            <a:rect l="l" t="t" r="r" b="b"/>
            <a:pathLst>
              <a:path w="29210" h="17144">
                <a:moveTo>
                  <a:pt x="16002" y="3048"/>
                </a:moveTo>
                <a:lnTo>
                  <a:pt x="15239" y="1524"/>
                </a:lnTo>
                <a:lnTo>
                  <a:pt x="12954" y="1524"/>
                </a:lnTo>
                <a:lnTo>
                  <a:pt x="10668" y="2286"/>
                </a:lnTo>
                <a:lnTo>
                  <a:pt x="7620" y="3810"/>
                </a:lnTo>
                <a:lnTo>
                  <a:pt x="7620" y="1524"/>
                </a:lnTo>
                <a:lnTo>
                  <a:pt x="6858" y="0"/>
                </a:lnTo>
                <a:lnTo>
                  <a:pt x="2285" y="2286"/>
                </a:lnTo>
                <a:lnTo>
                  <a:pt x="0" y="3048"/>
                </a:lnTo>
                <a:lnTo>
                  <a:pt x="762" y="3810"/>
                </a:lnTo>
                <a:lnTo>
                  <a:pt x="1523" y="3810"/>
                </a:lnTo>
                <a:lnTo>
                  <a:pt x="2285" y="4572"/>
                </a:lnTo>
                <a:lnTo>
                  <a:pt x="3809" y="5334"/>
                </a:lnTo>
                <a:lnTo>
                  <a:pt x="3809" y="16002"/>
                </a:lnTo>
                <a:lnTo>
                  <a:pt x="4571" y="15240"/>
                </a:lnTo>
                <a:lnTo>
                  <a:pt x="5334" y="12192"/>
                </a:lnTo>
                <a:lnTo>
                  <a:pt x="7620" y="9906"/>
                </a:lnTo>
                <a:lnTo>
                  <a:pt x="9144" y="6858"/>
                </a:lnTo>
                <a:lnTo>
                  <a:pt x="12191" y="5334"/>
                </a:lnTo>
                <a:lnTo>
                  <a:pt x="12191" y="11430"/>
                </a:lnTo>
                <a:lnTo>
                  <a:pt x="13715" y="14478"/>
                </a:lnTo>
                <a:lnTo>
                  <a:pt x="14477" y="15240"/>
                </a:lnTo>
                <a:lnTo>
                  <a:pt x="14477" y="8381"/>
                </a:lnTo>
                <a:lnTo>
                  <a:pt x="15239" y="6858"/>
                </a:lnTo>
                <a:lnTo>
                  <a:pt x="15239" y="5334"/>
                </a:lnTo>
                <a:lnTo>
                  <a:pt x="16002" y="3048"/>
                </a:lnTo>
                <a:close/>
              </a:path>
              <a:path w="29210" h="17144">
                <a:moveTo>
                  <a:pt x="3809" y="16002"/>
                </a:moveTo>
                <a:lnTo>
                  <a:pt x="3809" y="5334"/>
                </a:lnTo>
                <a:lnTo>
                  <a:pt x="762" y="11430"/>
                </a:lnTo>
                <a:lnTo>
                  <a:pt x="762" y="12954"/>
                </a:lnTo>
                <a:lnTo>
                  <a:pt x="0" y="14478"/>
                </a:lnTo>
                <a:lnTo>
                  <a:pt x="0" y="15240"/>
                </a:lnTo>
                <a:lnTo>
                  <a:pt x="762" y="16764"/>
                </a:lnTo>
                <a:lnTo>
                  <a:pt x="1523" y="16002"/>
                </a:lnTo>
                <a:lnTo>
                  <a:pt x="1523" y="16764"/>
                </a:lnTo>
                <a:lnTo>
                  <a:pt x="2285" y="16764"/>
                </a:lnTo>
                <a:lnTo>
                  <a:pt x="3047" y="16002"/>
                </a:lnTo>
                <a:lnTo>
                  <a:pt x="3809" y="16002"/>
                </a:lnTo>
                <a:close/>
              </a:path>
              <a:path w="29210" h="17144">
                <a:moveTo>
                  <a:pt x="25145" y="6858"/>
                </a:moveTo>
                <a:lnTo>
                  <a:pt x="25145" y="4572"/>
                </a:lnTo>
                <a:lnTo>
                  <a:pt x="24384" y="3048"/>
                </a:lnTo>
                <a:lnTo>
                  <a:pt x="23621" y="2286"/>
                </a:lnTo>
                <a:lnTo>
                  <a:pt x="20573" y="2286"/>
                </a:lnTo>
                <a:lnTo>
                  <a:pt x="14477" y="8381"/>
                </a:lnTo>
                <a:lnTo>
                  <a:pt x="14477" y="15240"/>
                </a:lnTo>
                <a:lnTo>
                  <a:pt x="15239" y="15240"/>
                </a:lnTo>
                <a:lnTo>
                  <a:pt x="16002" y="14478"/>
                </a:lnTo>
                <a:lnTo>
                  <a:pt x="16002" y="13716"/>
                </a:lnTo>
                <a:lnTo>
                  <a:pt x="16764" y="13716"/>
                </a:lnTo>
                <a:lnTo>
                  <a:pt x="16764" y="12192"/>
                </a:lnTo>
                <a:lnTo>
                  <a:pt x="19050" y="7620"/>
                </a:lnTo>
                <a:lnTo>
                  <a:pt x="19812" y="7620"/>
                </a:lnTo>
                <a:lnTo>
                  <a:pt x="21335" y="6096"/>
                </a:lnTo>
                <a:lnTo>
                  <a:pt x="21335" y="13716"/>
                </a:lnTo>
                <a:lnTo>
                  <a:pt x="22097" y="15240"/>
                </a:lnTo>
                <a:lnTo>
                  <a:pt x="22859" y="15240"/>
                </a:lnTo>
                <a:lnTo>
                  <a:pt x="23621" y="16002"/>
                </a:lnTo>
                <a:lnTo>
                  <a:pt x="24384" y="16002"/>
                </a:lnTo>
                <a:lnTo>
                  <a:pt x="24384" y="8381"/>
                </a:lnTo>
                <a:lnTo>
                  <a:pt x="25145" y="6858"/>
                </a:lnTo>
                <a:close/>
              </a:path>
              <a:path w="29210" h="17144">
                <a:moveTo>
                  <a:pt x="28956" y="13716"/>
                </a:moveTo>
                <a:lnTo>
                  <a:pt x="28956" y="12192"/>
                </a:lnTo>
                <a:lnTo>
                  <a:pt x="27432" y="12192"/>
                </a:lnTo>
                <a:lnTo>
                  <a:pt x="25908" y="12954"/>
                </a:lnTo>
                <a:lnTo>
                  <a:pt x="25145" y="13716"/>
                </a:lnTo>
                <a:lnTo>
                  <a:pt x="24384" y="12192"/>
                </a:lnTo>
                <a:lnTo>
                  <a:pt x="24384" y="16002"/>
                </a:lnTo>
                <a:lnTo>
                  <a:pt x="25145" y="16002"/>
                </a:lnTo>
                <a:lnTo>
                  <a:pt x="25908" y="15240"/>
                </a:lnTo>
                <a:lnTo>
                  <a:pt x="27432" y="15240"/>
                </a:lnTo>
                <a:lnTo>
                  <a:pt x="27432" y="14478"/>
                </a:lnTo>
                <a:lnTo>
                  <a:pt x="28956" y="13716"/>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6" name="object 976"/>
          <p:cNvSpPr/>
          <p:nvPr/>
        </p:nvSpPr>
        <p:spPr>
          <a:xfrm>
            <a:off x="4552567" y="2433952"/>
            <a:ext cx="16571" cy="15297"/>
          </a:xfrm>
          <a:custGeom>
            <a:avLst/>
            <a:gdLst/>
            <a:ahLst/>
            <a:cxnLst/>
            <a:rect l="l" t="t" r="r" b="b"/>
            <a:pathLst>
              <a:path w="16510" h="15239">
                <a:moveTo>
                  <a:pt x="16002" y="3809"/>
                </a:moveTo>
                <a:lnTo>
                  <a:pt x="15240" y="1524"/>
                </a:lnTo>
                <a:lnTo>
                  <a:pt x="12192" y="0"/>
                </a:lnTo>
                <a:lnTo>
                  <a:pt x="9906" y="0"/>
                </a:lnTo>
                <a:lnTo>
                  <a:pt x="7620" y="762"/>
                </a:lnTo>
                <a:lnTo>
                  <a:pt x="5334" y="762"/>
                </a:lnTo>
                <a:lnTo>
                  <a:pt x="4572" y="2286"/>
                </a:lnTo>
                <a:lnTo>
                  <a:pt x="3048" y="3809"/>
                </a:lnTo>
                <a:lnTo>
                  <a:pt x="762" y="8382"/>
                </a:lnTo>
                <a:lnTo>
                  <a:pt x="0" y="10668"/>
                </a:lnTo>
                <a:lnTo>
                  <a:pt x="762" y="12192"/>
                </a:lnTo>
                <a:lnTo>
                  <a:pt x="2286" y="13715"/>
                </a:lnTo>
                <a:lnTo>
                  <a:pt x="3048" y="13969"/>
                </a:lnTo>
                <a:lnTo>
                  <a:pt x="3048" y="9906"/>
                </a:lnTo>
                <a:lnTo>
                  <a:pt x="6858" y="9906"/>
                </a:lnTo>
                <a:lnTo>
                  <a:pt x="8382" y="9143"/>
                </a:lnTo>
                <a:lnTo>
                  <a:pt x="9906" y="9143"/>
                </a:lnTo>
                <a:lnTo>
                  <a:pt x="14478" y="6858"/>
                </a:lnTo>
                <a:lnTo>
                  <a:pt x="15240" y="6096"/>
                </a:lnTo>
                <a:lnTo>
                  <a:pt x="16002" y="3809"/>
                </a:lnTo>
                <a:close/>
              </a:path>
              <a:path w="16510" h="15239">
                <a:moveTo>
                  <a:pt x="14478" y="12192"/>
                </a:moveTo>
                <a:lnTo>
                  <a:pt x="12954" y="11430"/>
                </a:lnTo>
                <a:lnTo>
                  <a:pt x="11430" y="11430"/>
                </a:lnTo>
                <a:lnTo>
                  <a:pt x="9906" y="12192"/>
                </a:lnTo>
                <a:lnTo>
                  <a:pt x="7620" y="12953"/>
                </a:lnTo>
                <a:lnTo>
                  <a:pt x="4572" y="11430"/>
                </a:lnTo>
                <a:lnTo>
                  <a:pt x="3810" y="11430"/>
                </a:lnTo>
                <a:lnTo>
                  <a:pt x="3048" y="9906"/>
                </a:lnTo>
                <a:lnTo>
                  <a:pt x="3048" y="13969"/>
                </a:lnTo>
                <a:lnTo>
                  <a:pt x="6858" y="15240"/>
                </a:lnTo>
                <a:lnTo>
                  <a:pt x="9143" y="14478"/>
                </a:lnTo>
                <a:lnTo>
                  <a:pt x="10667" y="14478"/>
                </a:lnTo>
                <a:lnTo>
                  <a:pt x="12954" y="13715"/>
                </a:lnTo>
                <a:lnTo>
                  <a:pt x="14478" y="12192"/>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7" name="object 977"/>
          <p:cNvSpPr/>
          <p:nvPr/>
        </p:nvSpPr>
        <p:spPr>
          <a:xfrm>
            <a:off x="4557156" y="2437011"/>
            <a:ext cx="7648" cy="3824"/>
          </a:xfrm>
          <a:custGeom>
            <a:avLst/>
            <a:gdLst/>
            <a:ahLst/>
            <a:cxnLst/>
            <a:rect l="l" t="t" r="r" b="b"/>
            <a:pathLst>
              <a:path w="7619" h="3810">
                <a:moveTo>
                  <a:pt x="7620" y="1524"/>
                </a:moveTo>
                <a:lnTo>
                  <a:pt x="6095" y="762"/>
                </a:lnTo>
                <a:lnTo>
                  <a:pt x="5334" y="762"/>
                </a:lnTo>
                <a:lnTo>
                  <a:pt x="4571" y="0"/>
                </a:lnTo>
                <a:lnTo>
                  <a:pt x="3047" y="762"/>
                </a:lnTo>
                <a:lnTo>
                  <a:pt x="0" y="3810"/>
                </a:lnTo>
                <a:lnTo>
                  <a:pt x="7620" y="152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78" name="object 978"/>
          <p:cNvSpPr/>
          <p:nvPr/>
        </p:nvSpPr>
        <p:spPr>
          <a:xfrm>
            <a:off x="4571687" y="2432422"/>
            <a:ext cx="14022" cy="17846"/>
          </a:xfrm>
          <a:custGeom>
            <a:avLst/>
            <a:gdLst/>
            <a:ahLst/>
            <a:cxnLst/>
            <a:rect l="l" t="t" r="r" b="b"/>
            <a:pathLst>
              <a:path w="13969" h="17780">
                <a:moveTo>
                  <a:pt x="7620" y="16002"/>
                </a:moveTo>
                <a:lnTo>
                  <a:pt x="7620" y="12954"/>
                </a:lnTo>
                <a:lnTo>
                  <a:pt x="6858" y="14478"/>
                </a:lnTo>
                <a:lnTo>
                  <a:pt x="6096" y="14478"/>
                </a:lnTo>
                <a:lnTo>
                  <a:pt x="4572" y="16002"/>
                </a:lnTo>
                <a:lnTo>
                  <a:pt x="3048" y="16002"/>
                </a:lnTo>
                <a:lnTo>
                  <a:pt x="2286" y="14478"/>
                </a:lnTo>
                <a:lnTo>
                  <a:pt x="2286" y="12954"/>
                </a:lnTo>
                <a:lnTo>
                  <a:pt x="762" y="11430"/>
                </a:lnTo>
                <a:lnTo>
                  <a:pt x="0" y="12954"/>
                </a:lnTo>
                <a:lnTo>
                  <a:pt x="0" y="14478"/>
                </a:lnTo>
                <a:lnTo>
                  <a:pt x="762" y="16002"/>
                </a:lnTo>
                <a:lnTo>
                  <a:pt x="1524" y="16764"/>
                </a:lnTo>
                <a:lnTo>
                  <a:pt x="3048" y="17526"/>
                </a:lnTo>
                <a:lnTo>
                  <a:pt x="4572" y="17526"/>
                </a:lnTo>
                <a:lnTo>
                  <a:pt x="6096" y="16764"/>
                </a:lnTo>
                <a:lnTo>
                  <a:pt x="6858" y="16764"/>
                </a:lnTo>
                <a:lnTo>
                  <a:pt x="7620" y="16002"/>
                </a:lnTo>
                <a:close/>
              </a:path>
              <a:path w="13969" h="17780">
                <a:moveTo>
                  <a:pt x="13716" y="3810"/>
                </a:moveTo>
                <a:lnTo>
                  <a:pt x="13716" y="762"/>
                </a:lnTo>
                <a:lnTo>
                  <a:pt x="12192" y="0"/>
                </a:lnTo>
                <a:lnTo>
                  <a:pt x="8382" y="0"/>
                </a:lnTo>
                <a:lnTo>
                  <a:pt x="6858" y="762"/>
                </a:lnTo>
                <a:lnTo>
                  <a:pt x="5334" y="762"/>
                </a:lnTo>
                <a:lnTo>
                  <a:pt x="4572" y="2286"/>
                </a:lnTo>
                <a:lnTo>
                  <a:pt x="4572" y="7620"/>
                </a:lnTo>
                <a:lnTo>
                  <a:pt x="6858" y="9906"/>
                </a:lnTo>
                <a:lnTo>
                  <a:pt x="6858" y="3048"/>
                </a:lnTo>
                <a:lnTo>
                  <a:pt x="7620" y="2286"/>
                </a:lnTo>
                <a:lnTo>
                  <a:pt x="11430" y="2286"/>
                </a:lnTo>
                <a:lnTo>
                  <a:pt x="11430" y="5334"/>
                </a:lnTo>
                <a:lnTo>
                  <a:pt x="12192" y="5334"/>
                </a:lnTo>
                <a:lnTo>
                  <a:pt x="13716" y="3810"/>
                </a:lnTo>
                <a:close/>
              </a:path>
              <a:path w="13969" h="17780">
                <a:moveTo>
                  <a:pt x="9143" y="14478"/>
                </a:moveTo>
                <a:lnTo>
                  <a:pt x="9143" y="12192"/>
                </a:lnTo>
                <a:lnTo>
                  <a:pt x="7620" y="7620"/>
                </a:lnTo>
                <a:lnTo>
                  <a:pt x="6858" y="6096"/>
                </a:lnTo>
                <a:lnTo>
                  <a:pt x="6858" y="10668"/>
                </a:lnTo>
                <a:lnTo>
                  <a:pt x="7620" y="12192"/>
                </a:lnTo>
                <a:lnTo>
                  <a:pt x="7620" y="16002"/>
                </a:lnTo>
                <a:lnTo>
                  <a:pt x="9143" y="14478"/>
                </a:lnTo>
                <a:close/>
              </a:path>
              <a:path w="13969" h="17780">
                <a:moveTo>
                  <a:pt x="11430" y="5334"/>
                </a:moveTo>
                <a:lnTo>
                  <a:pt x="11430" y="3048"/>
                </a:lnTo>
                <a:lnTo>
                  <a:pt x="10667" y="3810"/>
                </a:lnTo>
                <a:lnTo>
                  <a:pt x="10667" y="5334"/>
                </a:lnTo>
                <a:lnTo>
                  <a:pt x="11430" y="5334"/>
                </a:lnTo>
                <a:close/>
              </a:path>
            </a:pathLst>
          </a:custGeom>
          <a:solidFill>
            <a:srgbClr val="000000"/>
          </a:solidFill>
        </p:spPr>
        <p:txBody>
          <a:bodyPr wrap="square" lIns="0" tIns="0" rIns="0" bIns="0" rtlCol="0"/>
          <a:lstStyle/>
          <a:p>
            <a:pPr defTabSz="917783"/>
            <a:endParaRPr sz="1807">
              <a:solidFill>
                <a:prstClr val="black"/>
              </a:solidFill>
              <a:latin typeface="Calibri"/>
            </a:endParaRPr>
          </a:p>
        </p:txBody>
      </p:sp>
      <p:sp>
        <p:nvSpPr>
          <p:cNvPr id="979" name="object 979"/>
          <p:cNvSpPr/>
          <p:nvPr/>
        </p:nvSpPr>
        <p:spPr>
          <a:xfrm>
            <a:off x="4609164" y="2515025"/>
            <a:ext cx="36330" cy="28044"/>
          </a:xfrm>
          <a:custGeom>
            <a:avLst/>
            <a:gdLst/>
            <a:ahLst/>
            <a:cxnLst/>
            <a:rect l="l" t="t" r="r" b="b"/>
            <a:pathLst>
              <a:path w="36194" h="27939">
                <a:moveTo>
                  <a:pt x="35813" y="16764"/>
                </a:moveTo>
                <a:lnTo>
                  <a:pt x="35813" y="13715"/>
                </a:lnTo>
                <a:lnTo>
                  <a:pt x="32766" y="12191"/>
                </a:lnTo>
                <a:lnTo>
                  <a:pt x="30479" y="12191"/>
                </a:lnTo>
                <a:lnTo>
                  <a:pt x="26670" y="8381"/>
                </a:lnTo>
                <a:lnTo>
                  <a:pt x="25146" y="6096"/>
                </a:lnTo>
                <a:lnTo>
                  <a:pt x="24384" y="3810"/>
                </a:lnTo>
                <a:lnTo>
                  <a:pt x="23622" y="0"/>
                </a:lnTo>
                <a:lnTo>
                  <a:pt x="22860" y="762"/>
                </a:lnTo>
                <a:lnTo>
                  <a:pt x="20573" y="1524"/>
                </a:lnTo>
                <a:lnTo>
                  <a:pt x="16763" y="1524"/>
                </a:lnTo>
                <a:lnTo>
                  <a:pt x="15240" y="762"/>
                </a:lnTo>
                <a:lnTo>
                  <a:pt x="14478" y="1524"/>
                </a:lnTo>
                <a:lnTo>
                  <a:pt x="14478" y="3047"/>
                </a:lnTo>
                <a:lnTo>
                  <a:pt x="12954" y="4571"/>
                </a:lnTo>
                <a:lnTo>
                  <a:pt x="11429" y="6858"/>
                </a:lnTo>
                <a:lnTo>
                  <a:pt x="7620" y="10668"/>
                </a:lnTo>
                <a:lnTo>
                  <a:pt x="5334" y="11430"/>
                </a:lnTo>
                <a:lnTo>
                  <a:pt x="3810" y="12191"/>
                </a:lnTo>
                <a:lnTo>
                  <a:pt x="3048" y="12191"/>
                </a:lnTo>
                <a:lnTo>
                  <a:pt x="1523" y="12953"/>
                </a:lnTo>
                <a:lnTo>
                  <a:pt x="761" y="12953"/>
                </a:lnTo>
                <a:lnTo>
                  <a:pt x="761" y="16002"/>
                </a:lnTo>
                <a:lnTo>
                  <a:pt x="0" y="18287"/>
                </a:lnTo>
                <a:lnTo>
                  <a:pt x="0" y="19812"/>
                </a:lnTo>
                <a:lnTo>
                  <a:pt x="3048" y="19812"/>
                </a:lnTo>
                <a:lnTo>
                  <a:pt x="4572" y="20574"/>
                </a:lnTo>
                <a:lnTo>
                  <a:pt x="6096" y="20574"/>
                </a:lnTo>
                <a:lnTo>
                  <a:pt x="8382" y="21336"/>
                </a:lnTo>
                <a:lnTo>
                  <a:pt x="11429" y="22860"/>
                </a:lnTo>
                <a:lnTo>
                  <a:pt x="12192" y="23621"/>
                </a:lnTo>
                <a:lnTo>
                  <a:pt x="14478" y="25146"/>
                </a:lnTo>
                <a:lnTo>
                  <a:pt x="15240" y="26670"/>
                </a:lnTo>
                <a:lnTo>
                  <a:pt x="17525" y="26670"/>
                </a:lnTo>
                <a:lnTo>
                  <a:pt x="18288" y="27431"/>
                </a:lnTo>
                <a:lnTo>
                  <a:pt x="22098" y="23621"/>
                </a:lnTo>
                <a:lnTo>
                  <a:pt x="24384" y="22860"/>
                </a:lnTo>
                <a:lnTo>
                  <a:pt x="25908" y="22097"/>
                </a:lnTo>
                <a:lnTo>
                  <a:pt x="30479" y="20574"/>
                </a:lnTo>
                <a:lnTo>
                  <a:pt x="32766" y="20574"/>
                </a:lnTo>
                <a:lnTo>
                  <a:pt x="34290" y="19812"/>
                </a:lnTo>
                <a:lnTo>
                  <a:pt x="35813" y="16764"/>
                </a:lnTo>
                <a:close/>
              </a:path>
            </a:pathLst>
          </a:custGeom>
          <a:solidFill>
            <a:srgbClr val="FFFFBF"/>
          </a:solidFill>
        </p:spPr>
        <p:txBody>
          <a:bodyPr wrap="square" lIns="0" tIns="0" rIns="0" bIns="0" rtlCol="0"/>
          <a:lstStyle/>
          <a:p>
            <a:pPr defTabSz="917783"/>
            <a:endParaRPr sz="1807">
              <a:solidFill>
                <a:prstClr val="black"/>
              </a:solidFill>
              <a:latin typeface="Calibri"/>
            </a:endParaRPr>
          </a:p>
        </p:txBody>
      </p:sp>
      <p:sp>
        <p:nvSpPr>
          <p:cNvPr id="980" name="object 980"/>
          <p:cNvSpPr/>
          <p:nvPr/>
        </p:nvSpPr>
        <p:spPr>
          <a:xfrm>
            <a:off x="3114683" y="1287469"/>
            <a:ext cx="608041" cy="551443"/>
          </a:xfrm>
          <a:prstGeom prst="rect">
            <a:avLst/>
          </a:prstGeom>
          <a:blipFill>
            <a:blip r:embed="rId2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81" name="object 981"/>
          <p:cNvSpPr txBox="1"/>
          <p:nvPr/>
        </p:nvSpPr>
        <p:spPr>
          <a:xfrm>
            <a:off x="1586800" y="6673675"/>
            <a:ext cx="157428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Eras Light ITC"/>
                <a:cs typeface="Eras Light ITC"/>
              </a:rPr>
              <a:t>R.I. Statewide Planning Program</a:t>
            </a:r>
            <a:r>
              <a:rPr sz="803" spc="-20" dirty="0">
                <a:solidFill>
                  <a:prstClr val="black"/>
                </a:solidFill>
                <a:latin typeface="Eras Light ITC"/>
                <a:cs typeface="Eras Light ITC"/>
              </a:rPr>
              <a:t> </a:t>
            </a:r>
            <a:r>
              <a:rPr sz="803" spc="-5" dirty="0">
                <a:solidFill>
                  <a:prstClr val="black"/>
                </a:solidFill>
                <a:latin typeface="Eras Light ITC"/>
                <a:cs typeface="Eras Light ITC"/>
              </a:rPr>
              <a:t>1-06</a:t>
            </a:r>
            <a:endParaRPr sz="803">
              <a:solidFill>
                <a:prstClr val="black"/>
              </a:solidFill>
              <a:latin typeface="Eras Light ITC"/>
              <a:cs typeface="Eras Light IT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1736453" y="369669"/>
            <a:ext cx="5506796" cy="554706"/>
          </a:xfrm>
          <a:prstGeom prst="rect">
            <a:avLst/>
          </a:prstGeom>
          <a:solidFill>
            <a:srgbClr val="FFFFCC"/>
          </a:solidFill>
        </p:spPr>
        <p:txBody>
          <a:bodyPr vert="horz" wrap="square" lIns="0" tIns="58000" rIns="0" bIns="0" rtlCol="0">
            <a:spAutoFit/>
          </a:bodyPr>
          <a:lstStyle/>
          <a:p>
            <a:pPr marL="362652">
              <a:spcBef>
                <a:spcPts val="457"/>
              </a:spcBef>
            </a:pPr>
            <a:r>
              <a:rPr sz="3212" spc="-5" dirty="0"/>
              <a:t>What is Different</a:t>
            </a:r>
            <a:r>
              <a:rPr sz="3212" spc="-25" dirty="0"/>
              <a:t> </a:t>
            </a:r>
            <a:r>
              <a:rPr sz="3212" spc="-5" dirty="0"/>
              <a:t>Now?</a:t>
            </a:r>
            <a:endParaRPr sz="3212"/>
          </a:p>
        </p:txBody>
      </p:sp>
      <p:sp>
        <p:nvSpPr>
          <p:cNvPr id="16" name="object 16"/>
          <p:cNvSpPr txBox="1"/>
          <p:nvPr/>
        </p:nvSpPr>
        <p:spPr>
          <a:xfrm>
            <a:off x="1816250" y="1498053"/>
            <a:ext cx="4661655" cy="3761065"/>
          </a:xfrm>
          <a:prstGeom prst="rect">
            <a:avLst/>
          </a:prstGeom>
        </p:spPr>
        <p:txBody>
          <a:bodyPr vert="horz" wrap="square" lIns="0" tIns="70110" rIns="0" bIns="0" rtlCol="0">
            <a:spAutoFit/>
          </a:bodyPr>
          <a:lstStyle/>
          <a:p>
            <a:pPr marL="356916" marR="232633" indent="-344169" defTabSz="917783">
              <a:lnSpc>
                <a:spcPts val="1937"/>
              </a:lnSpc>
              <a:spcBef>
                <a:spcPts val="552"/>
              </a:spcBef>
              <a:buClr>
                <a:srgbClr val="FFFFCC"/>
              </a:buClr>
              <a:buSzPct val="55000"/>
              <a:buFont typeface="Wingdings"/>
              <a:buChar char=""/>
              <a:tabLst>
                <a:tab pos="356278" algn="l"/>
                <a:tab pos="356916" algn="l"/>
              </a:tabLst>
            </a:pPr>
            <a:r>
              <a:rPr sz="2007" b="1" spc="-5" dirty="0">
                <a:solidFill>
                  <a:prstClr val="black"/>
                </a:solidFill>
                <a:latin typeface="Tahoma"/>
                <a:cs typeface="Tahoma"/>
              </a:rPr>
              <a:t>Lots have larger </a:t>
            </a:r>
            <a:r>
              <a:rPr sz="2007" b="1" spc="-10" dirty="0">
                <a:solidFill>
                  <a:prstClr val="black"/>
                </a:solidFill>
                <a:latin typeface="Tahoma"/>
                <a:cs typeface="Tahoma"/>
              </a:rPr>
              <a:t>footprints </a:t>
            </a:r>
            <a:r>
              <a:rPr sz="2007" b="1" spc="-5" dirty="0">
                <a:solidFill>
                  <a:prstClr val="black"/>
                </a:solidFill>
                <a:latin typeface="Tahoma"/>
                <a:cs typeface="Tahoma"/>
              </a:rPr>
              <a:t>than  traditional</a:t>
            </a:r>
            <a:r>
              <a:rPr sz="2007" b="1" dirty="0">
                <a:solidFill>
                  <a:prstClr val="black"/>
                </a:solidFill>
                <a:latin typeface="Tahoma"/>
                <a:cs typeface="Tahoma"/>
              </a:rPr>
              <a:t> </a:t>
            </a:r>
            <a:r>
              <a:rPr sz="2007" b="1" spc="-5" dirty="0">
                <a:solidFill>
                  <a:prstClr val="black"/>
                </a:solidFill>
                <a:latin typeface="Tahoma"/>
                <a:cs typeface="Tahoma"/>
              </a:rPr>
              <a:t>development</a:t>
            </a:r>
            <a:endParaRPr sz="2007">
              <a:solidFill>
                <a:prstClr val="black"/>
              </a:solidFill>
              <a:latin typeface="Tahoma"/>
              <a:cs typeface="Tahoma"/>
            </a:endParaRPr>
          </a:p>
          <a:p>
            <a:pPr defTabSz="917783">
              <a:spcBef>
                <a:spcPts val="30"/>
              </a:spcBef>
              <a:buClr>
                <a:srgbClr val="FFFFCC"/>
              </a:buClr>
              <a:buFont typeface="Wingdings"/>
              <a:buChar char=""/>
            </a:pPr>
            <a:endParaRPr sz="2359">
              <a:solidFill>
                <a:prstClr val="black"/>
              </a:solidFill>
              <a:latin typeface="Tahoma"/>
              <a:cs typeface="Tahoma"/>
            </a:endParaRPr>
          </a:p>
          <a:p>
            <a:pPr marL="356916" marR="760995" indent="-344169" defTabSz="917783">
              <a:lnSpc>
                <a:spcPts val="1937"/>
              </a:lnSpc>
              <a:buClr>
                <a:srgbClr val="FFFFCC"/>
              </a:buClr>
              <a:buSzPct val="55000"/>
              <a:buFont typeface="Wingdings"/>
              <a:buChar char=""/>
              <a:tabLst>
                <a:tab pos="356278" algn="l"/>
                <a:tab pos="356916" algn="l"/>
              </a:tabLst>
            </a:pPr>
            <a:r>
              <a:rPr sz="2007" b="1" spc="-5" dirty="0">
                <a:solidFill>
                  <a:prstClr val="black"/>
                </a:solidFill>
                <a:latin typeface="Tahoma"/>
                <a:cs typeface="Tahoma"/>
              </a:rPr>
              <a:t>One dominant housing type  (single </a:t>
            </a:r>
            <a:r>
              <a:rPr sz="2007" b="1" dirty="0">
                <a:solidFill>
                  <a:prstClr val="black"/>
                </a:solidFill>
                <a:latin typeface="Tahoma"/>
                <a:cs typeface="Tahoma"/>
              </a:rPr>
              <a:t>family)</a:t>
            </a:r>
            <a:endParaRPr sz="2007">
              <a:solidFill>
                <a:prstClr val="black"/>
              </a:solidFill>
              <a:latin typeface="Tahoma"/>
              <a:cs typeface="Tahoma"/>
            </a:endParaRPr>
          </a:p>
          <a:p>
            <a:pPr defTabSz="917783">
              <a:spcBef>
                <a:spcPts val="30"/>
              </a:spcBef>
              <a:buClr>
                <a:srgbClr val="FFFFCC"/>
              </a:buClr>
              <a:buFont typeface="Wingdings"/>
              <a:buChar char=""/>
            </a:pPr>
            <a:endParaRPr sz="2359">
              <a:solidFill>
                <a:prstClr val="black"/>
              </a:solidFill>
              <a:latin typeface="Tahoma"/>
              <a:cs typeface="Tahoma"/>
            </a:endParaRPr>
          </a:p>
          <a:p>
            <a:pPr marL="356916" marR="177183" indent="-344169" defTabSz="917783">
              <a:lnSpc>
                <a:spcPts val="1937"/>
              </a:lnSpc>
              <a:buClr>
                <a:srgbClr val="FFFFCC"/>
              </a:buClr>
              <a:buSzPct val="55000"/>
              <a:buFont typeface="Wingdings"/>
              <a:buChar char=""/>
              <a:tabLst>
                <a:tab pos="356278" algn="l"/>
                <a:tab pos="356916" algn="l"/>
              </a:tabLst>
            </a:pPr>
            <a:r>
              <a:rPr sz="2007" b="1" spc="-10" dirty="0">
                <a:solidFill>
                  <a:prstClr val="black"/>
                </a:solidFill>
                <a:latin typeface="Tahoma"/>
                <a:cs typeface="Tahoma"/>
              </a:rPr>
              <a:t>Single-use areas </a:t>
            </a:r>
            <a:r>
              <a:rPr sz="2007" b="1" spc="-5" dirty="0">
                <a:solidFill>
                  <a:prstClr val="black"/>
                </a:solidFill>
                <a:latin typeface="Tahoma"/>
                <a:cs typeface="Tahoma"/>
              </a:rPr>
              <a:t>– separation </a:t>
            </a:r>
            <a:r>
              <a:rPr sz="2007" b="1" spc="-10" dirty="0">
                <a:solidFill>
                  <a:prstClr val="black"/>
                </a:solidFill>
                <a:latin typeface="Tahoma"/>
                <a:cs typeface="Tahoma"/>
              </a:rPr>
              <a:t>of  industrial, business </a:t>
            </a:r>
            <a:r>
              <a:rPr sz="2007" b="1" spc="-5" dirty="0">
                <a:solidFill>
                  <a:prstClr val="black"/>
                </a:solidFill>
                <a:latin typeface="Tahoma"/>
                <a:cs typeface="Tahoma"/>
              </a:rPr>
              <a:t>&amp; </a:t>
            </a:r>
            <a:r>
              <a:rPr sz="2007" b="1" spc="-10" dirty="0">
                <a:solidFill>
                  <a:prstClr val="black"/>
                </a:solidFill>
                <a:latin typeface="Tahoma"/>
                <a:cs typeface="Tahoma"/>
              </a:rPr>
              <a:t>civic</a:t>
            </a:r>
            <a:r>
              <a:rPr sz="2007" b="1" spc="25" dirty="0">
                <a:solidFill>
                  <a:prstClr val="black"/>
                </a:solidFill>
                <a:latin typeface="Tahoma"/>
                <a:cs typeface="Tahoma"/>
              </a:rPr>
              <a:t> </a:t>
            </a:r>
            <a:r>
              <a:rPr sz="2007" b="1" spc="-10" dirty="0">
                <a:solidFill>
                  <a:prstClr val="black"/>
                </a:solidFill>
                <a:latin typeface="Tahoma"/>
                <a:cs typeface="Tahoma"/>
              </a:rPr>
              <a:t>uses</a:t>
            </a:r>
            <a:endParaRPr sz="2007">
              <a:solidFill>
                <a:prstClr val="black"/>
              </a:solidFill>
              <a:latin typeface="Tahoma"/>
              <a:cs typeface="Tahoma"/>
            </a:endParaRPr>
          </a:p>
          <a:p>
            <a:pPr defTabSz="917783">
              <a:spcBef>
                <a:spcPts val="55"/>
              </a:spcBef>
              <a:buClr>
                <a:srgbClr val="FFFFCC"/>
              </a:buClr>
              <a:buFont typeface="Wingdings"/>
              <a:buChar char=""/>
            </a:pPr>
            <a:endParaRPr sz="1957">
              <a:solidFill>
                <a:prstClr val="black"/>
              </a:solidFill>
              <a:latin typeface="Tahoma"/>
              <a:cs typeface="Tahoma"/>
            </a:endParaRPr>
          </a:p>
          <a:p>
            <a:pPr marL="356916" indent="-344169" defTabSz="917783">
              <a:spcBef>
                <a:spcPts val="5"/>
              </a:spcBef>
              <a:buClr>
                <a:srgbClr val="FFFFCC"/>
              </a:buClr>
              <a:buSzPct val="55000"/>
              <a:buFont typeface="Wingdings"/>
              <a:buChar char=""/>
              <a:tabLst>
                <a:tab pos="356278" algn="l"/>
                <a:tab pos="356916" algn="l"/>
              </a:tabLst>
            </a:pPr>
            <a:r>
              <a:rPr sz="2007" b="1" spc="-10" dirty="0">
                <a:solidFill>
                  <a:prstClr val="black"/>
                </a:solidFill>
                <a:latin typeface="Tahoma"/>
                <a:cs typeface="Tahoma"/>
              </a:rPr>
              <a:t>Roads </a:t>
            </a:r>
            <a:r>
              <a:rPr sz="2007" b="1" spc="-5" dirty="0">
                <a:solidFill>
                  <a:prstClr val="black"/>
                </a:solidFill>
                <a:latin typeface="Tahoma"/>
                <a:cs typeface="Tahoma"/>
              </a:rPr>
              <a:t>have few</a:t>
            </a:r>
            <a:r>
              <a:rPr sz="2007" b="1" dirty="0">
                <a:solidFill>
                  <a:prstClr val="black"/>
                </a:solidFill>
                <a:latin typeface="Tahoma"/>
                <a:cs typeface="Tahoma"/>
              </a:rPr>
              <a:t> </a:t>
            </a:r>
            <a:r>
              <a:rPr sz="2007" b="1" spc="-10" dirty="0">
                <a:solidFill>
                  <a:prstClr val="black"/>
                </a:solidFill>
                <a:latin typeface="Tahoma"/>
                <a:cs typeface="Tahoma"/>
              </a:rPr>
              <a:t>interconnections</a:t>
            </a:r>
            <a:endParaRPr sz="2007">
              <a:solidFill>
                <a:prstClr val="black"/>
              </a:solidFill>
              <a:latin typeface="Tahoma"/>
              <a:cs typeface="Tahoma"/>
            </a:endParaRPr>
          </a:p>
          <a:p>
            <a:pPr defTabSz="917783">
              <a:spcBef>
                <a:spcPts val="15"/>
              </a:spcBef>
              <a:buClr>
                <a:srgbClr val="FFFFCC"/>
              </a:buClr>
              <a:buFont typeface="Wingdings"/>
              <a:buChar char=""/>
            </a:pPr>
            <a:endParaRPr sz="2359">
              <a:solidFill>
                <a:prstClr val="black"/>
              </a:solidFill>
              <a:latin typeface="Tahoma"/>
              <a:cs typeface="Tahoma"/>
            </a:endParaRPr>
          </a:p>
          <a:p>
            <a:pPr marL="356916" marR="5099" indent="-344169" defTabSz="917783">
              <a:lnSpc>
                <a:spcPts val="1937"/>
              </a:lnSpc>
              <a:buClr>
                <a:srgbClr val="FFFFCC"/>
              </a:buClr>
              <a:buSzPct val="55000"/>
              <a:buFont typeface="Wingdings"/>
              <a:buChar char=""/>
              <a:tabLst>
                <a:tab pos="356278" algn="l"/>
                <a:tab pos="356916" algn="l"/>
              </a:tabLst>
            </a:pPr>
            <a:r>
              <a:rPr sz="2007" b="1" spc="-5" dirty="0">
                <a:solidFill>
                  <a:prstClr val="black"/>
                </a:solidFill>
                <a:latin typeface="Tahoma"/>
                <a:cs typeface="Tahoma"/>
              </a:rPr>
              <a:t>Traffic concentrated on collectors  and</a:t>
            </a:r>
            <a:r>
              <a:rPr sz="2007" b="1" dirty="0">
                <a:solidFill>
                  <a:prstClr val="black"/>
                </a:solidFill>
                <a:latin typeface="Tahoma"/>
                <a:cs typeface="Tahoma"/>
              </a:rPr>
              <a:t> </a:t>
            </a:r>
            <a:r>
              <a:rPr sz="2007" b="1" spc="-10" dirty="0">
                <a:solidFill>
                  <a:prstClr val="black"/>
                </a:solidFill>
                <a:latin typeface="Tahoma"/>
                <a:cs typeface="Tahoma"/>
              </a:rPr>
              <a:t>arterials</a:t>
            </a:r>
            <a:endParaRPr sz="2007">
              <a:solidFill>
                <a:prstClr val="black"/>
              </a:solidFill>
              <a:latin typeface="Tahoma"/>
              <a:cs typeface="Tahoma"/>
            </a:endParaRPr>
          </a:p>
        </p:txBody>
      </p:sp>
      <p:sp>
        <p:nvSpPr>
          <p:cNvPr id="17" name="object 17"/>
          <p:cNvSpPr/>
          <p:nvPr/>
        </p:nvSpPr>
        <p:spPr>
          <a:xfrm>
            <a:off x="7107874" y="1440434"/>
            <a:ext cx="3259716" cy="3819574"/>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p:nvPr/>
        </p:nvSpPr>
        <p:spPr>
          <a:xfrm>
            <a:off x="7981313" y="3827477"/>
            <a:ext cx="1193139" cy="398988"/>
          </a:xfrm>
          <a:custGeom>
            <a:avLst/>
            <a:gdLst/>
            <a:ahLst/>
            <a:cxnLst/>
            <a:rect l="l" t="t" r="r" b="b"/>
            <a:pathLst>
              <a:path w="1188720" h="397510">
                <a:moveTo>
                  <a:pt x="0" y="0"/>
                </a:moveTo>
                <a:lnTo>
                  <a:pt x="1188719" y="397002"/>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19" name="object 19"/>
          <p:cNvSpPr/>
          <p:nvPr/>
        </p:nvSpPr>
        <p:spPr>
          <a:xfrm>
            <a:off x="7821461" y="4544125"/>
            <a:ext cx="1432787" cy="158703"/>
          </a:xfrm>
          <a:custGeom>
            <a:avLst/>
            <a:gdLst/>
            <a:ahLst/>
            <a:cxnLst/>
            <a:rect l="l" t="t" r="r" b="b"/>
            <a:pathLst>
              <a:path w="1427479" h="158114">
                <a:moveTo>
                  <a:pt x="0" y="0"/>
                </a:moveTo>
                <a:lnTo>
                  <a:pt x="1427226" y="157734"/>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0" name="object 20"/>
          <p:cNvSpPr/>
          <p:nvPr/>
        </p:nvSpPr>
        <p:spPr>
          <a:xfrm>
            <a:off x="8459333" y="2872967"/>
            <a:ext cx="874458" cy="954766"/>
          </a:xfrm>
          <a:custGeom>
            <a:avLst/>
            <a:gdLst/>
            <a:ahLst/>
            <a:cxnLst/>
            <a:rect l="l" t="t" r="r" b="b"/>
            <a:pathLst>
              <a:path w="871220" h="951229">
                <a:moveTo>
                  <a:pt x="0" y="0"/>
                </a:moveTo>
                <a:lnTo>
                  <a:pt x="870965" y="950975"/>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1" name="object 21"/>
          <p:cNvSpPr/>
          <p:nvPr/>
        </p:nvSpPr>
        <p:spPr>
          <a:xfrm>
            <a:off x="7265428" y="2315403"/>
            <a:ext cx="795426" cy="717031"/>
          </a:xfrm>
          <a:custGeom>
            <a:avLst/>
            <a:gdLst/>
            <a:ahLst/>
            <a:cxnLst/>
            <a:rect l="l" t="t" r="r" b="b"/>
            <a:pathLst>
              <a:path w="792479" h="714375">
                <a:moveTo>
                  <a:pt x="0" y="0"/>
                </a:moveTo>
                <a:lnTo>
                  <a:pt x="792480" y="713993"/>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2" name="object 22"/>
          <p:cNvSpPr/>
          <p:nvPr/>
        </p:nvSpPr>
        <p:spPr>
          <a:xfrm>
            <a:off x="7821462" y="1997997"/>
            <a:ext cx="637998" cy="716393"/>
          </a:xfrm>
          <a:custGeom>
            <a:avLst/>
            <a:gdLst/>
            <a:ahLst/>
            <a:cxnLst/>
            <a:rect l="l" t="t" r="r" b="b"/>
            <a:pathLst>
              <a:path w="635634" h="713739">
                <a:moveTo>
                  <a:pt x="0" y="0"/>
                </a:moveTo>
                <a:lnTo>
                  <a:pt x="635508" y="713232"/>
                </a:lnTo>
              </a:path>
            </a:pathLst>
          </a:custGeom>
          <a:ln w="38099">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3" name="object 23"/>
          <p:cNvSpPr/>
          <p:nvPr/>
        </p:nvSpPr>
        <p:spPr>
          <a:xfrm>
            <a:off x="8537345" y="1679063"/>
            <a:ext cx="637361" cy="716393"/>
          </a:xfrm>
          <a:custGeom>
            <a:avLst/>
            <a:gdLst/>
            <a:ahLst/>
            <a:cxnLst/>
            <a:rect l="l" t="t" r="r" b="b"/>
            <a:pathLst>
              <a:path w="635000" h="713739">
                <a:moveTo>
                  <a:pt x="0" y="0"/>
                </a:moveTo>
                <a:lnTo>
                  <a:pt x="634746" y="713231"/>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4" name="object 24"/>
          <p:cNvSpPr/>
          <p:nvPr/>
        </p:nvSpPr>
        <p:spPr>
          <a:xfrm>
            <a:off x="9094909" y="2633574"/>
            <a:ext cx="715119" cy="717668"/>
          </a:xfrm>
          <a:custGeom>
            <a:avLst/>
            <a:gdLst/>
            <a:ahLst/>
            <a:cxnLst/>
            <a:rect l="l" t="t" r="r" b="b"/>
            <a:pathLst>
              <a:path w="712470" h="715010">
                <a:moveTo>
                  <a:pt x="0" y="0"/>
                </a:moveTo>
                <a:lnTo>
                  <a:pt x="712469" y="714755"/>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5" name="object 25"/>
          <p:cNvSpPr/>
          <p:nvPr/>
        </p:nvSpPr>
        <p:spPr>
          <a:xfrm>
            <a:off x="9208104" y="2944860"/>
            <a:ext cx="1171469" cy="1750830"/>
          </a:xfrm>
          <a:custGeom>
            <a:avLst/>
            <a:gdLst/>
            <a:ahLst/>
            <a:cxnLst/>
            <a:rect l="l" t="t" r="r" b="b"/>
            <a:pathLst>
              <a:path w="1167129" h="1744345">
                <a:moveTo>
                  <a:pt x="0" y="1744217"/>
                </a:moveTo>
                <a:lnTo>
                  <a:pt x="705" y="1692181"/>
                </a:lnTo>
                <a:lnTo>
                  <a:pt x="1322" y="1640092"/>
                </a:lnTo>
                <a:lnTo>
                  <a:pt x="1893" y="1587960"/>
                </a:lnTo>
                <a:lnTo>
                  <a:pt x="2455" y="1535796"/>
                </a:lnTo>
                <a:lnTo>
                  <a:pt x="3049" y="1483612"/>
                </a:lnTo>
                <a:lnTo>
                  <a:pt x="3714" y="1431416"/>
                </a:lnTo>
                <a:lnTo>
                  <a:pt x="4491" y="1379221"/>
                </a:lnTo>
                <a:lnTo>
                  <a:pt x="5418" y="1327037"/>
                </a:lnTo>
                <a:lnTo>
                  <a:pt x="6536" y="1274873"/>
                </a:lnTo>
                <a:lnTo>
                  <a:pt x="7884" y="1222741"/>
                </a:lnTo>
                <a:lnTo>
                  <a:pt x="9502" y="1170652"/>
                </a:lnTo>
                <a:lnTo>
                  <a:pt x="11429" y="1118616"/>
                </a:lnTo>
                <a:lnTo>
                  <a:pt x="21597" y="1077765"/>
                </a:lnTo>
                <a:lnTo>
                  <a:pt x="42481" y="1034700"/>
                </a:lnTo>
                <a:lnTo>
                  <a:pt x="63078" y="1000637"/>
                </a:lnTo>
                <a:lnTo>
                  <a:pt x="72389" y="986790"/>
                </a:lnTo>
                <a:lnTo>
                  <a:pt x="80747" y="953512"/>
                </a:lnTo>
                <a:lnTo>
                  <a:pt x="90106" y="924020"/>
                </a:lnTo>
                <a:lnTo>
                  <a:pt x="102608" y="895814"/>
                </a:lnTo>
                <a:lnTo>
                  <a:pt x="120395" y="866393"/>
                </a:lnTo>
                <a:lnTo>
                  <a:pt x="134028" y="829210"/>
                </a:lnTo>
                <a:lnTo>
                  <a:pt x="152876" y="790098"/>
                </a:lnTo>
                <a:lnTo>
                  <a:pt x="176438" y="753129"/>
                </a:lnTo>
                <a:lnTo>
                  <a:pt x="204215" y="722376"/>
                </a:lnTo>
                <a:lnTo>
                  <a:pt x="248792" y="690181"/>
                </a:lnTo>
                <a:lnTo>
                  <a:pt x="277367" y="672846"/>
                </a:lnTo>
                <a:lnTo>
                  <a:pt x="295295" y="645080"/>
                </a:lnTo>
                <a:lnTo>
                  <a:pt x="301547" y="635003"/>
                </a:lnTo>
                <a:lnTo>
                  <a:pt x="301240" y="635856"/>
                </a:lnTo>
                <a:lnTo>
                  <a:pt x="299494" y="640882"/>
                </a:lnTo>
                <a:lnTo>
                  <a:pt x="336803" y="613410"/>
                </a:lnTo>
                <a:lnTo>
                  <a:pt x="348424" y="595503"/>
                </a:lnTo>
                <a:lnTo>
                  <a:pt x="353948" y="585978"/>
                </a:lnTo>
                <a:lnTo>
                  <a:pt x="392548" y="551592"/>
                </a:lnTo>
                <a:lnTo>
                  <a:pt x="438126" y="527875"/>
                </a:lnTo>
                <a:lnTo>
                  <a:pt x="468629" y="518160"/>
                </a:lnTo>
                <a:lnTo>
                  <a:pt x="477654" y="512087"/>
                </a:lnTo>
                <a:lnTo>
                  <a:pt x="510730" y="484310"/>
                </a:lnTo>
                <a:lnTo>
                  <a:pt x="515873" y="474249"/>
                </a:lnTo>
                <a:lnTo>
                  <a:pt x="521588" y="464617"/>
                </a:lnTo>
                <a:lnTo>
                  <a:pt x="529589" y="457200"/>
                </a:lnTo>
                <a:lnTo>
                  <a:pt x="555914" y="444948"/>
                </a:lnTo>
                <a:lnTo>
                  <a:pt x="583024" y="438054"/>
                </a:lnTo>
                <a:lnTo>
                  <a:pt x="610278" y="431589"/>
                </a:lnTo>
                <a:lnTo>
                  <a:pt x="637031" y="420623"/>
                </a:lnTo>
                <a:lnTo>
                  <a:pt x="684228" y="392227"/>
                </a:lnTo>
                <a:lnTo>
                  <a:pt x="725995" y="366617"/>
                </a:lnTo>
                <a:lnTo>
                  <a:pt x="768619" y="344007"/>
                </a:lnTo>
                <a:lnTo>
                  <a:pt x="818387" y="324612"/>
                </a:lnTo>
                <a:lnTo>
                  <a:pt x="849558" y="301156"/>
                </a:lnTo>
                <a:lnTo>
                  <a:pt x="890015" y="267843"/>
                </a:lnTo>
                <a:lnTo>
                  <a:pt x="930473" y="235672"/>
                </a:lnTo>
                <a:lnTo>
                  <a:pt x="961643" y="215646"/>
                </a:lnTo>
                <a:lnTo>
                  <a:pt x="979502" y="209073"/>
                </a:lnTo>
                <a:lnTo>
                  <a:pt x="997647" y="203644"/>
                </a:lnTo>
                <a:lnTo>
                  <a:pt x="1016078" y="198501"/>
                </a:lnTo>
                <a:lnTo>
                  <a:pt x="1034795" y="192786"/>
                </a:lnTo>
                <a:lnTo>
                  <a:pt x="1093255" y="144470"/>
                </a:lnTo>
                <a:lnTo>
                  <a:pt x="1112900" y="108013"/>
                </a:lnTo>
                <a:lnTo>
                  <a:pt x="1132546" y="71842"/>
                </a:lnTo>
                <a:lnTo>
                  <a:pt x="1155192" y="35814"/>
                </a:lnTo>
                <a:lnTo>
                  <a:pt x="1158263" y="25396"/>
                </a:lnTo>
                <a:lnTo>
                  <a:pt x="1162049" y="13620"/>
                </a:lnTo>
                <a:lnTo>
                  <a:pt x="1165264" y="3988"/>
                </a:lnTo>
                <a:lnTo>
                  <a:pt x="1166621" y="0"/>
                </a:lnTo>
              </a:path>
            </a:pathLst>
          </a:custGeom>
          <a:ln w="28575">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6" name="object 26"/>
          <p:cNvSpPr/>
          <p:nvPr/>
        </p:nvSpPr>
        <p:spPr>
          <a:xfrm>
            <a:off x="7106343" y="1440435"/>
            <a:ext cx="1749555" cy="1592127"/>
          </a:xfrm>
          <a:custGeom>
            <a:avLst/>
            <a:gdLst/>
            <a:ahLst/>
            <a:cxnLst/>
            <a:rect l="l" t="t" r="r" b="b"/>
            <a:pathLst>
              <a:path w="1743075" h="1586230">
                <a:moveTo>
                  <a:pt x="0" y="1585721"/>
                </a:moveTo>
                <a:lnTo>
                  <a:pt x="1146" y="1534147"/>
                </a:lnTo>
                <a:lnTo>
                  <a:pt x="2141" y="1482511"/>
                </a:lnTo>
                <a:lnTo>
                  <a:pt x="3060" y="1430826"/>
                </a:lnTo>
                <a:lnTo>
                  <a:pt x="3980" y="1379108"/>
                </a:lnTo>
                <a:lnTo>
                  <a:pt x="4975" y="1327368"/>
                </a:lnTo>
                <a:lnTo>
                  <a:pt x="6121" y="1275622"/>
                </a:lnTo>
                <a:lnTo>
                  <a:pt x="7494" y="1223883"/>
                </a:lnTo>
                <a:lnTo>
                  <a:pt x="9169" y="1172164"/>
                </a:lnTo>
                <a:lnTo>
                  <a:pt x="11222" y="1120480"/>
                </a:lnTo>
                <a:lnTo>
                  <a:pt x="13728" y="1068844"/>
                </a:lnTo>
                <a:lnTo>
                  <a:pt x="16764" y="1017270"/>
                </a:lnTo>
                <a:lnTo>
                  <a:pt x="32337" y="980134"/>
                </a:lnTo>
                <a:lnTo>
                  <a:pt x="63627" y="940784"/>
                </a:lnTo>
                <a:lnTo>
                  <a:pt x="94345" y="909577"/>
                </a:lnTo>
                <a:lnTo>
                  <a:pt x="108204" y="896873"/>
                </a:lnTo>
                <a:lnTo>
                  <a:pt x="120896" y="866774"/>
                </a:lnTo>
                <a:lnTo>
                  <a:pt x="134874" y="840104"/>
                </a:lnTo>
                <a:lnTo>
                  <a:pt x="153424" y="814577"/>
                </a:lnTo>
                <a:lnTo>
                  <a:pt x="179832" y="787907"/>
                </a:lnTo>
                <a:lnTo>
                  <a:pt x="200441" y="754248"/>
                </a:lnTo>
                <a:lnTo>
                  <a:pt x="228695" y="718661"/>
                </a:lnTo>
                <a:lnTo>
                  <a:pt x="263949" y="684930"/>
                </a:lnTo>
                <a:lnTo>
                  <a:pt x="305562" y="656843"/>
                </a:lnTo>
                <a:lnTo>
                  <a:pt x="371665" y="627792"/>
                </a:lnTo>
                <a:lnTo>
                  <a:pt x="413766" y="611885"/>
                </a:lnTo>
                <a:lnTo>
                  <a:pt x="438443" y="588839"/>
                </a:lnTo>
                <a:lnTo>
                  <a:pt x="449020" y="578679"/>
                </a:lnTo>
                <a:lnTo>
                  <a:pt x="450614" y="577287"/>
                </a:lnTo>
                <a:lnTo>
                  <a:pt x="448341" y="580548"/>
                </a:lnTo>
                <a:lnTo>
                  <a:pt x="447319" y="584345"/>
                </a:lnTo>
                <a:lnTo>
                  <a:pt x="502920" y="557783"/>
                </a:lnTo>
                <a:lnTo>
                  <a:pt x="520350" y="541686"/>
                </a:lnTo>
                <a:lnTo>
                  <a:pt x="528744" y="532816"/>
                </a:lnTo>
                <a:lnTo>
                  <a:pt x="586692" y="501669"/>
                </a:lnTo>
                <a:lnTo>
                  <a:pt x="654796" y="480119"/>
                </a:lnTo>
                <a:lnTo>
                  <a:pt x="700278" y="470915"/>
                </a:lnTo>
                <a:lnTo>
                  <a:pt x="713660" y="465534"/>
                </a:lnTo>
                <a:lnTo>
                  <a:pt x="754379" y="448817"/>
                </a:lnTo>
                <a:lnTo>
                  <a:pt x="770953" y="431482"/>
                </a:lnTo>
                <a:lnTo>
                  <a:pt x="779240" y="422457"/>
                </a:lnTo>
                <a:lnTo>
                  <a:pt x="790956" y="415289"/>
                </a:lnTo>
                <a:lnTo>
                  <a:pt x="830651" y="404705"/>
                </a:lnTo>
                <a:lnTo>
                  <a:pt x="871347" y="398621"/>
                </a:lnTo>
                <a:lnTo>
                  <a:pt x="912042" y="392680"/>
                </a:lnTo>
                <a:lnTo>
                  <a:pt x="951738" y="382523"/>
                </a:lnTo>
                <a:lnTo>
                  <a:pt x="1000089" y="365082"/>
                </a:lnTo>
                <a:lnTo>
                  <a:pt x="1043403" y="348657"/>
                </a:lnTo>
                <a:lnTo>
                  <a:pt x="1084516" y="333375"/>
                </a:lnTo>
                <a:lnTo>
                  <a:pt x="1126264" y="319362"/>
                </a:lnTo>
                <a:lnTo>
                  <a:pt x="1171483" y="306747"/>
                </a:lnTo>
                <a:lnTo>
                  <a:pt x="1223010" y="295655"/>
                </a:lnTo>
                <a:lnTo>
                  <a:pt x="1258665" y="279501"/>
                </a:lnTo>
                <a:lnTo>
                  <a:pt x="1305074" y="256397"/>
                </a:lnTo>
                <a:lnTo>
                  <a:pt x="1355067" y="231465"/>
                </a:lnTo>
                <a:lnTo>
                  <a:pt x="1401476" y="209824"/>
                </a:lnTo>
                <a:lnTo>
                  <a:pt x="1437132" y="196595"/>
                </a:lnTo>
                <a:lnTo>
                  <a:pt x="1463361" y="190476"/>
                </a:lnTo>
                <a:lnTo>
                  <a:pt x="1490376" y="185356"/>
                </a:lnTo>
                <a:lnTo>
                  <a:pt x="1517820" y="180522"/>
                </a:lnTo>
                <a:lnTo>
                  <a:pt x="1545336" y="175259"/>
                </a:lnTo>
                <a:lnTo>
                  <a:pt x="1594092" y="166473"/>
                </a:lnTo>
                <a:lnTo>
                  <a:pt x="1633454" y="131456"/>
                </a:lnTo>
                <a:lnTo>
                  <a:pt x="1662779" y="98202"/>
                </a:lnTo>
                <a:lnTo>
                  <a:pt x="1692247" y="65377"/>
                </a:lnTo>
                <a:lnTo>
                  <a:pt x="1725929" y="32765"/>
                </a:lnTo>
                <a:lnTo>
                  <a:pt x="1730478" y="23467"/>
                </a:lnTo>
                <a:lnTo>
                  <a:pt x="1736026" y="12668"/>
                </a:lnTo>
                <a:lnTo>
                  <a:pt x="1740717" y="3726"/>
                </a:lnTo>
                <a:lnTo>
                  <a:pt x="1742693" y="0"/>
                </a:lnTo>
              </a:path>
            </a:pathLst>
          </a:custGeom>
          <a:ln w="28575">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7" name="object 27"/>
          <p:cNvSpPr/>
          <p:nvPr/>
        </p:nvSpPr>
        <p:spPr>
          <a:xfrm>
            <a:off x="7106343" y="3907021"/>
            <a:ext cx="715119" cy="79670"/>
          </a:xfrm>
          <a:custGeom>
            <a:avLst/>
            <a:gdLst/>
            <a:ahLst/>
            <a:cxnLst/>
            <a:rect l="l" t="t" r="r" b="b"/>
            <a:pathLst>
              <a:path w="712470" h="79375">
                <a:moveTo>
                  <a:pt x="0" y="0"/>
                </a:moveTo>
                <a:lnTo>
                  <a:pt x="712470" y="79247"/>
                </a:lnTo>
              </a:path>
            </a:pathLst>
          </a:custGeom>
          <a:ln w="38099">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8" name="object 28"/>
          <p:cNvSpPr/>
          <p:nvPr/>
        </p:nvSpPr>
        <p:spPr>
          <a:xfrm>
            <a:off x="8935058" y="1440435"/>
            <a:ext cx="1114744" cy="319318"/>
          </a:xfrm>
          <a:custGeom>
            <a:avLst/>
            <a:gdLst/>
            <a:ahLst/>
            <a:cxnLst/>
            <a:rect l="l" t="t" r="r" b="b"/>
            <a:pathLst>
              <a:path w="1110615" h="318135">
                <a:moveTo>
                  <a:pt x="0" y="0"/>
                </a:moveTo>
                <a:lnTo>
                  <a:pt x="1110234" y="317753"/>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29" name="object 29"/>
          <p:cNvSpPr/>
          <p:nvPr/>
        </p:nvSpPr>
        <p:spPr>
          <a:xfrm>
            <a:off x="9810027" y="2394945"/>
            <a:ext cx="557691" cy="557691"/>
          </a:xfrm>
          <a:custGeom>
            <a:avLst/>
            <a:gdLst/>
            <a:ahLst/>
            <a:cxnLst/>
            <a:rect l="l" t="t" r="r" b="b"/>
            <a:pathLst>
              <a:path w="555625" h="555625">
                <a:moveTo>
                  <a:pt x="0" y="0"/>
                </a:moveTo>
                <a:lnTo>
                  <a:pt x="555498" y="555498"/>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30" name="object 30"/>
          <p:cNvSpPr/>
          <p:nvPr/>
        </p:nvSpPr>
        <p:spPr>
          <a:xfrm>
            <a:off x="7106343" y="3271444"/>
            <a:ext cx="794789" cy="158065"/>
          </a:xfrm>
          <a:custGeom>
            <a:avLst/>
            <a:gdLst/>
            <a:ahLst/>
            <a:cxnLst/>
            <a:rect l="l" t="t" r="r" b="b"/>
            <a:pathLst>
              <a:path w="791845" h="157479">
                <a:moveTo>
                  <a:pt x="0" y="0"/>
                </a:moveTo>
                <a:lnTo>
                  <a:pt x="791718" y="156972"/>
                </a:lnTo>
              </a:path>
            </a:pathLst>
          </a:custGeom>
          <a:ln w="38100">
            <a:solidFill>
              <a:srgbClr val="FF0000"/>
            </a:solidFill>
            <a:prstDash val="dot"/>
          </a:ln>
        </p:spPr>
        <p:txBody>
          <a:bodyPr wrap="square" lIns="0" tIns="0" rIns="0" bIns="0" rtlCol="0"/>
          <a:lstStyle/>
          <a:p>
            <a:pPr defTabSz="917783"/>
            <a:endParaRPr sz="1807">
              <a:solidFill>
                <a:prstClr val="black"/>
              </a:solidFill>
              <a:latin typeface="Calibri"/>
            </a:endParaRPr>
          </a:p>
        </p:txBody>
      </p:sp>
      <p:sp>
        <p:nvSpPr>
          <p:cNvPr id="31" name="object 31"/>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1736454" y="293186"/>
            <a:ext cx="3441747" cy="554706"/>
          </a:xfrm>
          <a:prstGeom prst="rect">
            <a:avLst/>
          </a:prstGeom>
          <a:solidFill>
            <a:srgbClr val="FFFFCC"/>
          </a:solidFill>
        </p:spPr>
        <p:txBody>
          <a:bodyPr vert="horz" wrap="square" lIns="0" tIns="58000" rIns="0" bIns="0" rtlCol="0">
            <a:spAutoFit/>
          </a:bodyPr>
          <a:lstStyle/>
          <a:p>
            <a:pPr marL="964310">
              <a:spcBef>
                <a:spcPts val="457"/>
              </a:spcBef>
            </a:pPr>
            <a:r>
              <a:rPr sz="3212" spc="-5" dirty="0"/>
              <a:t>Results</a:t>
            </a:r>
            <a:endParaRPr sz="3212"/>
          </a:p>
        </p:txBody>
      </p:sp>
      <p:sp>
        <p:nvSpPr>
          <p:cNvPr id="16" name="object 16"/>
          <p:cNvSpPr/>
          <p:nvPr/>
        </p:nvSpPr>
        <p:spPr>
          <a:xfrm>
            <a:off x="5616450" y="981535"/>
            <a:ext cx="5055798" cy="5876465"/>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7" name="object 17"/>
          <p:cNvSpPr txBox="1"/>
          <p:nvPr/>
        </p:nvSpPr>
        <p:spPr>
          <a:xfrm>
            <a:off x="1586800" y="1977601"/>
            <a:ext cx="3742581" cy="3394583"/>
          </a:xfrm>
          <a:prstGeom prst="rect">
            <a:avLst/>
          </a:prstGeom>
        </p:spPr>
        <p:txBody>
          <a:bodyPr vert="horz" wrap="square" lIns="0" tIns="70110" rIns="0" bIns="0" rtlCol="0">
            <a:spAutoFit/>
          </a:bodyPr>
          <a:lstStyle/>
          <a:p>
            <a:pPr marL="356916" marR="5099" indent="-344169" defTabSz="917783">
              <a:lnSpc>
                <a:spcPts val="1937"/>
              </a:lnSpc>
              <a:spcBef>
                <a:spcPts val="552"/>
              </a:spcBef>
              <a:buClr>
                <a:srgbClr val="FFFFCC"/>
              </a:buClr>
              <a:buSzPct val="55000"/>
              <a:buFont typeface="Wingdings"/>
              <a:buChar char=""/>
              <a:tabLst>
                <a:tab pos="356278" algn="l"/>
                <a:tab pos="356916" algn="l"/>
              </a:tabLst>
            </a:pPr>
            <a:r>
              <a:rPr sz="2007" b="1" spc="-5" dirty="0">
                <a:solidFill>
                  <a:prstClr val="black"/>
                </a:solidFill>
                <a:latin typeface="Tahoma"/>
                <a:cs typeface="Tahoma"/>
              </a:rPr>
              <a:t>Developed land increasing  9 times </a:t>
            </a:r>
            <a:r>
              <a:rPr sz="2007" b="1" spc="-10" dirty="0">
                <a:solidFill>
                  <a:prstClr val="black"/>
                </a:solidFill>
                <a:latin typeface="Tahoma"/>
                <a:cs typeface="Tahoma"/>
              </a:rPr>
              <a:t>faster than  </a:t>
            </a:r>
            <a:r>
              <a:rPr sz="2007" b="1" spc="-5" dirty="0">
                <a:solidFill>
                  <a:prstClr val="black"/>
                </a:solidFill>
                <a:latin typeface="Tahoma"/>
                <a:cs typeface="Tahoma"/>
              </a:rPr>
              <a:t>population</a:t>
            </a:r>
            <a:endParaRPr sz="2007">
              <a:solidFill>
                <a:prstClr val="black"/>
              </a:solidFill>
              <a:latin typeface="Tahoma"/>
              <a:cs typeface="Tahoma"/>
            </a:endParaRPr>
          </a:p>
          <a:p>
            <a:pPr defTabSz="917783">
              <a:spcBef>
                <a:spcPts val="25"/>
              </a:spcBef>
              <a:buClr>
                <a:srgbClr val="FFFFCC"/>
              </a:buClr>
              <a:buFont typeface="Wingdings"/>
              <a:buChar char=""/>
            </a:pPr>
            <a:endParaRPr sz="2359">
              <a:solidFill>
                <a:prstClr val="black"/>
              </a:solidFill>
              <a:latin typeface="Tahoma"/>
              <a:cs typeface="Tahoma"/>
            </a:endParaRPr>
          </a:p>
          <a:p>
            <a:pPr marL="356916" marR="89229" indent="-344169" defTabSz="917783">
              <a:lnSpc>
                <a:spcPts val="1937"/>
              </a:lnSpc>
              <a:spcBef>
                <a:spcPts val="5"/>
              </a:spcBef>
              <a:buClr>
                <a:srgbClr val="FFFFCC"/>
              </a:buClr>
              <a:buSzPct val="55000"/>
              <a:buFont typeface="Wingdings"/>
              <a:buChar char=""/>
              <a:tabLst>
                <a:tab pos="356278" algn="l"/>
                <a:tab pos="356916" algn="l"/>
              </a:tabLst>
            </a:pPr>
            <a:r>
              <a:rPr sz="2007" b="1" spc="-5" dirty="0">
                <a:solidFill>
                  <a:prstClr val="black"/>
                </a:solidFill>
                <a:latin typeface="Tahoma"/>
                <a:cs typeface="Tahoma"/>
              </a:rPr>
              <a:t>Population and jobs  moving away From Urban  </a:t>
            </a:r>
            <a:r>
              <a:rPr sz="2007" b="1" spc="-10" dirty="0">
                <a:solidFill>
                  <a:prstClr val="black"/>
                </a:solidFill>
                <a:latin typeface="Tahoma"/>
                <a:cs typeface="Tahoma"/>
              </a:rPr>
              <a:t>Core</a:t>
            </a:r>
            <a:endParaRPr sz="2007">
              <a:solidFill>
                <a:prstClr val="black"/>
              </a:solidFill>
              <a:latin typeface="Tahoma"/>
              <a:cs typeface="Tahoma"/>
            </a:endParaRPr>
          </a:p>
          <a:p>
            <a:pPr defTabSz="917783">
              <a:spcBef>
                <a:spcPts val="50"/>
              </a:spcBef>
              <a:buClr>
                <a:srgbClr val="FFFFCC"/>
              </a:buClr>
              <a:buFont typeface="Wingdings"/>
              <a:buChar char=""/>
            </a:pPr>
            <a:endParaRPr sz="1957">
              <a:solidFill>
                <a:prstClr val="black"/>
              </a:solidFill>
              <a:latin typeface="Tahoma"/>
              <a:cs typeface="Tahoma"/>
            </a:endParaRPr>
          </a:p>
          <a:p>
            <a:pPr marL="356916" indent="-344169" defTabSz="917783">
              <a:buClr>
                <a:srgbClr val="FFFFCC"/>
              </a:buClr>
              <a:buSzPct val="55000"/>
              <a:buFont typeface="Wingdings"/>
              <a:buChar char=""/>
              <a:tabLst>
                <a:tab pos="356278" algn="l"/>
                <a:tab pos="356916" algn="l"/>
              </a:tabLst>
            </a:pPr>
            <a:r>
              <a:rPr sz="2007" b="1" spc="-10" dirty="0">
                <a:solidFill>
                  <a:prstClr val="black"/>
                </a:solidFill>
                <a:latin typeface="Tahoma"/>
                <a:cs typeface="Tahoma"/>
              </a:rPr>
              <a:t>Unsustainable</a:t>
            </a:r>
            <a:r>
              <a:rPr sz="2007" b="1" spc="-5" dirty="0">
                <a:solidFill>
                  <a:prstClr val="black"/>
                </a:solidFill>
                <a:latin typeface="Tahoma"/>
                <a:cs typeface="Tahoma"/>
              </a:rPr>
              <a:t> sprawl</a:t>
            </a:r>
            <a:endParaRPr sz="2007">
              <a:solidFill>
                <a:prstClr val="black"/>
              </a:solidFill>
              <a:latin typeface="Tahoma"/>
              <a:cs typeface="Tahoma"/>
            </a:endParaRPr>
          </a:p>
          <a:p>
            <a:pPr defTabSz="917783">
              <a:spcBef>
                <a:spcPts val="20"/>
              </a:spcBef>
              <a:buClr>
                <a:srgbClr val="FFFFCC"/>
              </a:buClr>
              <a:buFont typeface="Wingdings"/>
              <a:buChar char=""/>
            </a:pPr>
            <a:endParaRPr sz="2359">
              <a:solidFill>
                <a:prstClr val="black"/>
              </a:solidFill>
              <a:latin typeface="Tahoma"/>
              <a:cs typeface="Tahoma"/>
            </a:endParaRPr>
          </a:p>
          <a:p>
            <a:pPr marL="356916" marR="584449" indent="-344169" defTabSz="917783">
              <a:lnSpc>
                <a:spcPts val="1937"/>
              </a:lnSpc>
              <a:buClr>
                <a:srgbClr val="FFFFCC"/>
              </a:buClr>
              <a:buSzPct val="55000"/>
              <a:buFont typeface="Wingdings"/>
              <a:buChar char=""/>
              <a:tabLst>
                <a:tab pos="356278" algn="l"/>
                <a:tab pos="356916" algn="l"/>
              </a:tabLst>
            </a:pPr>
            <a:r>
              <a:rPr sz="2007" b="1" spc="-5" dirty="0">
                <a:solidFill>
                  <a:prstClr val="black"/>
                </a:solidFill>
                <a:latin typeface="Tahoma"/>
                <a:cs typeface="Tahoma"/>
              </a:rPr>
              <a:t>~ 30% of state’s </a:t>
            </a:r>
            <a:r>
              <a:rPr sz="2007" b="1" spc="-10" dirty="0">
                <a:solidFill>
                  <a:prstClr val="black"/>
                </a:solidFill>
                <a:latin typeface="Tahoma"/>
                <a:cs typeface="Tahoma"/>
              </a:rPr>
              <a:t>land  currently</a:t>
            </a:r>
            <a:r>
              <a:rPr sz="2007" b="1" spc="-15" dirty="0">
                <a:solidFill>
                  <a:prstClr val="black"/>
                </a:solidFill>
                <a:latin typeface="Tahoma"/>
                <a:cs typeface="Tahoma"/>
              </a:rPr>
              <a:t> </a:t>
            </a:r>
            <a:r>
              <a:rPr sz="2007" b="1" spc="-5" dirty="0">
                <a:solidFill>
                  <a:prstClr val="black"/>
                </a:solidFill>
                <a:latin typeface="Tahoma"/>
                <a:cs typeface="Tahoma"/>
              </a:rPr>
              <a:t>developed</a:t>
            </a:r>
            <a:endParaRPr sz="2007">
              <a:solidFill>
                <a:prstClr val="black"/>
              </a:solidFill>
              <a:latin typeface="Tahoma"/>
              <a:cs typeface="Tahoma"/>
            </a:endParaRPr>
          </a:p>
        </p:txBody>
      </p:sp>
      <p:sp>
        <p:nvSpPr>
          <p:cNvPr id="18" name="object 18"/>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2665-07FA-41D8-AC1D-E3BA5A8C688D}"/>
              </a:ext>
            </a:extLst>
          </p:cNvPr>
          <p:cNvSpPr>
            <a:spLocks noGrp="1"/>
          </p:cNvSpPr>
          <p:nvPr>
            <p:ph type="ctrTitle"/>
          </p:nvPr>
        </p:nvSpPr>
        <p:spPr>
          <a:xfrm>
            <a:off x="2209800" y="447870"/>
            <a:ext cx="7772400" cy="933062"/>
          </a:xfrm>
          <a:ln w="76200" cmpd="thickThin">
            <a:solidFill>
              <a:schemeClr val="accent1"/>
            </a:solidFill>
          </a:ln>
        </p:spPr>
        <p:txBody>
          <a:bodyPr anchor="ctr" anchorCtr="0">
            <a:normAutofit/>
          </a:bodyPr>
          <a:lstStyle/>
          <a:p>
            <a:pPr>
              <a:lnSpc>
                <a:spcPct val="150000"/>
              </a:lnSpc>
            </a:pPr>
            <a:r>
              <a:rPr lang="en-US" sz="3200" b="1" dirty="0">
                <a:latin typeface="Georgia" panose="02040502050405020303" pitchFamily="18" charset="0"/>
              </a:rPr>
              <a:t>I’ll Tell You About</a:t>
            </a:r>
            <a:endParaRPr lang="en-US" sz="2000" b="1" dirty="0">
              <a:latin typeface="Georgia" panose="02040502050405020303" pitchFamily="18" charset="0"/>
            </a:endParaRPr>
          </a:p>
        </p:txBody>
      </p:sp>
      <p:pic>
        <p:nvPicPr>
          <p:cNvPr id="6" name="Picture 5" descr="A picture containing diagram&#10;&#10;Description automatically generated">
            <a:extLst>
              <a:ext uri="{FF2B5EF4-FFF2-40B4-BE49-F238E27FC236}">
                <a16:creationId xmlns:a16="http://schemas.microsoft.com/office/drawing/2014/main" id="{7A77584B-346D-4B65-90D6-1B17210B4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90" y="209938"/>
            <a:ext cx="1940768" cy="1940768"/>
          </a:xfrm>
          <a:prstGeom prst="rect">
            <a:avLst/>
          </a:prstGeom>
        </p:spPr>
      </p:pic>
      <p:sp>
        <p:nvSpPr>
          <p:cNvPr id="4" name="Title 1">
            <a:extLst>
              <a:ext uri="{FF2B5EF4-FFF2-40B4-BE49-F238E27FC236}">
                <a16:creationId xmlns:a16="http://schemas.microsoft.com/office/drawing/2014/main" id="{2223C16A-02D4-4ED6-BF37-25840B1BB997}"/>
              </a:ext>
            </a:extLst>
          </p:cNvPr>
          <p:cNvSpPr txBox="1">
            <a:spLocks/>
          </p:cNvSpPr>
          <p:nvPr/>
        </p:nvSpPr>
        <p:spPr>
          <a:xfrm>
            <a:off x="2209800" y="1567543"/>
            <a:ext cx="7772400" cy="3918857"/>
          </a:xfrm>
          <a:prstGeom prst="rect">
            <a:avLst/>
          </a:prstGeom>
          <a:ln w="76200" cmpd="thickThin">
            <a:solidFill>
              <a:schemeClr val="accent1"/>
            </a:solidFill>
          </a:ln>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2400" dirty="0">
                <a:latin typeface="Georgia" panose="02040502050405020303" pitchFamily="18" charset="0"/>
              </a:rPr>
              <a:t>1) The Division of Statewide Planning</a:t>
            </a:r>
          </a:p>
          <a:p>
            <a:pPr algn="l">
              <a:lnSpc>
                <a:spcPct val="150000"/>
              </a:lnSpc>
            </a:pPr>
            <a:r>
              <a:rPr lang="en-US" sz="2400" dirty="0">
                <a:latin typeface="Georgia" panose="02040502050405020303" pitchFamily="18" charset="0"/>
              </a:rPr>
              <a:t>2) The State Guide Plan</a:t>
            </a:r>
          </a:p>
          <a:p>
            <a:pPr algn="l">
              <a:lnSpc>
                <a:spcPct val="150000"/>
              </a:lnSpc>
            </a:pPr>
            <a:r>
              <a:rPr lang="en-US" sz="2400" dirty="0">
                <a:latin typeface="Georgia" panose="02040502050405020303" pitchFamily="18" charset="0"/>
              </a:rPr>
              <a:t>3) Local Comprehensive Planning </a:t>
            </a:r>
            <a:r>
              <a:rPr lang="en-US" sz="2000" dirty="0">
                <a:latin typeface="Georgia" panose="02040502050405020303" pitchFamily="18" charset="0"/>
              </a:rPr>
              <a:t>(and the State’s Role)</a:t>
            </a:r>
            <a:endParaRPr lang="en-US" sz="2400" dirty="0">
              <a:latin typeface="Georgia" panose="02040502050405020303" pitchFamily="18" charset="0"/>
            </a:endParaRPr>
          </a:p>
          <a:p>
            <a:pPr algn="l">
              <a:lnSpc>
                <a:spcPct val="150000"/>
              </a:lnSpc>
            </a:pPr>
            <a:r>
              <a:rPr lang="en-US" sz="2400" dirty="0">
                <a:latin typeface="Georgia" panose="02040502050405020303" pitchFamily="18" charset="0"/>
              </a:rPr>
              <a:t>4) Land Use 2025 </a:t>
            </a:r>
            <a:endParaRPr lang="en-US" sz="2000" dirty="0">
              <a:latin typeface="Georgia" panose="02040502050405020303" pitchFamily="18" charset="0"/>
            </a:endParaRPr>
          </a:p>
          <a:p>
            <a:pPr algn="l">
              <a:lnSpc>
                <a:spcPct val="150000"/>
              </a:lnSpc>
              <a:tabLst>
                <a:tab pos="914400" algn="l"/>
              </a:tabLst>
            </a:pPr>
            <a:r>
              <a:rPr lang="en-US" sz="2000" dirty="0">
                <a:latin typeface="Georgia" panose="02040502050405020303" pitchFamily="18" charset="0"/>
              </a:rPr>
              <a:t>	a) Where We Were </a:t>
            </a:r>
          </a:p>
          <a:p>
            <a:pPr algn="l">
              <a:lnSpc>
                <a:spcPct val="150000"/>
              </a:lnSpc>
              <a:tabLst>
                <a:tab pos="914400" algn="l"/>
              </a:tabLst>
            </a:pPr>
            <a:r>
              <a:rPr lang="en-US" sz="2000" dirty="0">
                <a:latin typeface="Georgia" panose="02040502050405020303" pitchFamily="18" charset="0"/>
              </a:rPr>
              <a:t>	b) What </a:t>
            </a:r>
            <a:r>
              <a:rPr lang="en-US" sz="2000">
                <a:latin typeface="Georgia" panose="02040502050405020303" pitchFamily="18" charset="0"/>
              </a:rPr>
              <a:t>We Knew </a:t>
            </a:r>
            <a:endParaRPr lang="en-US" sz="2000" dirty="0">
              <a:latin typeface="Georgia" panose="02040502050405020303" pitchFamily="18" charset="0"/>
            </a:endParaRPr>
          </a:p>
          <a:p>
            <a:pPr algn="l">
              <a:lnSpc>
                <a:spcPct val="150000"/>
              </a:lnSpc>
              <a:tabLst>
                <a:tab pos="914400" algn="l"/>
              </a:tabLst>
            </a:pPr>
            <a:r>
              <a:rPr lang="en-US" sz="2000" dirty="0">
                <a:latin typeface="Georgia" panose="02040502050405020303" pitchFamily="18" charset="0"/>
              </a:rPr>
              <a:t>	c) What’s Changing</a:t>
            </a:r>
          </a:p>
          <a:p>
            <a:pPr marL="571500" indent="-571500" algn="l">
              <a:lnSpc>
                <a:spcPct val="150000"/>
              </a:lnSpc>
              <a:buFont typeface="Arial" panose="020B0604020202020204" pitchFamily="34" charset="0"/>
              <a:buChar char="•"/>
            </a:pPr>
            <a:endParaRPr lang="en-US" sz="1600" dirty="0">
              <a:latin typeface="Georgia" panose="02040502050405020303" pitchFamily="18" charset="0"/>
            </a:endParaRPr>
          </a:p>
        </p:txBody>
      </p:sp>
      <p:sp>
        <p:nvSpPr>
          <p:cNvPr id="5" name="Title 1">
            <a:extLst>
              <a:ext uri="{FF2B5EF4-FFF2-40B4-BE49-F238E27FC236}">
                <a16:creationId xmlns:a16="http://schemas.microsoft.com/office/drawing/2014/main" id="{C2DE2E9F-1CD6-47F1-81A5-7809712D6243}"/>
              </a:ext>
            </a:extLst>
          </p:cNvPr>
          <p:cNvSpPr txBox="1">
            <a:spLocks/>
          </p:cNvSpPr>
          <p:nvPr/>
        </p:nvSpPr>
        <p:spPr>
          <a:xfrm>
            <a:off x="699795" y="5673011"/>
            <a:ext cx="11075437" cy="933062"/>
          </a:xfrm>
          <a:prstGeom prst="rect">
            <a:avLst/>
          </a:prstGeom>
          <a:ln w="76200" cmpd="thickThin">
            <a:solidFill>
              <a:schemeClr val="accent1"/>
            </a:solidFill>
          </a:ln>
        </p:spPr>
        <p:txBody>
          <a:bodyPr vert="horz" lIns="91440" tIns="45720" rIns="91440" bIns="45720" rtlCol="0" anchor="ctr" anchorCtr="0">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3200" b="1" dirty="0">
                <a:latin typeface="Georgia" panose="02040502050405020303" pitchFamily="18" charset="0"/>
              </a:rPr>
              <a:t>Objective: inform future discussion about land use and subdivision statutes and local regulation, tools to help implement local goals and objectives.</a:t>
            </a:r>
            <a:endParaRPr lang="en-US" sz="2000" b="1" dirty="0">
              <a:latin typeface="Georgia" panose="02040502050405020303" pitchFamily="18" charset="0"/>
            </a:endParaRPr>
          </a:p>
        </p:txBody>
      </p:sp>
    </p:spTree>
    <p:extLst>
      <p:ext uri="{BB962C8B-B14F-4D97-AF65-F5344CB8AC3E}">
        <p14:creationId xmlns:p14="http://schemas.microsoft.com/office/powerpoint/2010/main" val="1508543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p:nvPr/>
        </p:nvSpPr>
        <p:spPr>
          <a:xfrm>
            <a:off x="1965904" y="1210985"/>
            <a:ext cx="8260193" cy="2982848"/>
          </a:xfrm>
          <a:custGeom>
            <a:avLst/>
            <a:gdLst/>
            <a:ahLst/>
            <a:cxnLst/>
            <a:rect l="l" t="t" r="r" b="b"/>
            <a:pathLst>
              <a:path w="8229600" h="2971800">
                <a:moveTo>
                  <a:pt x="0" y="0"/>
                </a:moveTo>
                <a:lnTo>
                  <a:pt x="0" y="2971800"/>
                </a:lnTo>
                <a:lnTo>
                  <a:pt x="8229600" y="2971800"/>
                </a:lnTo>
                <a:lnTo>
                  <a:pt x="8229600" y="0"/>
                </a:lnTo>
                <a:lnTo>
                  <a:pt x="0" y="0"/>
                </a:lnTo>
                <a:close/>
              </a:path>
            </a:pathLst>
          </a:custGeom>
          <a:solidFill>
            <a:srgbClr val="EEC85E"/>
          </a:solidFill>
        </p:spPr>
        <p:txBody>
          <a:bodyPr wrap="square" lIns="0" tIns="0" rIns="0" bIns="0" rtlCol="0"/>
          <a:lstStyle/>
          <a:p>
            <a:pPr defTabSz="917783"/>
            <a:endParaRPr sz="1807">
              <a:solidFill>
                <a:prstClr val="black"/>
              </a:solidFill>
              <a:latin typeface="Calibri"/>
            </a:endParaRPr>
          </a:p>
        </p:txBody>
      </p:sp>
      <p:sp>
        <p:nvSpPr>
          <p:cNvPr id="16" name="object 16"/>
          <p:cNvSpPr/>
          <p:nvPr/>
        </p:nvSpPr>
        <p:spPr>
          <a:xfrm>
            <a:off x="1965904" y="1210985"/>
            <a:ext cx="8260193" cy="2982848"/>
          </a:xfrm>
          <a:custGeom>
            <a:avLst/>
            <a:gdLst/>
            <a:ahLst/>
            <a:cxnLst/>
            <a:rect l="l" t="t" r="r" b="b"/>
            <a:pathLst>
              <a:path w="8229600" h="2971800">
                <a:moveTo>
                  <a:pt x="0" y="0"/>
                </a:moveTo>
                <a:lnTo>
                  <a:pt x="0" y="2971800"/>
                </a:lnTo>
                <a:lnTo>
                  <a:pt x="8229600" y="2971800"/>
                </a:lnTo>
                <a:lnTo>
                  <a:pt x="8229600" y="0"/>
                </a:lnTo>
                <a:lnTo>
                  <a:pt x="0" y="0"/>
                </a:lnTo>
                <a:close/>
              </a:path>
            </a:pathLst>
          </a:custGeom>
          <a:ln w="76200">
            <a:solidFill>
              <a:srgbClr val="FF9900"/>
            </a:solidFill>
          </a:ln>
        </p:spPr>
        <p:txBody>
          <a:bodyPr wrap="square" lIns="0" tIns="0" rIns="0" bIns="0" rtlCol="0"/>
          <a:lstStyle/>
          <a:p>
            <a:pPr defTabSz="917783"/>
            <a:endParaRPr sz="1807">
              <a:solidFill>
                <a:prstClr val="black"/>
              </a:solidFill>
              <a:latin typeface="Calibri"/>
            </a:endParaRPr>
          </a:p>
        </p:txBody>
      </p:sp>
      <p:sp>
        <p:nvSpPr>
          <p:cNvPr id="17" name="object 17"/>
          <p:cNvSpPr txBox="1">
            <a:spLocks noGrp="1"/>
          </p:cNvSpPr>
          <p:nvPr>
            <p:ph type="title"/>
          </p:nvPr>
        </p:nvSpPr>
        <p:spPr>
          <a:xfrm>
            <a:off x="2312627" y="2014315"/>
            <a:ext cx="7568020" cy="1493973"/>
          </a:xfrm>
          <a:prstGeom prst="rect">
            <a:avLst/>
          </a:prstGeom>
        </p:spPr>
        <p:txBody>
          <a:bodyPr vert="horz" wrap="square" lIns="0" tIns="12110" rIns="0" bIns="0" rtlCol="0">
            <a:spAutoFit/>
          </a:bodyPr>
          <a:lstStyle/>
          <a:p>
            <a:pPr marL="465901" marR="5099" indent="-453793">
              <a:spcBef>
                <a:spcPts val="95"/>
              </a:spcBef>
              <a:tabLst>
                <a:tab pos="2240921" algn="l"/>
              </a:tabLst>
            </a:pPr>
            <a:r>
              <a:rPr sz="3212" spc="-5" dirty="0"/>
              <a:t>It took 330 years to </a:t>
            </a:r>
            <a:r>
              <a:rPr sz="3212" spc="-10" dirty="0"/>
              <a:t>develop </a:t>
            </a:r>
            <a:r>
              <a:rPr sz="3212" spc="-5" dirty="0"/>
              <a:t>the </a:t>
            </a:r>
            <a:r>
              <a:rPr sz="3212" spc="-10" dirty="0"/>
              <a:t>first  </a:t>
            </a:r>
            <a:r>
              <a:rPr sz="3212" spc="-5" dirty="0"/>
              <a:t>20%</a:t>
            </a:r>
            <a:r>
              <a:rPr sz="3212" spc="5" dirty="0"/>
              <a:t> </a:t>
            </a:r>
            <a:r>
              <a:rPr sz="3212" spc="-5" dirty="0"/>
              <a:t>of	our land, but just over</a:t>
            </a:r>
            <a:r>
              <a:rPr sz="3212" dirty="0"/>
              <a:t> </a:t>
            </a:r>
            <a:r>
              <a:rPr sz="3212" spc="-5" dirty="0"/>
              <a:t>25</a:t>
            </a:r>
            <a:endParaRPr sz="3212"/>
          </a:p>
          <a:p>
            <a:pPr marL="724666"/>
            <a:r>
              <a:rPr sz="3212" spc="-5" dirty="0"/>
              <a:t>years to develop the next</a:t>
            </a:r>
            <a:r>
              <a:rPr sz="3212" spc="10" dirty="0"/>
              <a:t> </a:t>
            </a:r>
            <a:r>
              <a:rPr sz="3212" spc="-5" dirty="0"/>
              <a:t>10%.</a:t>
            </a:r>
            <a:endParaRPr sz="3212"/>
          </a:p>
        </p:txBody>
      </p:sp>
      <p:sp>
        <p:nvSpPr>
          <p:cNvPr id="18" name="object 18"/>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p:nvPr/>
        </p:nvSpPr>
        <p:spPr>
          <a:xfrm>
            <a:off x="2463299" y="930547"/>
            <a:ext cx="7264636" cy="506531"/>
          </a:xfrm>
          <a:prstGeom prst="rect">
            <a:avLst/>
          </a:prstGeom>
        </p:spPr>
        <p:txBody>
          <a:bodyPr vert="horz" wrap="square" lIns="0" tIns="12110" rIns="0" bIns="0" rtlCol="0">
            <a:spAutoFit/>
          </a:bodyPr>
          <a:lstStyle/>
          <a:p>
            <a:pPr marL="12747" defTabSz="917783">
              <a:spcBef>
                <a:spcPts val="95"/>
              </a:spcBef>
            </a:pPr>
            <a:r>
              <a:rPr sz="3212" b="1" spc="-5" dirty="0">
                <a:solidFill>
                  <a:prstClr val="black"/>
                </a:solidFill>
                <a:latin typeface="Tahoma"/>
                <a:cs typeface="Tahoma"/>
              </a:rPr>
              <a:t>Total New Developed Land by 2025</a:t>
            </a:r>
            <a:endParaRPr sz="3212">
              <a:solidFill>
                <a:prstClr val="black"/>
              </a:solidFill>
              <a:latin typeface="Tahoma"/>
              <a:cs typeface="Tahoma"/>
            </a:endParaRPr>
          </a:p>
        </p:txBody>
      </p:sp>
      <p:sp>
        <p:nvSpPr>
          <p:cNvPr id="16" name="object 16"/>
          <p:cNvSpPr txBox="1"/>
          <p:nvPr/>
        </p:nvSpPr>
        <p:spPr>
          <a:xfrm>
            <a:off x="3495569" y="2358234"/>
            <a:ext cx="4741963" cy="1295215"/>
          </a:xfrm>
          <a:prstGeom prst="rect">
            <a:avLst/>
          </a:prstGeom>
          <a:solidFill>
            <a:srgbClr val="EEC85E"/>
          </a:solidFill>
          <a:ln w="76200">
            <a:solidFill>
              <a:srgbClr val="FF9900"/>
            </a:solidFill>
          </a:ln>
        </p:spPr>
        <p:txBody>
          <a:bodyPr vert="horz" wrap="square" lIns="0" tIns="637" rIns="0" bIns="0" rtlCol="0">
            <a:spAutoFit/>
          </a:bodyPr>
          <a:lstStyle/>
          <a:p>
            <a:pPr defTabSz="917783">
              <a:spcBef>
                <a:spcPts val="5"/>
              </a:spcBef>
            </a:pPr>
            <a:endParaRPr sz="3563">
              <a:solidFill>
                <a:prstClr val="black"/>
              </a:solidFill>
              <a:latin typeface="Times New Roman"/>
              <a:cs typeface="Times New Roman"/>
            </a:endParaRPr>
          </a:p>
          <a:p>
            <a:pPr marL="1596560" marR="453154" indent="-1135119" defTabSz="917783">
              <a:spcBef>
                <a:spcPts val="5"/>
              </a:spcBef>
            </a:pPr>
            <a:r>
              <a:rPr sz="2409" b="1" spc="-5" dirty="0">
                <a:solidFill>
                  <a:prstClr val="black"/>
                </a:solidFill>
                <a:latin typeface="Tahoma"/>
                <a:cs typeface="Tahoma"/>
              </a:rPr>
              <a:t>109,000 acres or 16% </a:t>
            </a:r>
            <a:r>
              <a:rPr sz="2409" b="1" spc="-10" dirty="0">
                <a:solidFill>
                  <a:prstClr val="black"/>
                </a:solidFill>
                <a:latin typeface="Tahoma"/>
                <a:cs typeface="Tahoma"/>
              </a:rPr>
              <a:t>of  </a:t>
            </a:r>
            <a:r>
              <a:rPr sz="2409" b="1" dirty="0">
                <a:solidFill>
                  <a:prstClr val="black"/>
                </a:solidFill>
                <a:latin typeface="Tahoma"/>
                <a:cs typeface="Tahoma"/>
              </a:rPr>
              <a:t>state</a:t>
            </a:r>
            <a:r>
              <a:rPr sz="2409" b="1" spc="-10" dirty="0">
                <a:solidFill>
                  <a:prstClr val="black"/>
                </a:solidFill>
                <a:latin typeface="Tahoma"/>
                <a:cs typeface="Tahoma"/>
              </a:rPr>
              <a:t> </a:t>
            </a:r>
            <a:r>
              <a:rPr sz="2409" b="1" dirty="0">
                <a:solidFill>
                  <a:prstClr val="black"/>
                </a:solidFill>
                <a:latin typeface="Tahoma"/>
                <a:cs typeface="Tahoma"/>
              </a:rPr>
              <a:t>area</a:t>
            </a:r>
            <a:endParaRPr sz="2409">
              <a:solidFill>
                <a:prstClr val="black"/>
              </a:solidFill>
              <a:latin typeface="Tahoma"/>
              <a:cs typeface="Tahoma"/>
            </a:endParaRPr>
          </a:p>
        </p:txBody>
      </p:sp>
      <p:sp>
        <p:nvSpPr>
          <p:cNvPr id="17" name="object 17"/>
          <p:cNvSpPr/>
          <p:nvPr/>
        </p:nvSpPr>
        <p:spPr>
          <a:xfrm>
            <a:off x="4782781" y="4425576"/>
            <a:ext cx="1810104" cy="2036749"/>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1965904" y="266417"/>
            <a:ext cx="8260193" cy="1072727"/>
          </a:xfrm>
          <a:prstGeom prst="rect">
            <a:avLst/>
          </a:prstGeom>
          <a:solidFill>
            <a:srgbClr val="FFFFCC"/>
          </a:solidFill>
        </p:spPr>
        <p:txBody>
          <a:bodyPr vert="horz" wrap="square" lIns="0" tIns="79670" rIns="0" bIns="0" rtlCol="0">
            <a:spAutoFit/>
          </a:bodyPr>
          <a:lstStyle/>
          <a:p>
            <a:pPr marL="2100067" marR="180370" indent="-1912049">
              <a:spcBef>
                <a:spcPts val="627"/>
              </a:spcBef>
            </a:pPr>
            <a:r>
              <a:rPr sz="3212" spc="-5" dirty="0"/>
              <a:t>Population &amp; Land Development Rates  in the United</a:t>
            </a:r>
            <a:r>
              <a:rPr sz="3212" dirty="0"/>
              <a:t> </a:t>
            </a:r>
            <a:r>
              <a:rPr sz="3212" spc="-10" dirty="0"/>
              <a:t>States</a:t>
            </a:r>
            <a:endParaRPr sz="3212"/>
          </a:p>
        </p:txBody>
      </p:sp>
      <p:sp>
        <p:nvSpPr>
          <p:cNvPr id="16" name="object 16"/>
          <p:cNvSpPr/>
          <p:nvPr/>
        </p:nvSpPr>
        <p:spPr>
          <a:xfrm>
            <a:off x="2118870" y="1746369"/>
            <a:ext cx="5047896" cy="3519759"/>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7" name="object 17"/>
          <p:cNvSpPr/>
          <p:nvPr/>
        </p:nvSpPr>
        <p:spPr>
          <a:xfrm>
            <a:off x="7625665" y="2205268"/>
            <a:ext cx="305933" cy="229450"/>
          </a:xfrm>
          <a:custGeom>
            <a:avLst/>
            <a:gdLst/>
            <a:ahLst/>
            <a:cxnLst/>
            <a:rect l="l" t="t" r="r" b="b"/>
            <a:pathLst>
              <a:path w="304800" h="228600">
                <a:moveTo>
                  <a:pt x="0" y="0"/>
                </a:moveTo>
                <a:lnTo>
                  <a:pt x="0" y="228599"/>
                </a:lnTo>
                <a:lnTo>
                  <a:pt x="304800" y="228599"/>
                </a:lnTo>
                <a:lnTo>
                  <a:pt x="304800" y="0"/>
                </a:lnTo>
                <a:lnTo>
                  <a:pt x="0" y="0"/>
                </a:lnTo>
                <a:close/>
              </a:path>
            </a:pathLst>
          </a:custGeom>
          <a:solidFill>
            <a:srgbClr val="FFCC00"/>
          </a:solidFill>
        </p:spPr>
        <p:txBody>
          <a:bodyPr wrap="square" lIns="0" tIns="0" rIns="0" bIns="0" rtlCol="0"/>
          <a:lstStyle/>
          <a:p>
            <a:pPr defTabSz="917783"/>
            <a:endParaRPr sz="1807">
              <a:solidFill>
                <a:prstClr val="black"/>
              </a:solidFill>
              <a:latin typeface="Calibri"/>
            </a:endParaRPr>
          </a:p>
        </p:txBody>
      </p:sp>
      <p:sp>
        <p:nvSpPr>
          <p:cNvPr id="18" name="object 18"/>
          <p:cNvSpPr/>
          <p:nvPr/>
        </p:nvSpPr>
        <p:spPr>
          <a:xfrm>
            <a:off x="7625665" y="2587684"/>
            <a:ext cx="305933" cy="229450"/>
          </a:xfrm>
          <a:custGeom>
            <a:avLst/>
            <a:gdLst/>
            <a:ahLst/>
            <a:cxnLst/>
            <a:rect l="l" t="t" r="r" b="b"/>
            <a:pathLst>
              <a:path w="304800" h="228600">
                <a:moveTo>
                  <a:pt x="0" y="0"/>
                </a:moveTo>
                <a:lnTo>
                  <a:pt x="0" y="228599"/>
                </a:lnTo>
                <a:lnTo>
                  <a:pt x="304800" y="228599"/>
                </a:lnTo>
                <a:lnTo>
                  <a:pt x="304800" y="0"/>
                </a:lnTo>
                <a:lnTo>
                  <a:pt x="0" y="0"/>
                </a:lnTo>
                <a:close/>
              </a:path>
            </a:pathLst>
          </a:custGeom>
          <a:solidFill>
            <a:srgbClr val="FF00FF"/>
          </a:solidFill>
        </p:spPr>
        <p:txBody>
          <a:bodyPr wrap="square" lIns="0" tIns="0" rIns="0" bIns="0" rtlCol="0"/>
          <a:lstStyle/>
          <a:p>
            <a:pPr defTabSz="917783"/>
            <a:endParaRPr sz="1807">
              <a:solidFill>
                <a:prstClr val="black"/>
              </a:solidFill>
              <a:latin typeface="Calibri"/>
            </a:endParaRPr>
          </a:p>
        </p:txBody>
      </p:sp>
      <p:sp>
        <p:nvSpPr>
          <p:cNvPr id="19" name="object 19"/>
          <p:cNvSpPr txBox="1"/>
          <p:nvPr/>
        </p:nvSpPr>
        <p:spPr>
          <a:xfrm>
            <a:off x="8087879" y="2024562"/>
            <a:ext cx="1961796" cy="731756"/>
          </a:xfrm>
          <a:prstGeom prst="rect">
            <a:avLst/>
          </a:prstGeom>
        </p:spPr>
        <p:txBody>
          <a:bodyPr vert="horz" wrap="square" lIns="0" tIns="12110" rIns="0" bIns="0" rtlCol="0">
            <a:spAutoFit/>
          </a:bodyPr>
          <a:lstStyle/>
          <a:p>
            <a:pPr marL="12747" marR="5099" defTabSz="917783">
              <a:lnSpc>
                <a:spcPct val="156300"/>
              </a:lnSpc>
              <a:spcBef>
                <a:spcPts val="95"/>
              </a:spcBef>
            </a:pPr>
            <a:r>
              <a:rPr sz="1606" b="1" dirty="0">
                <a:solidFill>
                  <a:prstClr val="black"/>
                </a:solidFill>
                <a:latin typeface="Tahoma"/>
                <a:cs typeface="Tahoma"/>
              </a:rPr>
              <a:t>Population</a:t>
            </a:r>
            <a:r>
              <a:rPr sz="1606" b="1" spc="-90" dirty="0">
                <a:solidFill>
                  <a:prstClr val="black"/>
                </a:solidFill>
                <a:latin typeface="Tahoma"/>
                <a:cs typeface="Tahoma"/>
              </a:rPr>
              <a:t> </a:t>
            </a:r>
            <a:r>
              <a:rPr sz="1606" b="1" dirty="0">
                <a:solidFill>
                  <a:prstClr val="black"/>
                </a:solidFill>
                <a:latin typeface="Tahoma"/>
                <a:cs typeface="Tahoma"/>
              </a:rPr>
              <a:t>Change  Development</a:t>
            </a:r>
            <a:endParaRPr sz="1606">
              <a:solidFill>
                <a:prstClr val="black"/>
              </a:solidFill>
              <a:latin typeface="Tahoma"/>
              <a:cs typeface="Tahoma"/>
            </a:endParaRPr>
          </a:p>
        </p:txBody>
      </p:sp>
      <p:sp>
        <p:nvSpPr>
          <p:cNvPr id="20" name="object 20"/>
          <p:cNvSpPr/>
          <p:nvPr/>
        </p:nvSpPr>
        <p:spPr>
          <a:xfrm>
            <a:off x="8619948" y="4180830"/>
            <a:ext cx="1043231" cy="462723"/>
          </a:xfrm>
          <a:prstGeom prst="rect">
            <a:avLst/>
          </a:prstGeom>
          <a:blipFill>
            <a:blip r:embed="rId1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1" name="object 21"/>
          <p:cNvSpPr/>
          <p:nvPr/>
        </p:nvSpPr>
        <p:spPr>
          <a:xfrm>
            <a:off x="8611534" y="4643554"/>
            <a:ext cx="1051645" cy="580507"/>
          </a:xfrm>
          <a:prstGeom prst="rect">
            <a:avLst/>
          </a:prstGeom>
          <a:blipFill>
            <a:blip r:embed="rId1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2" name="object 22"/>
          <p:cNvSpPr txBox="1"/>
          <p:nvPr/>
        </p:nvSpPr>
        <p:spPr>
          <a:xfrm>
            <a:off x="2405940" y="5372694"/>
            <a:ext cx="4244822" cy="637361"/>
          </a:xfrm>
          <a:prstGeom prst="rect">
            <a:avLst/>
          </a:prstGeom>
        </p:spPr>
        <p:txBody>
          <a:bodyPr vert="horz" wrap="square" lIns="0" tIns="12110" rIns="0" bIns="0" rtlCol="0">
            <a:spAutoFit/>
          </a:bodyPr>
          <a:lstStyle/>
          <a:p>
            <a:pPr marL="12747" marR="5099" indent="105800" defTabSz="917783">
              <a:spcBef>
                <a:spcPts val="95"/>
              </a:spcBef>
            </a:pPr>
            <a:r>
              <a:rPr sz="2007" b="1" spc="-10" dirty="0">
                <a:solidFill>
                  <a:prstClr val="black"/>
                </a:solidFill>
                <a:latin typeface="Tahoma"/>
                <a:cs typeface="Tahoma"/>
              </a:rPr>
              <a:t>Changes </a:t>
            </a:r>
            <a:r>
              <a:rPr sz="2007" b="1" spc="-5" dirty="0">
                <a:solidFill>
                  <a:prstClr val="black"/>
                </a:solidFill>
                <a:latin typeface="Tahoma"/>
                <a:cs typeface="Tahoma"/>
              </a:rPr>
              <a:t>in </a:t>
            </a:r>
            <a:r>
              <a:rPr sz="2007" b="1" spc="-10" dirty="0">
                <a:solidFill>
                  <a:prstClr val="black"/>
                </a:solidFill>
                <a:latin typeface="Tahoma"/>
                <a:cs typeface="Tahoma"/>
              </a:rPr>
              <a:t>Population </a:t>
            </a:r>
            <a:r>
              <a:rPr sz="2007" b="1" spc="-5" dirty="0">
                <a:solidFill>
                  <a:prstClr val="black"/>
                </a:solidFill>
                <a:latin typeface="Tahoma"/>
                <a:cs typeface="Tahoma"/>
              </a:rPr>
              <a:t>&amp; Newly  Developed Land from</a:t>
            </a:r>
            <a:r>
              <a:rPr sz="2007" b="1" spc="30" dirty="0">
                <a:solidFill>
                  <a:prstClr val="black"/>
                </a:solidFill>
                <a:latin typeface="Tahoma"/>
                <a:cs typeface="Tahoma"/>
              </a:rPr>
              <a:t> </a:t>
            </a:r>
            <a:r>
              <a:rPr sz="2007" b="1" spc="-5" dirty="0">
                <a:solidFill>
                  <a:prstClr val="black"/>
                </a:solidFill>
                <a:latin typeface="Tahoma"/>
                <a:cs typeface="Tahoma"/>
              </a:rPr>
              <a:t>1982-1997</a:t>
            </a:r>
            <a:endParaRPr sz="2007">
              <a:solidFill>
                <a:prstClr val="black"/>
              </a:solidFill>
              <a:latin typeface="Tahoma"/>
              <a:cs typeface="Tahoma"/>
            </a:endParaRPr>
          </a:p>
        </p:txBody>
      </p:sp>
      <p:sp>
        <p:nvSpPr>
          <p:cNvPr id="23" name="object 23"/>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1965904" y="266417"/>
            <a:ext cx="8260193" cy="1072727"/>
          </a:xfrm>
          <a:prstGeom prst="rect">
            <a:avLst/>
          </a:prstGeom>
          <a:solidFill>
            <a:srgbClr val="FFFFCC"/>
          </a:solidFill>
        </p:spPr>
        <p:txBody>
          <a:bodyPr vert="horz" wrap="square" lIns="0" tIns="79670" rIns="0" bIns="0" rtlCol="0">
            <a:spAutoFit/>
          </a:bodyPr>
          <a:lstStyle/>
          <a:p>
            <a:pPr marL="2128110" marR="822818" indent="-1299556">
              <a:spcBef>
                <a:spcPts val="627"/>
              </a:spcBef>
            </a:pPr>
            <a:r>
              <a:rPr sz="3212" spc="-5" dirty="0"/>
              <a:t>Rhode Island Population &amp; Land  </a:t>
            </a:r>
            <a:r>
              <a:rPr sz="3212" spc="-10" dirty="0"/>
              <a:t>Development</a:t>
            </a:r>
            <a:r>
              <a:rPr sz="3212" spc="-5" dirty="0"/>
              <a:t> </a:t>
            </a:r>
            <a:r>
              <a:rPr sz="3212" spc="-10" dirty="0"/>
              <a:t>Rates</a:t>
            </a:r>
            <a:endParaRPr sz="3212"/>
          </a:p>
        </p:txBody>
      </p:sp>
      <p:sp>
        <p:nvSpPr>
          <p:cNvPr id="16" name="object 16"/>
          <p:cNvSpPr/>
          <p:nvPr/>
        </p:nvSpPr>
        <p:spPr>
          <a:xfrm>
            <a:off x="2195353" y="1822852"/>
            <a:ext cx="5124379" cy="3434098"/>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7" name="object 17"/>
          <p:cNvSpPr/>
          <p:nvPr/>
        </p:nvSpPr>
        <p:spPr>
          <a:xfrm>
            <a:off x="7625665" y="2205268"/>
            <a:ext cx="305933" cy="229450"/>
          </a:xfrm>
          <a:custGeom>
            <a:avLst/>
            <a:gdLst/>
            <a:ahLst/>
            <a:cxnLst/>
            <a:rect l="l" t="t" r="r" b="b"/>
            <a:pathLst>
              <a:path w="304800" h="228600">
                <a:moveTo>
                  <a:pt x="0" y="0"/>
                </a:moveTo>
                <a:lnTo>
                  <a:pt x="0" y="228599"/>
                </a:lnTo>
                <a:lnTo>
                  <a:pt x="304800" y="228599"/>
                </a:lnTo>
                <a:lnTo>
                  <a:pt x="304800" y="0"/>
                </a:lnTo>
                <a:lnTo>
                  <a:pt x="0" y="0"/>
                </a:lnTo>
                <a:close/>
              </a:path>
            </a:pathLst>
          </a:custGeom>
          <a:solidFill>
            <a:srgbClr val="FFCC00"/>
          </a:solidFill>
        </p:spPr>
        <p:txBody>
          <a:bodyPr wrap="square" lIns="0" tIns="0" rIns="0" bIns="0" rtlCol="0"/>
          <a:lstStyle/>
          <a:p>
            <a:pPr defTabSz="917783"/>
            <a:endParaRPr sz="1807">
              <a:solidFill>
                <a:prstClr val="black"/>
              </a:solidFill>
              <a:latin typeface="Calibri"/>
            </a:endParaRPr>
          </a:p>
        </p:txBody>
      </p:sp>
      <p:sp>
        <p:nvSpPr>
          <p:cNvPr id="18" name="object 18"/>
          <p:cNvSpPr/>
          <p:nvPr/>
        </p:nvSpPr>
        <p:spPr>
          <a:xfrm>
            <a:off x="7625665" y="2587684"/>
            <a:ext cx="305933" cy="229450"/>
          </a:xfrm>
          <a:custGeom>
            <a:avLst/>
            <a:gdLst/>
            <a:ahLst/>
            <a:cxnLst/>
            <a:rect l="l" t="t" r="r" b="b"/>
            <a:pathLst>
              <a:path w="304800" h="228600">
                <a:moveTo>
                  <a:pt x="0" y="0"/>
                </a:moveTo>
                <a:lnTo>
                  <a:pt x="0" y="228599"/>
                </a:lnTo>
                <a:lnTo>
                  <a:pt x="304800" y="228599"/>
                </a:lnTo>
                <a:lnTo>
                  <a:pt x="304800" y="0"/>
                </a:lnTo>
                <a:lnTo>
                  <a:pt x="0" y="0"/>
                </a:lnTo>
                <a:close/>
              </a:path>
            </a:pathLst>
          </a:custGeom>
          <a:solidFill>
            <a:srgbClr val="FF00FF"/>
          </a:solidFill>
        </p:spPr>
        <p:txBody>
          <a:bodyPr wrap="square" lIns="0" tIns="0" rIns="0" bIns="0" rtlCol="0"/>
          <a:lstStyle/>
          <a:p>
            <a:pPr defTabSz="917783"/>
            <a:endParaRPr sz="1807">
              <a:solidFill>
                <a:prstClr val="black"/>
              </a:solidFill>
              <a:latin typeface="Calibri"/>
            </a:endParaRPr>
          </a:p>
        </p:txBody>
      </p:sp>
      <p:sp>
        <p:nvSpPr>
          <p:cNvPr id="19" name="object 19"/>
          <p:cNvSpPr txBox="1"/>
          <p:nvPr/>
        </p:nvSpPr>
        <p:spPr>
          <a:xfrm>
            <a:off x="8087879" y="2024562"/>
            <a:ext cx="1961796" cy="731756"/>
          </a:xfrm>
          <a:prstGeom prst="rect">
            <a:avLst/>
          </a:prstGeom>
        </p:spPr>
        <p:txBody>
          <a:bodyPr vert="horz" wrap="square" lIns="0" tIns="12110" rIns="0" bIns="0" rtlCol="0">
            <a:spAutoFit/>
          </a:bodyPr>
          <a:lstStyle/>
          <a:p>
            <a:pPr marL="12747" marR="5099" defTabSz="917783">
              <a:lnSpc>
                <a:spcPct val="156300"/>
              </a:lnSpc>
              <a:spcBef>
                <a:spcPts val="95"/>
              </a:spcBef>
            </a:pPr>
            <a:r>
              <a:rPr sz="1606" b="1" dirty="0">
                <a:solidFill>
                  <a:prstClr val="black"/>
                </a:solidFill>
                <a:latin typeface="Tahoma"/>
                <a:cs typeface="Tahoma"/>
              </a:rPr>
              <a:t>Population</a:t>
            </a:r>
            <a:r>
              <a:rPr sz="1606" b="1" spc="-90" dirty="0">
                <a:solidFill>
                  <a:prstClr val="black"/>
                </a:solidFill>
                <a:latin typeface="Tahoma"/>
                <a:cs typeface="Tahoma"/>
              </a:rPr>
              <a:t> </a:t>
            </a:r>
            <a:r>
              <a:rPr sz="1606" b="1" dirty="0">
                <a:solidFill>
                  <a:prstClr val="black"/>
                </a:solidFill>
                <a:latin typeface="Tahoma"/>
                <a:cs typeface="Tahoma"/>
              </a:rPr>
              <a:t>Change  Development</a:t>
            </a:r>
            <a:endParaRPr sz="1606">
              <a:solidFill>
                <a:prstClr val="black"/>
              </a:solidFill>
              <a:latin typeface="Tahoma"/>
              <a:cs typeface="Tahoma"/>
            </a:endParaRPr>
          </a:p>
        </p:txBody>
      </p:sp>
      <p:sp>
        <p:nvSpPr>
          <p:cNvPr id="20" name="object 20"/>
          <p:cNvSpPr/>
          <p:nvPr/>
        </p:nvSpPr>
        <p:spPr>
          <a:xfrm>
            <a:off x="8704079" y="4256548"/>
            <a:ext cx="1034818" cy="462723"/>
          </a:xfrm>
          <a:prstGeom prst="rect">
            <a:avLst/>
          </a:prstGeom>
          <a:blipFill>
            <a:blip r:embed="rId1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1" name="object 21"/>
          <p:cNvSpPr/>
          <p:nvPr/>
        </p:nvSpPr>
        <p:spPr>
          <a:xfrm>
            <a:off x="8695667" y="4719272"/>
            <a:ext cx="1043231" cy="580508"/>
          </a:xfrm>
          <a:prstGeom prst="rect">
            <a:avLst/>
          </a:prstGeom>
          <a:blipFill>
            <a:blip r:embed="rId1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2" name="object 22"/>
          <p:cNvSpPr txBox="1"/>
          <p:nvPr/>
        </p:nvSpPr>
        <p:spPr>
          <a:xfrm>
            <a:off x="2885487" y="5372694"/>
            <a:ext cx="3285594" cy="331428"/>
          </a:xfrm>
          <a:prstGeom prst="rect">
            <a:avLst/>
          </a:prstGeom>
        </p:spPr>
        <p:txBody>
          <a:bodyPr vert="horz" wrap="square" lIns="0" tIns="12110" rIns="0" bIns="0" rtlCol="0">
            <a:spAutoFit/>
          </a:bodyPr>
          <a:lstStyle/>
          <a:p>
            <a:pPr marL="12747" defTabSz="917783">
              <a:spcBef>
                <a:spcPts val="95"/>
              </a:spcBef>
            </a:pPr>
            <a:r>
              <a:rPr sz="2007" b="1" spc="-5" dirty="0">
                <a:solidFill>
                  <a:prstClr val="black"/>
                </a:solidFill>
                <a:latin typeface="Tahoma"/>
                <a:cs typeface="Tahoma"/>
              </a:rPr>
              <a:t>Changes from</a:t>
            </a:r>
            <a:r>
              <a:rPr sz="2007" b="1" spc="-25" dirty="0">
                <a:solidFill>
                  <a:prstClr val="black"/>
                </a:solidFill>
                <a:latin typeface="Tahoma"/>
                <a:cs typeface="Tahoma"/>
              </a:rPr>
              <a:t> </a:t>
            </a:r>
            <a:r>
              <a:rPr sz="2007" b="1" spc="-5" dirty="0">
                <a:solidFill>
                  <a:prstClr val="black"/>
                </a:solidFill>
                <a:latin typeface="Tahoma"/>
                <a:cs typeface="Tahoma"/>
              </a:rPr>
              <a:t>1982-1997</a:t>
            </a:r>
            <a:endParaRPr sz="2007">
              <a:solidFill>
                <a:prstClr val="black"/>
              </a:solidFill>
              <a:latin typeface="Tahoma"/>
              <a:cs typeface="Tahoma"/>
            </a:endParaRPr>
          </a:p>
        </p:txBody>
      </p:sp>
      <p:sp>
        <p:nvSpPr>
          <p:cNvPr id="23" name="object 23"/>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6119" y="140219"/>
            <a:ext cx="6118662" cy="648026"/>
          </a:xfrm>
          <a:prstGeom prst="rect">
            <a:avLst/>
          </a:prstGeom>
          <a:solidFill>
            <a:srgbClr val="FFFFCC"/>
          </a:solidFill>
        </p:spPr>
        <p:txBody>
          <a:bodyPr vert="horz" wrap="square" lIns="0" tIns="150417" rIns="0" bIns="0" rtlCol="0">
            <a:spAutoFit/>
          </a:bodyPr>
          <a:lstStyle/>
          <a:p>
            <a:pPr algn="ctr">
              <a:spcBef>
                <a:spcPts val="1184"/>
              </a:spcBef>
            </a:pPr>
            <a:r>
              <a:rPr sz="3212" spc="-5" dirty="0"/>
              <a:t>Where are we</a:t>
            </a:r>
            <a:r>
              <a:rPr sz="3212" spc="5" dirty="0"/>
              <a:t> </a:t>
            </a:r>
            <a:r>
              <a:rPr sz="3212" spc="-10" dirty="0"/>
              <a:t>going?</a:t>
            </a:r>
            <a:endParaRPr sz="3212"/>
          </a:p>
        </p:txBody>
      </p:sp>
      <p:sp>
        <p:nvSpPr>
          <p:cNvPr id="3" name="object 3"/>
          <p:cNvSpPr/>
          <p:nvPr/>
        </p:nvSpPr>
        <p:spPr>
          <a:xfrm>
            <a:off x="1736454" y="1058019"/>
            <a:ext cx="4241761" cy="5799981"/>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6096000" y="1058019"/>
            <a:ext cx="4436029" cy="5799981"/>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txBox="1"/>
          <p:nvPr/>
        </p:nvSpPr>
        <p:spPr>
          <a:xfrm>
            <a:off x="4900821" y="2251413"/>
            <a:ext cx="937557" cy="454438"/>
          </a:xfrm>
          <a:prstGeom prst="rect">
            <a:avLst/>
          </a:prstGeom>
        </p:spPr>
        <p:txBody>
          <a:bodyPr vert="horz" wrap="square" lIns="0" tIns="12747" rIns="0" bIns="0" rtlCol="0">
            <a:spAutoFit/>
          </a:bodyPr>
          <a:lstStyle/>
          <a:p>
            <a:pPr marL="12747" defTabSz="917783">
              <a:spcBef>
                <a:spcPts val="100"/>
              </a:spcBef>
            </a:pPr>
            <a:r>
              <a:rPr sz="2810" b="1" dirty="0">
                <a:solidFill>
                  <a:prstClr val="black"/>
                </a:solidFill>
                <a:latin typeface="Tahoma"/>
                <a:cs typeface="Tahoma"/>
              </a:rPr>
              <a:t>1995</a:t>
            </a:r>
            <a:endParaRPr sz="2810">
              <a:solidFill>
                <a:prstClr val="black"/>
              </a:solidFill>
              <a:latin typeface="Tahoma"/>
              <a:cs typeface="Tahoma"/>
            </a:endParaRPr>
          </a:p>
        </p:txBody>
      </p:sp>
      <p:sp>
        <p:nvSpPr>
          <p:cNvPr id="6" name="object 6"/>
          <p:cNvSpPr txBox="1"/>
          <p:nvPr/>
        </p:nvSpPr>
        <p:spPr>
          <a:xfrm>
            <a:off x="9235880" y="2327882"/>
            <a:ext cx="1139601" cy="454438"/>
          </a:xfrm>
          <a:prstGeom prst="rect">
            <a:avLst/>
          </a:prstGeom>
        </p:spPr>
        <p:txBody>
          <a:bodyPr vert="horz" wrap="square" lIns="0" tIns="12747" rIns="0" bIns="0" rtlCol="0">
            <a:spAutoFit/>
          </a:bodyPr>
          <a:lstStyle/>
          <a:p>
            <a:pPr marL="12747" defTabSz="917783">
              <a:spcBef>
                <a:spcPts val="100"/>
              </a:spcBef>
            </a:pPr>
            <a:r>
              <a:rPr sz="2810" b="1" dirty="0">
                <a:solidFill>
                  <a:prstClr val="black"/>
                </a:solidFill>
                <a:latin typeface="Tahoma"/>
                <a:cs typeface="Tahoma"/>
              </a:rPr>
              <a:t>2025?</a:t>
            </a:r>
            <a:endParaRPr sz="2810">
              <a:solidFill>
                <a:prstClr val="black"/>
              </a:solidFill>
              <a:latin typeface="Tahoma"/>
              <a:cs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3954469" y="216702"/>
            <a:ext cx="4359546" cy="631937"/>
          </a:xfrm>
          <a:prstGeom prst="rect">
            <a:avLst/>
          </a:prstGeom>
          <a:solidFill>
            <a:srgbClr val="FFFFCC"/>
          </a:solidFill>
        </p:spPr>
        <p:txBody>
          <a:bodyPr vert="horz" wrap="square" lIns="0" tIns="134483" rIns="0" bIns="0" rtlCol="0">
            <a:spAutoFit/>
          </a:bodyPr>
          <a:lstStyle/>
          <a:p>
            <a:pPr algn="ctr">
              <a:spcBef>
                <a:spcPts val="1059"/>
              </a:spcBef>
            </a:pPr>
            <a:r>
              <a:rPr sz="3212" spc="-5" dirty="0"/>
              <a:t>Primary</a:t>
            </a:r>
            <a:r>
              <a:rPr sz="3212" spc="-15" dirty="0"/>
              <a:t> </a:t>
            </a:r>
            <a:r>
              <a:rPr sz="3212" spc="-5" dirty="0"/>
              <a:t>Goals</a:t>
            </a:r>
            <a:endParaRPr sz="3212"/>
          </a:p>
        </p:txBody>
      </p:sp>
      <p:sp>
        <p:nvSpPr>
          <p:cNvPr id="16" name="object 16"/>
          <p:cNvSpPr txBox="1"/>
          <p:nvPr/>
        </p:nvSpPr>
        <p:spPr>
          <a:xfrm>
            <a:off x="1889420" y="1899335"/>
            <a:ext cx="7495361" cy="479084"/>
          </a:xfrm>
          <a:prstGeom prst="rect">
            <a:avLst/>
          </a:prstGeom>
          <a:solidFill>
            <a:srgbClr val="CC99FF"/>
          </a:solidFill>
        </p:spPr>
        <p:txBody>
          <a:bodyPr vert="horz" wrap="square" lIns="0" tIns="44615" rIns="0" bIns="0" rtlCol="0">
            <a:spAutoFit/>
          </a:bodyPr>
          <a:lstStyle/>
          <a:p>
            <a:pPr algn="ctr" defTabSz="917783">
              <a:spcBef>
                <a:spcPts val="351"/>
              </a:spcBef>
            </a:pPr>
            <a:r>
              <a:rPr sz="2810" b="1" dirty="0">
                <a:solidFill>
                  <a:srgbClr val="403370"/>
                </a:solidFill>
                <a:latin typeface="Tahoma"/>
                <a:cs typeface="Tahoma"/>
              </a:rPr>
              <a:t>A </a:t>
            </a:r>
            <a:r>
              <a:rPr sz="2810" b="1" spc="-5" dirty="0">
                <a:solidFill>
                  <a:srgbClr val="403370"/>
                </a:solidFill>
                <a:latin typeface="Tahoma"/>
                <a:cs typeface="Tahoma"/>
              </a:rPr>
              <a:t>Sustainable Rhode</a:t>
            </a:r>
            <a:r>
              <a:rPr sz="2810" b="1" spc="-10" dirty="0">
                <a:solidFill>
                  <a:srgbClr val="403370"/>
                </a:solidFill>
                <a:latin typeface="Tahoma"/>
                <a:cs typeface="Tahoma"/>
              </a:rPr>
              <a:t> </a:t>
            </a:r>
            <a:r>
              <a:rPr sz="2810" b="1" spc="-5" dirty="0">
                <a:solidFill>
                  <a:srgbClr val="403370"/>
                </a:solidFill>
                <a:latin typeface="Tahoma"/>
                <a:cs typeface="Tahoma"/>
              </a:rPr>
              <a:t>Island</a:t>
            </a:r>
            <a:endParaRPr sz="2810">
              <a:solidFill>
                <a:prstClr val="black"/>
              </a:solidFill>
              <a:latin typeface="Tahoma"/>
              <a:cs typeface="Tahoma"/>
            </a:endParaRPr>
          </a:p>
        </p:txBody>
      </p:sp>
      <p:sp>
        <p:nvSpPr>
          <p:cNvPr id="17" name="object 17"/>
          <p:cNvSpPr/>
          <p:nvPr/>
        </p:nvSpPr>
        <p:spPr>
          <a:xfrm>
            <a:off x="9384781" y="1899334"/>
            <a:ext cx="1287468" cy="917799"/>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p:nvPr/>
        </p:nvSpPr>
        <p:spPr>
          <a:xfrm>
            <a:off x="1889420" y="2855375"/>
            <a:ext cx="8782829" cy="0"/>
          </a:xfrm>
          <a:custGeom>
            <a:avLst/>
            <a:gdLst/>
            <a:ahLst/>
            <a:cxnLst/>
            <a:rect l="l" t="t" r="r" b="b"/>
            <a:pathLst>
              <a:path w="8750300">
                <a:moveTo>
                  <a:pt x="0" y="0"/>
                </a:moveTo>
                <a:lnTo>
                  <a:pt x="8750300" y="0"/>
                </a:lnTo>
              </a:path>
            </a:pathLst>
          </a:custGeom>
          <a:ln w="76200">
            <a:solidFill>
              <a:srgbClr val="426244"/>
            </a:solidFill>
          </a:ln>
        </p:spPr>
        <p:txBody>
          <a:bodyPr wrap="square" lIns="0" tIns="0" rIns="0" bIns="0" rtlCol="0"/>
          <a:lstStyle/>
          <a:p>
            <a:pPr defTabSz="917783"/>
            <a:endParaRPr sz="1807">
              <a:solidFill>
                <a:prstClr val="black"/>
              </a:solidFill>
              <a:latin typeface="Calibri"/>
            </a:endParaRPr>
          </a:p>
        </p:txBody>
      </p:sp>
      <p:sp>
        <p:nvSpPr>
          <p:cNvPr id="19" name="object 19"/>
          <p:cNvSpPr/>
          <p:nvPr/>
        </p:nvSpPr>
        <p:spPr>
          <a:xfrm>
            <a:off x="1889420" y="2817134"/>
            <a:ext cx="8782829" cy="76483"/>
          </a:xfrm>
          <a:custGeom>
            <a:avLst/>
            <a:gdLst/>
            <a:ahLst/>
            <a:cxnLst/>
            <a:rect l="l" t="t" r="r" b="b"/>
            <a:pathLst>
              <a:path w="8750300" h="76200">
                <a:moveTo>
                  <a:pt x="0" y="0"/>
                </a:moveTo>
                <a:lnTo>
                  <a:pt x="0" y="76200"/>
                </a:lnTo>
                <a:lnTo>
                  <a:pt x="8750300" y="76199"/>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20" name="object 20"/>
          <p:cNvSpPr/>
          <p:nvPr/>
        </p:nvSpPr>
        <p:spPr>
          <a:xfrm>
            <a:off x="1889420" y="2817134"/>
            <a:ext cx="8782829" cy="0"/>
          </a:xfrm>
          <a:custGeom>
            <a:avLst/>
            <a:gdLst/>
            <a:ahLst/>
            <a:cxnLst/>
            <a:rect l="l" t="t" r="r" b="b"/>
            <a:pathLst>
              <a:path w="8750300">
                <a:moveTo>
                  <a:pt x="8750300" y="0"/>
                </a:moveTo>
                <a:lnTo>
                  <a:pt x="0" y="0"/>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21" name="object 21"/>
          <p:cNvSpPr/>
          <p:nvPr/>
        </p:nvSpPr>
        <p:spPr>
          <a:xfrm>
            <a:off x="1812937" y="3123067"/>
            <a:ext cx="8859312" cy="917799"/>
          </a:xfrm>
          <a:custGeom>
            <a:avLst/>
            <a:gdLst/>
            <a:ahLst/>
            <a:cxnLst/>
            <a:rect l="l" t="t" r="r" b="b"/>
            <a:pathLst>
              <a:path w="8826500" h="914400">
                <a:moveTo>
                  <a:pt x="0" y="0"/>
                </a:moveTo>
                <a:lnTo>
                  <a:pt x="0" y="914400"/>
                </a:lnTo>
                <a:lnTo>
                  <a:pt x="8826500" y="914400"/>
                </a:lnTo>
                <a:lnTo>
                  <a:pt x="8826500" y="0"/>
                </a:lnTo>
                <a:lnTo>
                  <a:pt x="0" y="0"/>
                </a:lnTo>
                <a:close/>
              </a:path>
            </a:pathLst>
          </a:custGeom>
          <a:solidFill>
            <a:srgbClr val="CCFFCC"/>
          </a:solidFill>
        </p:spPr>
        <p:txBody>
          <a:bodyPr wrap="square" lIns="0" tIns="0" rIns="0" bIns="0" rtlCol="0"/>
          <a:lstStyle/>
          <a:p>
            <a:pPr defTabSz="917783"/>
            <a:endParaRPr sz="1807">
              <a:solidFill>
                <a:prstClr val="black"/>
              </a:solidFill>
              <a:latin typeface="Calibri"/>
            </a:endParaRPr>
          </a:p>
        </p:txBody>
      </p:sp>
      <p:sp>
        <p:nvSpPr>
          <p:cNvPr id="22" name="object 22"/>
          <p:cNvSpPr/>
          <p:nvPr/>
        </p:nvSpPr>
        <p:spPr>
          <a:xfrm>
            <a:off x="9384781" y="3123066"/>
            <a:ext cx="1287468" cy="994283"/>
          </a:xfrm>
          <a:prstGeom prst="rect">
            <a:avLst/>
          </a:prstGeom>
          <a:blipFill>
            <a:blip r:embed="rId1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3" name="object 23"/>
          <p:cNvSpPr/>
          <p:nvPr/>
        </p:nvSpPr>
        <p:spPr>
          <a:xfrm>
            <a:off x="1812937" y="4079108"/>
            <a:ext cx="8859312" cy="0"/>
          </a:xfrm>
          <a:custGeom>
            <a:avLst/>
            <a:gdLst/>
            <a:ahLst/>
            <a:cxnLst/>
            <a:rect l="l" t="t" r="r" b="b"/>
            <a:pathLst>
              <a:path w="8826500">
                <a:moveTo>
                  <a:pt x="0" y="0"/>
                </a:moveTo>
                <a:lnTo>
                  <a:pt x="8826500" y="0"/>
                </a:lnTo>
              </a:path>
            </a:pathLst>
          </a:custGeom>
          <a:ln w="76200">
            <a:solidFill>
              <a:srgbClr val="003300"/>
            </a:solidFill>
          </a:ln>
        </p:spPr>
        <p:txBody>
          <a:bodyPr wrap="square" lIns="0" tIns="0" rIns="0" bIns="0" rtlCol="0"/>
          <a:lstStyle/>
          <a:p>
            <a:pPr defTabSz="917783"/>
            <a:endParaRPr sz="1807">
              <a:solidFill>
                <a:prstClr val="black"/>
              </a:solidFill>
              <a:latin typeface="Calibri"/>
            </a:endParaRPr>
          </a:p>
        </p:txBody>
      </p:sp>
      <p:sp>
        <p:nvSpPr>
          <p:cNvPr id="24" name="object 24"/>
          <p:cNvSpPr/>
          <p:nvPr/>
        </p:nvSpPr>
        <p:spPr>
          <a:xfrm>
            <a:off x="1812937" y="4040866"/>
            <a:ext cx="8859312" cy="76483"/>
          </a:xfrm>
          <a:custGeom>
            <a:avLst/>
            <a:gdLst/>
            <a:ahLst/>
            <a:cxnLst/>
            <a:rect l="l" t="t" r="r" b="b"/>
            <a:pathLst>
              <a:path w="8826500" h="76200">
                <a:moveTo>
                  <a:pt x="0" y="0"/>
                </a:moveTo>
                <a:lnTo>
                  <a:pt x="0" y="76200"/>
                </a:lnTo>
                <a:lnTo>
                  <a:pt x="8826500" y="76199"/>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25" name="object 25"/>
          <p:cNvSpPr/>
          <p:nvPr/>
        </p:nvSpPr>
        <p:spPr>
          <a:xfrm>
            <a:off x="1812937" y="4040866"/>
            <a:ext cx="8859312" cy="0"/>
          </a:xfrm>
          <a:custGeom>
            <a:avLst/>
            <a:gdLst/>
            <a:ahLst/>
            <a:cxnLst/>
            <a:rect l="l" t="t" r="r" b="b"/>
            <a:pathLst>
              <a:path w="8826500">
                <a:moveTo>
                  <a:pt x="8826500" y="0"/>
                </a:moveTo>
                <a:lnTo>
                  <a:pt x="0" y="0"/>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26" name="object 26"/>
          <p:cNvSpPr/>
          <p:nvPr/>
        </p:nvSpPr>
        <p:spPr>
          <a:xfrm>
            <a:off x="1889420" y="4346799"/>
            <a:ext cx="8782829" cy="917799"/>
          </a:xfrm>
          <a:custGeom>
            <a:avLst/>
            <a:gdLst/>
            <a:ahLst/>
            <a:cxnLst/>
            <a:rect l="l" t="t" r="r" b="b"/>
            <a:pathLst>
              <a:path w="8750300" h="914400">
                <a:moveTo>
                  <a:pt x="0" y="0"/>
                </a:moveTo>
                <a:lnTo>
                  <a:pt x="0" y="914400"/>
                </a:lnTo>
                <a:lnTo>
                  <a:pt x="8750300" y="914400"/>
                </a:lnTo>
                <a:lnTo>
                  <a:pt x="8750300" y="0"/>
                </a:lnTo>
                <a:lnTo>
                  <a:pt x="0" y="0"/>
                </a:lnTo>
                <a:close/>
              </a:path>
            </a:pathLst>
          </a:custGeom>
          <a:solidFill>
            <a:srgbClr val="1F4081"/>
          </a:solidFill>
        </p:spPr>
        <p:txBody>
          <a:bodyPr wrap="square" lIns="0" tIns="0" rIns="0" bIns="0" rtlCol="0"/>
          <a:lstStyle/>
          <a:p>
            <a:pPr defTabSz="917783"/>
            <a:endParaRPr sz="1807">
              <a:solidFill>
                <a:prstClr val="black"/>
              </a:solidFill>
              <a:latin typeface="Calibri"/>
            </a:endParaRPr>
          </a:p>
        </p:txBody>
      </p:sp>
      <p:sp>
        <p:nvSpPr>
          <p:cNvPr id="27" name="object 27"/>
          <p:cNvSpPr/>
          <p:nvPr/>
        </p:nvSpPr>
        <p:spPr>
          <a:xfrm>
            <a:off x="9354186" y="4346800"/>
            <a:ext cx="1318062" cy="994282"/>
          </a:xfrm>
          <a:prstGeom prst="rect">
            <a:avLst/>
          </a:prstGeom>
          <a:blipFill>
            <a:blip r:embed="rId1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8" name="object 28"/>
          <p:cNvSpPr/>
          <p:nvPr/>
        </p:nvSpPr>
        <p:spPr>
          <a:xfrm>
            <a:off x="1889420" y="5302840"/>
            <a:ext cx="8782829" cy="0"/>
          </a:xfrm>
          <a:custGeom>
            <a:avLst/>
            <a:gdLst/>
            <a:ahLst/>
            <a:cxnLst/>
            <a:rect l="l" t="t" r="r" b="b"/>
            <a:pathLst>
              <a:path w="8750300">
                <a:moveTo>
                  <a:pt x="0" y="0"/>
                </a:moveTo>
                <a:lnTo>
                  <a:pt x="8750300" y="0"/>
                </a:lnTo>
              </a:path>
            </a:pathLst>
          </a:custGeom>
          <a:ln w="76200">
            <a:solidFill>
              <a:srgbClr val="000099"/>
            </a:solidFill>
          </a:ln>
        </p:spPr>
        <p:txBody>
          <a:bodyPr wrap="square" lIns="0" tIns="0" rIns="0" bIns="0" rtlCol="0"/>
          <a:lstStyle/>
          <a:p>
            <a:pPr defTabSz="917783"/>
            <a:endParaRPr sz="1807">
              <a:solidFill>
                <a:prstClr val="black"/>
              </a:solidFill>
              <a:latin typeface="Calibri"/>
            </a:endParaRPr>
          </a:p>
        </p:txBody>
      </p:sp>
      <p:sp>
        <p:nvSpPr>
          <p:cNvPr id="29" name="object 29"/>
          <p:cNvSpPr/>
          <p:nvPr/>
        </p:nvSpPr>
        <p:spPr>
          <a:xfrm>
            <a:off x="1889420" y="5264599"/>
            <a:ext cx="8782829" cy="76483"/>
          </a:xfrm>
          <a:custGeom>
            <a:avLst/>
            <a:gdLst/>
            <a:ahLst/>
            <a:cxnLst/>
            <a:rect l="l" t="t" r="r" b="b"/>
            <a:pathLst>
              <a:path w="8750300" h="76200">
                <a:moveTo>
                  <a:pt x="0" y="0"/>
                </a:moveTo>
                <a:lnTo>
                  <a:pt x="0" y="76200"/>
                </a:lnTo>
                <a:lnTo>
                  <a:pt x="8750300" y="76199"/>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30" name="object 30"/>
          <p:cNvSpPr/>
          <p:nvPr/>
        </p:nvSpPr>
        <p:spPr>
          <a:xfrm>
            <a:off x="1889420" y="5264599"/>
            <a:ext cx="8782829" cy="0"/>
          </a:xfrm>
          <a:custGeom>
            <a:avLst/>
            <a:gdLst/>
            <a:ahLst/>
            <a:cxnLst/>
            <a:rect l="l" t="t" r="r" b="b"/>
            <a:pathLst>
              <a:path w="8750300">
                <a:moveTo>
                  <a:pt x="8750300" y="0"/>
                </a:moveTo>
                <a:lnTo>
                  <a:pt x="0" y="0"/>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31" name="object 31"/>
          <p:cNvSpPr/>
          <p:nvPr/>
        </p:nvSpPr>
        <p:spPr>
          <a:xfrm>
            <a:off x="1889420" y="5647015"/>
            <a:ext cx="8782829" cy="841316"/>
          </a:xfrm>
          <a:custGeom>
            <a:avLst/>
            <a:gdLst/>
            <a:ahLst/>
            <a:cxnLst/>
            <a:rect l="l" t="t" r="r" b="b"/>
            <a:pathLst>
              <a:path w="8750300" h="838200">
                <a:moveTo>
                  <a:pt x="0" y="838200"/>
                </a:moveTo>
                <a:lnTo>
                  <a:pt x="8750300" y="838200"/>
                </a:lnTo>
                <a:lnTo>
                  <a:pt x="8750300" y="0"/>
                </a:lnTo>
                <a:lnTo>
                  <a:pt x="0" y="0"/>
                </a:lnTo>
                <a:lnTo>
                  <a:pt x="0" y="838200"/>
                </a:lnTo>
                <a:close/>
              </a:path>
            </a:pathLst>
          </a:custGeom>
          <a:solidFill>
            <a:srgbClr val="FF7C80"/>
          </a:solidFill>
        </p:spPr>
        <p:txBody>
          <a:bodyPr wrap="square" lIns="0" tIns="0" rIns="0" bIns="0" rtlCol="0"/>
          <a:lstStyle/>
          <a:p>
            <a:pPr defTabSz="917783"/>
            <a:endParaRPr sz="1807">
              <a:solidFill>
                <a:prstClr val="black"/>
              </a:solidFill>
              <a:latin typeface="Calibri"/>
            </a:endParaRPr>
          </a:p>
        </p:txBody>
      </p:sp>
      <p:sp>
        <p:nvSpPr>
          <p:cNvPr id="32" name="object 32"/>
          <p:cNvSpPr txBox="1"/>
          <p:nvPr/>
        </p:nvSpPr>
        <p:spPr>
          <a:xfrm>
            <a:off x="3359683" y="3154680"/>
            <a:ext cx="5854794" cy="2978386"/>
          </a:xfrm>
          <a:prstGeom prst="rect">
            <a:avLst/>
          </a:prstGeom>
        </p:spPr>
        <p:txBody>
          <a:bodyPr vert="horz" wrap="square" lIns="0" tIns="12747" rIns="0" bIns="0" rtlCol="0">
            <a:spAutoFit/>
          </a:bodyPr>
          <a:lstStyle/>
          <a:p>
            <a:pPr marR="68834" algn="ctr" defTabSz="917783">
              <a:spcBef>
                <a:spcPts val="100"/>
              </a:spcBef>
            </a:pPr>
            <a:r>
              <a:rPr sz="2810" b="1" spc="-5" dirty="0">
                <a:solidFill>
                  <a:prstClr val="black"/>
                </a:solidFill>
                <a:latin typeface="Tahoma"/>
                <a:cs typeface="Tahoma"/>
              </a:rPr>
              <a:t>Greenspace </a:t>
            </a:r>
            <a:r>
              <a:rPr sz="2810" b="1" dirty="0">
                <a:solidFill>
                  <a:prstClr val="black"/>
                </a:solidFill>
                <a:latin typeface="Tahoma"/>
                <a:cs typeface="Tahoma"/>
              </a:rPr>
              <a:t>&amp;</a:t>
            </a:r>
            <a:r>
              <a:rPr sz="2810" b="1" spc="-70" dirty="0">
                <a:solidFill>
                  <a:prstClr val="black"/>
                </a:solidFill>
                <a:latin typeface="Tahoma"/>
                <a:cs typeface="Tahoma"/>
              </a:rPr>
              <a:t> </a:t>
            </a:r>
            <a:r>
              <a:rPr sz="2810" b="1" spc="-5" dirty="0">
                <a:solidFill>
                  <a:prstClr val="black"/>
                </a:solidFill>
                <a:latin typeface="Tahoma"/>
                <a:cs typeface="Tahoma"/>
              </a:rPr>
              <a:t>Greenways</a:t>
            </a:r>
            <a:endParaRPr sz="2810">
              <a:solidFill>
                <a:prstClr val="black"/>
              </a:solidFill>
              <a:latin typeface="Tahoma"/>
              <a:cs typeface="Tahoma"/>
            </a:endParaRPr>
          </a:p>
          <a:p>
            <a:pPr marL="12747" marR="5099" algn="ctr" defTabSz="917783">
              <a:lnSpc>
                <a:spcPts val="10238"/>
              </a:lnSpc>
              <a:spcBef>
                <a:spcPts val="883"/>
              </a:spcBef>
            </a:pPr>
            <a:r>
              <a:rPr sz="2810" b="1" dirty="0">
                <a:solidFill>
                  <a:srgbClr val="FF9A00"/>
                </a:solidFill>
                <a:latin typeface="Tahoma"/>
                <a:cs typeface="Tahoma"/>
              </a:rPr>
              <a:t>Excellence in</a:t>
            </a:r>
            <a:r>
              <a:rPr sz="2810" b="1" spc="-55" dirty="0">
                <a:solidFill>
                  <a:srgbClr val="FF9A00"/>
                </a:solidFill>
                <a:latin typeface="Tahoma"/>
                <a:cs typeface="Tahoma"/>
              </a:rPr>
              <a:t> </a:t>
            </a:r>
            <a:r>
              <a:rPr sz="2810" b="1" dirty="0">
                <a:solidFill>
                  <a:srgbClr val="FF9A00"/>
                </a:solidFill>
                <a:latin typeface="Tahoma"/>
                <a:cs typeface="Tahoma"/>
              </a:rPr>
              <a:t>Community</a:t>
            </a:r>
            <a:r>
              <a:rPr sz="2810" b="1" spc="-25" dirty="0">
                <a:solidFill>
                  <a:srgbClr val="FF9A00"/>
                </a:solidFill>
                <a:latin typeface="Tahoma"/>
                <a:cs typeface="Tahoma"/>
              </a:rPr>
              <a:t> </a:t>
            </a:r>
            <a:r>
              <a:rPr sz="2810" b="1" dirty="0">
                <a:solidFill>
                  <a:srgbClr val="FF9A00"/>
                </a:solidFill>
                <a:latin typeface="Tahoma"/>
                <a:cs typeface="Tahoma"/>
              </a:rPr>
              <a:t>Design  </a:t>
            </a:r>
            <a:r>
              <a:rPr sz="2810" b="1" spc="-5" dirty="0">
                <a:solidFill>
                  <a:srgbClr val="403370"/>
                </a:solidFill>
                <a:latin typeface="Tahoma"/>
                <a:cs typeface="Tahoma"/>
              </a:rPr>
              <a:t>First Class</a:t>
            </a:r>
            <a:r>
              <a:rPr sz="2810" b="1" spc="-15" dirty="0">
                <a:solidFill>
                  <a:srgbClr val="403370"/>
                </a:solidFill>
                <a:latin typeface="Tahoma"/>
                <a:cs typeface="Tahoma"/>
              </a:rPr>
              <a:t> </a:t>
            </a:r>
            <a:r>
              <a:rPr sz="2810" b="1" spc="-5" dirty="0">
                <a:solidFill>
                  <a:srgbClr val="403370"/>
                </a:solidFill>
                <a:latin typeface="Tahoma"/>
                <a:cs typeface="Tahoma"/>
              </a:rPr>
              <a:t>Infrastructure</a:t>
            </a:r>
            <a:endParaRPr sz="2810">
              <a:solidFill>
                <a:prstClr val="black"/>
              </a:solidFill>
              <a:latin typeface="Tahoma"/>
              <a:cs typeface="Tahoma"/>
            </a:endParaRPr>
          </a:p>
        </p:txBody>
      </p:sp>
      <p:sp>
        <p:nvSpPr>
          <p:cNvPr id="33" name="object 33"/>
          <p:cNvSpPr/>
          <p:nvPr/>
        </p:nvSpPr>
        <p:spPr>
          <a:xfrm>
            <a:off x="9390898" y="5647014"/>
            <a:ext cx="1281350" cy="917799"/>
          </a:xfrm>
          <a:prstGeom prst="rect">
            <a:avLst/>
          </a:prstGeom>
          <a:blipFill>
            <a:blip r:embed="rId1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4" name="object 34"/>
          <p:cNvSpPr/>
          <p:nvPr/>
        </p:nvSpPr>
        <p:spPr>
          <a:xfrm>
            <a:off x="1889420" y="6526572"/>
            <a:ext cx="8782829" cy="0"/>
          </a:xfrm>
          <a:custGeom>
            <a:avLst/>
            <a:gdLst/>
            <a:ahLst/>
            <a:cxnLst/>
            <a:rect l="l" t="t" r="r" b="b"/>
            <a:pathLst>
              <a:path w="8750300">
                <a:moveTo>
                  <a:pt x="0" y="0"/>
                </a:moveTo>
                <a:lnTo>
                  <a:pt x="8750300" y="0"/>
                </a:lnTo>
              </a:path>
            </a:pathLst>
          </a:custGeom>
          <a:ln w="76200">
            <a:solidFill>
              <a:srgbClr val="CC0066"/>
            </a:solidFill>
          </a:ln>
        </p:spPr>
        <p:txBody>
          <a:bodyPr wrap="square" lIns="0" tIns="0" rIns="0" bIns="0" rtlCol="0"/>
          <a:lstStyle/>
          <a:p>
            <a:pPr defTabSz="917783"/>
            <a:endParaRPr sz="1807">
              <a:solidFill>
                <a:prstClr val="black"/>
              </a:solidFill>
              <a:latin typeface="Calibri"/>
            </a:endParaRPr>
          </a:p>
        </p:txBody>
      </p:sp>
      <p:sp>
        <p:nvSpPr>
          <p:cNvPr id="35" name="object 35"/>
          <p:cNvSpPr/>
          <p:nvPr/>
        </p:nvSpPr>
        <p:spPr>
          <a:xfrm>
            <a:off x="1889420" y="6488331"/>
            <a:ext cx="8782829" cy="76483"/>
          </a:xfrm>
          <a:custGeom>
            <a:avLst/>
            <a:gdLst/>
            <a:ahLst/>
            <a:cxnLst/>
            <a:rect l="l" t="t" r="r" b="b"/>
            <a:pathLst>
              <a:path w="8750300" h="76200">
                <a:moveTo>
                  <a:pt x="0" y="0"/>
                </a:moveTo>
                <a:lnTo>
                  <a:pt x="0" y="76200"/>
                </a:lnTo>
                <a:lnTo>
                  <a:pt x="8750300" y="76200"/>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36" name="object 36"/>
          <p:cNvSpPr/>
          <p:nvPr/>
        </p:nvSpPr>
        <p:spPr>
          <a:xfrm>
            <a:off x="1889420" y="6488331"/>
            <a:ext cx="8782829" cy="0"/>
          </a:xfrm>
          <a:custGeom>
            <a:avLst/>
            <a:gdLst/>
            <a:ahLst/>
            <a:cxnLst/>
            <a:rect l="l" t="t" r="r" b="b"/>
            <a:pathLst>
              <a:path w="8750300">
                <a:moveTo>
                  <a:pt x="8750300" y="0"/>
                </a:moveTo>
                <a:lnTo>
                  <a:pt x="0" y="0"/>
                </a:lnTo>
              </a:path>
            </a:pathLst>
          </a:custGeom>
          <a:ln w="9525">
            <a:solidFill>
              <a:srgbClr val="339966"/>
            </a:solidFill>
          </a:ln>
        </p:spPr>
        <p:txBody>
          <a:bodyPr wrap="square" lIns="0" tIns="0" rIns="0" bIns="0" rtlCol="0"/>
          <a:lstStyle/>
          <a:p>
            <a:pPr defTabSz="917783"/>
            <a:endParaRPr sz="1807">
              <a:solidFill>
                <a:prstClr val="black"/>
              </a:solidFill>
              <a:latin typeface="Calibri"/>
            </a:endParaRPr>
          </a:p>
        </p:txBody>
      </p:sp>
      <p:sp>
        <p:nvSpPr>
          <p:cNvPr id="37" name="object 37"/>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p:nvPr/>
        </p:nvSpPr>
        <p:spPr>
          <a:xfrm>
            <a:off x="1889420" y="0"/>
            <a:ext cx="3900647" cy="1131952"/>
          </a:xfrm>
          <a:custGeom>
            <a:avLst/>
            <a:gdLst/>
            <a:ahLst/>
            <a:cxnLst/>
            <a:rect l="l" t="t" r="r" b="b"/>
            <a:pathLst>
              <a:path w="3886200" h="1127760">
                <a:moveTo>
                  <a:pt x="0" y="0"/>
                </a:moveTo>
                <a:lnTo>
                  <a:pt x="0" y="1127251"/>
                </a:lnTo>
                <a:lnTo>
                  <a:pt x="3886200" y="1127251"/>
                </a:lnTo>
                <a:lnTo>
                  <a:pt x="3886200" y="0"/>
                </a:lnTo>
                <a:lnTo>
                  <a:pt x="0" y="0"/>
                </a:lnTo>
                <a:close/>
              </a:path>
            </a:pathLst>
          </a:custGeom>
          <a:solidFill>
            <a:srgbClr val="FFFFCC"/>
          </a:solidFill>
        </p:spPr>
        <p:txBody>
          <a:bodyPr wrap="square" lIns="0" tIns="0" rIns="0" bIns="0" rtlCol="0"/>
          <a:lstStyle/>
          <a:p>
            <a:pPr defTabSz="917783"/>
            <a:endParaRPr sz="1807">
              <a:solidFill>
                <a:prstClr val="black"/>
              </a:solidFill>
              <a:latin typeface="Calibri"/>
            </a:endParaRPr>
          </a:p>
        </p:txBody>
      </p:sp>
      <p:sp>
        <p:nvSpPr>
          <p:cNvPr id="16" name="object 16"/>
          <p:cNvSpPr txBox="1">
            <a:spLocks noGrp="1"/>
          </p:cNvSpPr>
          <p:nvPr>
            <p:ph type="title"/>
          </p:nvPr>
        </p:nvSpPr>
        <p:spPr>
          <a:xfrm>
            <a:off x="2232321" y="54812"/>
            <a:ext cx="3215484" cy="1004480"/>
          </a:xfrm>
          <a:prstGeom prst="rect">
            <a:avLst/>
          </a:prstGeom>
        </p:spPr>
        <p:txBody>
          <a:bodyPr vert="horz" wrap="square" lIns="0" tIns="12110" rIns="0" bIns="0" rtlCol="0">
            <a:spAutoFit/>
          </a:bodyPr>
          <a:lstStyle/>
          <a:p>
            <a:pPr marL="517528" marR="5099" indent="-505418">
              <a:spcBef>
                <a:spcPts val="95"/>
              </a:spcBef>
            </a:pPr>
            <a:r>
              <a:rPr sz="3212" spc="-5" dirty="0"/>
              <a:t>What Does</a:t>
            </a:r>
            <a:r>
              <a:rPr sz="3212" spc="-55" dirty="0"/>
              <a:t> </a:t>
            </a:r>
            <a:r>
              <a:rPr sz="3212" spc="-5" dirty="0"/>
              <a:t>This  Look</a:t>
            </a:r>
            <a:r>
              <a:rPr sz="3212" spc="-15" dirty="0"/>
              <a:t> </a:t>
            </a:r>
            <a:r>
              <a:rPr sz="3212" spc="-5" dirty="0"/>
              <a:t>Like?</a:t>
            </a:r>
            <a:endParaRPr sz="3212"/>
          </a:p>
        </p:txBody>
      </p:sp>
      <p:sp>
        <p:nvSpPr>
          <p:cNvPr id="17" name="object 17"/>
          <p:cNvSpPr/>
          <p:nvPr/>
        </p:nvSpPr>
        <p:spPr>
          <a:xfrm>
            <a:off x="6235965" y="0"/>
            <a:ext cx="4436284" cy="6858000"/>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txBox="1"/>
          <p:nvPr/>
        </p:nvSpPr>
        <p:spPr>
          <a:xfrm>
            <a:off x="2045701" y="1562700"/>
            <a:ext cx="3754691" cy="4508689"/>
          </a:xfrm>
          <a:prstGeom prst="rect">
            <a:avLst/>
          </a:prstGeom>
        </p:spPr>
        <p:txBody>
          <a:bodyPr vert="horz" wrap="square" lIns="0" tIns="74571" rIns="0" bIns="0" rtlCol="0">
            <a:spAutoFit/>
          </a:bodyPr>
          <a:lstStyle/>
          <a:p>
            <a:pPr marL="356916" indent="-344169" defTabSz="917783">
              <a:spcBef>
                <a:spcPts val="587"/>
              </a:spcBef>
              <a:buClr>
                <a:srgbClr val="FFFFCC"/>
              </a:buClr>
              <a:buSzPct val="60000"/>
              <a:buFont typeface="Wingdings"/>
              <a:buChar char=""/>
              <a:tabLst>
                <a:tab pos="356278" algn="l"/>
                <a:tab pos="356916" algn="l"/>
              </a:tabLst>
            </a:pPr>
            <a:r>
              <a:rPr sz="2007" b="1" spc="-10" dirty="0">
                <a:solidFill>
                  <a:prstClr val="black"/>
                </a:solidFill>
                <a:latin typeface="Tahoma"/>
                <a:cs typeface="Tahoma"/>
              </a:rPr>
              <a:t>Concentrates growth</a:t>
            </a:r>
            <a:r>
              <a:rPr sz="2007" b="1" spc="-5" dirty="0">
                <a:solidFill>
                  <a:prstClr val="black"/>
                </a:solidFill>
                <a:latin typeface="Tahoma"/>
                <a:cs typeface="Tahoma"/>
              </a:rPr>
              <a:t> </a:t>
            </a:r>
            <a:r>
              <a:rPr sz="2007" b="1" spc="-10" dirty="0">
                <a:solidFill>
                  <a:prstClr val="black"/>
                </a:solidFill>
                <a:latin typeface="Tahoma"/>
                <a:cs typeface="Tahoma"/>
              </a:rPr>
              <a:t>in:</a:t>
            </a:r>
            <a:endParaRPr sz="2007">
              <a:solidFill>
                <a:prstClr val="black"/>
              </a:solidFill>
              <a:latin typeface="Tahoma"/>
              <a:cs typeface="Tahoma"/>
            </a:endParaRPr>
          </a:p>
          <a:p>
            <a:pPr marL="758446" lvl="1" indent="-286807" defTabSz="917783">
              <a:spcBef>
                <a:spcPts val="442"/>
              </a:spcBef>
              <a:buClr>
                <a:srgbClr val="FFFFCC"/>
              </a:buClr>
              <a:buSzPct val="61111"/>
              <a:buFont typeface="Tahoma"/>
              <a:buChar char="–"/>
              <a:tabLst>
                <a:tab pos="757809" algn="l"/>
                <a:tab pos="758446" algn="l"/>
              </a:tabLst>
            </a:pPr>
            <a:r>
              <a:rPr sz="1807" b="1" spc="-5" dirty="0">
                <a:solidFill>
                  <a:prstClr val="black"/>
                </a:solidFill>
                <a:latin typeface="Tahoma"/>
                <a:cs typeface="Tahoma"/>
              </a:rPr>
              <a:t>Urban Service</a:t>
            </a:r>
            <a:r>
              <a:rPr sz="1807" b="1" spc="-25" dirty="0">
                <a:solidFill>
                  <a:prstClr val="black"/>
                </a:solidFill>
                <a:latin typeface="Tahoma"/>
                <a:cs typeface="Tahoma"/>
              </a:rPr>
              <a:t> </a:t>
            </a:r>
            <a:r>
              <a:rPr sz="1807" b="1" spc="-10" dirty="0">
                <a:solidFill>
                  <a:prstClr val="black"/>
                </a:solidFill>
                <a:latin typeface="Tahoma"/>
                <a:cs typeface="Tahoma"/>
              </a:rPr>
              <a:t>Boundary</a:t>
            </a:r>
            <a:endParaRPr sz="1807">
              <a:solidFill>
                <a:prstClr val="black"/>
              </a:solidFill>
              <a:latin typeface="Tahoma"/>
              <a:cs typeface="Tahoma"/>
            </a:endParaRPr>
          </a:p>
          <a:p>
            <a:pPr marL="758446" lvl="1" indent="-286807" defTabSz="917783">
              <a:spcBef>
                <a:spcPts val="441"/>
              </a:spcBef>
              <a:buClr>
                <a:srgbClr val="FFFFCC"/>
              </a:buClr>
              <a:buSzPct val="61111"/>
              <a:buFont typeface="Tahoma"/>
              <a:buChar char="–"/>
              <a:tabLst>
                <a:tab pos="757809" algn="l"/>
                <a:tab pos="758446" algn="l"/>
              </a:tabLst>
            </a:pPr>
            <a:r>
              <a:rPr sz="1807" b="1" spc="-5" dirty="0">
                <a:solidFill>
                  <a:prstClr val="black"/>
                </a:solidFill>
                <a:latin typeface="Tahoma"/>
                <a:cs typeface="Tahoma"/>
              </a:rPr>
              <a:t>Growth </a:t>
            </a:r>
            <a:r>
              <a:rPr sz="1807" b="1" spc="-10" dirty="0">
                <a:solidFill>
                  <a:prstClr val="black"/>
                </a:solidFill>
                <a:latin typeface="Tahoma"/>
                <a:cs typeface="Tahoma"/>
              </a:rPr>
              <a:t>Centers</a:t>
            </a:r>
            <a:endParaRPr sz="1807">
              <a:solidFill>
                <a:prstClr val="black"/>
              </a:solidFill>
              <a:latin typeface="Tahoma"/>
              <a:cs typeface="Tahoma"/>
            </a:endParaRPr>
          </a:p>
          <a:p>
            <a:pPr marL="356916" marR="214787" indent="-344169" defTabSz="917783">
              <a:spcBef>
                <a:spcPts val="1636"/>
              </a:spcBef>
              <a:buClr>
                <a:srgbClr val="FFFFCC"/>
              </a:buClr>
              <a:buSzPct val="60000"/>
              <a:buFont typeface="Wingdings"/>
              <a:buChar char=""/>
              <a:tabLst>
                <a:tab pos="356278" algn="l"/>
                <a:tab pos="356916" algn="l"/>
              </a:tabLst>
            </a:pPr>
            <a:r>
              <a:rPr sz="2007" b="1" spc="-10" dirty="0">
                <a:solidFill>
                  <a:prstClr val="black"/>
                </a:solidFill>
                <a:latin typeface="Tahoma"/>
                <a:cs typeface="Tahoma"/>
              </a:rPr>
              <a:t>Maximizes </a:t>
            </a:r>
            <a:r>
              <a:rPr sz="2007" b="1" spc="-5" dirty="0">
                <a:solidFill>
                  <a:prstClr val="black"/>
                </a:solidFill>
                <a:latin typeface="Tahoma"/>
                <a:cs typeface="Tahoma"/>
              </a:rPr>
              <a:t>investment in  </a:t>
            </a:r>
            <a:r>
              <a:rPr sz="2007" b="1" spc="-10" dirty="0">
                <a:solidFill>
                  <a:prstClr val="black"/>
                </a:solidFill>
                <a:latin typeface="Tahoma"/>
                <a:cs typeface="Tahoma"/>
              </a:rPr>
              <a:t>existing</a:t>
            </a:r>
            <a:r>
              <a:rPr sz="2007" b="1" spc="-5" dirty="0">
                <a:solidFill>
                  <a:prstClr val="black"/>
                </a:solidFill>
                <a:latin typeface="Tahoma"/>
                <a:cs typeface="Tahoma"/>
              </a:rPr>
              <a:t> </a:t>
            </a:r>
            <a:r>
              <a:rPr sz="2007" b="1" spc="-10" dirty="0">
                <a:solidFill>
                  <a:prstClr val="black"/>
                </a:solidFill>
                <a:latin typeface="Tahoma"/>
                <a:cs typeface="Tahoma"/>
              </a:rPr>
              <a:t>infrastructure</a:t>
            </a:r>
            <a:endParaRPr sz="2007">
              <a:solidFill>
                <a:prstClr val="black"/>
              </a:solidFill>
              <a:latin typeface="Tahoma"/>
              <a:cs typeface="Tahoma"/>
            </a:endParaRPr>
          </a:p>
          <a:p>
            <a:pPr marL="356916" marR="299554" indent="-344169" defTabSz="917783">
              <a:spcBef>
                <a:spcPts val="1631"/>
              </a:spcBef>
              <a:buClr>
                <a:srgbClr val="FFFFCC"/>
              </a:buClr>
              <a:buSzPct val="60000"/>
              <a:buFont typeface="Wingdings"/>
              <a:buChar char=""/>
              <a:tabLst>
                <a:tab pos="356278" algn="l"/>
                <a:tab pos="356916" algn="l"/>
              </a:tabLst>
            </a:pPr>
            <a:r>
              <a:rPr sz="2007" b="1" spc="-5" dirty="0">
                <a:solidFill>
                  <a:prstClr val="black"/>
                </a:solidFill>
                <a:latin typeface="Tahoma"/>
                <a:cs typeface="Tahoma"/>
              </a:rPr>
              <a:t>Promotes more efficient  development:</a:t>
            </a:r>
            <a:endParaRPr sz="2007">
              <a:solidFill>
                <a:prstClr val="black"/>
              </a:solidFill>
              <a:latin typeface="Tahoma"/>
              <a:cs typeface="Tahoma"/>
            </a:endParaRPr>
          </a:p>
          <a:p>
            <a:pPr marL="758446" lvl="1" indent="-286807" defTabSz="917783">
              <a:spcBef>
                <a:spcPts val="436"/>
              </a:spcBef>
              <a:buClr>
                <a:srgbClr val="FFFFCC"/>
              </a:buClr>
              <a:buSzPct val="61111"/>
              <a:buFont typeface="Tahoma"/>
              <a:buChar char="–"/>
              <a:tabLst>
                <a:tab pos="757809" algn="l"/>
                <a:tab pos="758446" algn="l"/>
              </a:tabLst>
            </a:pPr>
            <a:r>
              <a:rPr sz="1807" b="1" spc="-10" dirty="0">
                <a:solidFill>
                  <a:prstClr val="black"/>
                </a:solidFill>
                <a:latin typeface="Tahoma"/>
                <a:cs typeface="Tahoma"/>
              </a:rPr>
              <a:t>Infill</a:t>
            </a:r>
            <a:endParaRPr sz="1807">
              <a:solidFill>
                <a:prstClr val="black"/>
              </a:solidFill>
              <a:latin typeface="Tahoma"/>
              <a:cs typeface="Tahoma"/>
            </a:endParaRPr>
          </a:p>
          <a:p>
            <a:pPr marL="758446" lvl="1" indent="-286807" defTabSz="917783">
              <a:spcBef>
                <a:spcPts val="436"/>
              </a:spcBef>
              <a:buClr>
                <a:srgbClr val="FFFFCC"/>
              </a:buClr>
              <a:buSzPct val="61111"/>
              <a:buFont typeface="Tahoma"/>
              <a:buChar char="–"/>
              <a:tabLst>
                <a:tab pos="757809" algn="l"/>
                <a:tab pos="758446" algn="l"/>
              </a:tabLst>
            </a:pPr>
            <a:r>
              <a:rPr sz="1807" b="1" spc="-5" dirty="0">
                <a:solidFill>
                  <a:prstClr val="black"/>
                </a:solidFill>
                <a:latin typeface="Tahoma"/>
                <a:cs typeface="Tahoma"/>
              </a:rPr>
              <a:t>Rehabilitation</a:t>
            </a:r>
            <a:endParaRPr sz="1807">
              <a:solidFill>
                <a:prstClr val="black"/>
              </a:solidFill>
              <a:latin typeface="Tahoma"/>
              <a:cs typeface="Tahoma"/>
            </a:endParaRPr>
          </a:p>
          <a:p>
            <a:pPr marL="758446" lvl="1" indent="-286807" defTabSz="917783">
              <a:spcBef>
                <a:spcPts val="447"/>
              </a:spcBef>
              <a:buClr>
                <a:srgbClr val="FFFFCC"/>
              </a:buClr>
              <a:buSzPct val="61111"/>
              <a:buFont typeface="Tahoma"/>
              <a:buChar char="–"/>
              <a:tabLst>
                <a:tab pos="757809" algn="l"/>
                <a:tab pos="758446" algn="l"/>
              </a:tabLst>
            </a:pPr>
            <a:r>
              <a:rPr sz="1807" b="1" spc="-5" dirty="0">
                <a:solidFill>
                  <a:prstClr val="black"/>
                </a:solidFill>
                <a:latin typeface="Tahoma"/>
                <a:cs typeface="Tahoma"/>
              </a:rPr>
              <a:t>Higher</a:t>
            </a:r>
            <a:r>
              <a:rPr sz="1807" b="1" spc="-10" dirty="0">
                <a:solidFill>
                  <a:prstClr val="black"/>
                </a:solidFill>
                <a:latin typeface="Tahoma"/>
                <a:cs typeface="Tahoma"/>
              </a:rPr>
              <a:t> </a:t>
            </a:r>
            <a:r>
              <a:rPr sz="1807" b="1" spc="-5" dirty="0">
                <a:solidFill>
                  <a:prstClr val="black"/>
                </a:solidFill>
                <a:latin typeface="Tahoma"/>
                <a:cs typeface="Tahoma"/>
              </a:rPr>
              <a:t>Densities</a:t>
            </a:r>
            <a:endParaRPr sz="1807">
              <a:solidFill>
                <a:prstClr val="black"/>
              </a:solidFill>
              <a:latin typeface="Tahoma"/>
              <a:cs typeface="Tahoma"/>
            </a:endParaRPr>
          </a:p>
          <a:p>
            <a:pPr marL="356916" marR="5099" indent="-344169" defTabSz="917783">
              <a:spcBef>
                <a:spcPts val="1636"/>
              </a:spcBef>
              <a:buClr>
                <a:srgbClr val="FFFFCC"/>
              </a:buClr>
              <a:buSzPct val="60000"/>
              <a:buFont typeface="Wingdings"/>
              <a:buChar char=""/>
              <a:tabLst>
                <a:tab pos="356278" algn="l"/>
                <a:tab pos="356916" algn="l"/>
              </a:tabLst>
            </a:pPr>
            <a:r>
              <a:rPr sz="2007" b="1" spc="-10" dirty="0">
                <a:solidFill>
                  <a:prstClr val="black"/>
                </a:solidFill>
                <a:latin typeface="Tahoma"/>
                <a:cs typeface="Tahoma"/>
              </a:rPr>
              <a:t>Maintains Green </a:t>
            </a:r>
            <a:r>
              <a:rPr sz="2007" b="1" spc="-5" dirty="0">
                <a:solidFill>
                  <a:prstClr val="black"/>
                </a:solidFill>
                <a:latin typeface="Tahoma"/>
                <a:cs typeface="Tahoma"/>
              </a:rPr>
              <a:t>and </a:t>
            </a:r>
            <a:r>
              <a:rPr sz="2007" b="1" spc="-10" dirty="0">
                <a:solidFill>
                  <a:prstClr val="black"/>
                </a:solidFill>
                <a:latin typeface="Tahoma"/>
                <a:cs typeface="Tahoma"/>
              </a:rPr>
              <a:t>Open  </a:t>
            </a:r>
            <a:r>
              <a:rPr sz="2007" b="1" spc="-5" dirty="0">
                <a:solidFill>
                  <a:prstClr val="black"/>
                </a:solidFill>
                <a:latin typeface="Tahoma"/>
                <a:cs typeface="Tahoma"/>
              </a:rPr>
              <a:t>Space</a:t>
            </a:r>
            <a:endParaRPr sz="2007">
              <a:solidFill>
                <a:prstClr val="black"/>
              </a:solidFill>
              <a:latin typeface="Tahoma"/>
              <a:cs typeface="Tahoma"/>
            </a:endParaRPr>
          </a:p>
        </p:txBody>
      </p:sp>
      <p:sp>
        <p:nvSpPr>
          <p:cNvPr id="19" name="object 19"/>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3266119" y="293187"/>
            <a:ext cx="5430312" cy="823081"/>
          </a:xfrm>
          <a:prstGeom prst="rect">
            <a:avLst/>
          </a:prstGeom>
          <a:solidFill>
            <a:srgbClr val="FFFFCC"/>
          </a:solidFill>
        </p:spPr>
        <p:txBody>
          <a:bodyPr vert="horz" wrap="square" lIns="0" tIns="323779" rIns="0" bIns="0" rtlCol="0">
            <a:spAutoFit/>
          </a:bodyPr>
          <a:lstStyle/>
          <a:p>
            <a:pPr algn="ctr">
              <a:spcBef>
                <a:spcPts val="2549"/>
              </a:spcBef>
            </a:pPr>
            <a:r>
              <a:rPr sz="3212" spc="-5" dirty="0"/>
              <a:t>Not all new</a:t>
            </a:r>
            <a:r>
              <a:rPr sz="3212" spc="-25" dirty="0"/>
              <a:t> </a:t>
            </a:r>
            <a:r>
              <a:rPr sz="3212" spc="-5" dirty="0"/>
              <a:t>ideas</a:t>
            </a:r>
            <a:endParaRPr sz="3212"/>
          </a:p>
        </p:txBody>
      </p:sp>
      <p:sp>
        <p:nvSpPr>
          <p:cNvPr id="16" name="object 16"/>
          <p:cNvSpPr txBox="1"/>
          <p:nvPr/>
        </p:nvSpPr>
        <p:spPr>
          <a:xfrm>
            <a:off x="2275150" y="1777980"/>
            <a:ext cx="7870766" cy="3987328"/>
          </a:xfrm>
          <a:prstGeom prst="rect">
            <a:avLst/>
          </a:prstGeom>
        </p:spPr>
        <p:txBody>
          <a:bodyPr vert="horz" wrap="square" lIns="0" tIns="12110" rIns="0" bIns="0" rtlCol="0">
            <a:spAutoFit/>
          </a:bodyPr>
          <a:lstStyle/>
          <a:p>
            <a:pPr marL="12747" marR="270874" defTabSz="917783">
              <a:spcBef>
                <a:spcPts val="95"/>
              </a:spcBef>
            </a:pPr>
            <a:r>
              <a:rPr sz="2007" b="1" spc="-10" dirty="0">
                <a:solidFill>
                  <a:prstClr val="black"/>
                </a:solidFill>
                <a:latin typeface="Tahoma"/>
                <a:cs typeface="Tahoma"/>
              </a:rPr>
              <a:t>Relate </a:t>
            </a:r>
            <a:r>
              <a:rPr sz="2007" b="1" spc="-5" dirty="0">
                <a:solidFill>
                  <a:prstClr val="black"/>
                </a:solidFill>
                <a:latin typeface="Tahoma"/>
                <a:cs typeface="Tahoma"/>
              </a:rPr>
              <a:t>state </a:t>
            </a:r>
            <a:r>
              <a:rPr sz="2007" b="1" spc="-10" dirty="0">
                <a:solidFill>
                  <a:prstClr val="black"/>
                </a:solidFill>
                <a:latin typeface="Tahoma"/>
                <a:cs typeface="Tahoma"/>
              </a:rPr>
              <a:t>land </a:t>
            </a:r>
            <a:r>
              <a:rPr sz="2007" b="1" spc="-5" dirty="0">
                <a:solidFill>
                  <a:prstClr val="black"/>
                </a:solidFill>
                <a:latin typeface="Tahoma"/>
                <a:cs typeface="Tahoma"/>
              </a:rPr>
              <a:t>use </a:t>
            </a:r>
            <a:r>
              <a:rPr sz="2007" b="1" spc="-10" dirty="0">
                <a:solidFill>
                  <a:prstClr val="black"/>
                </a:solidFill>
                <a:latin typeface="Tahoma"/>
                <a:cs typeface="Tahoma"/>
              </a:rPr>
              <a:t>policies </a:t>
            </a:r>
            <a:r>
              <a:rPr sz="2007" b="1" spc="-5" dirty="0">
                <a:solidFill>
                  <a:prstClr val="black"/>
                </a:solidFill>
                <a:latin typeface="Tahoma"/>
                <a:cs typeface="Tahoma"/>
              </a:rPr>
              <a:t>to anticipated </a:t>
            </a:r>
            <a:r>
              <a:rPr sz="2007" b="1" spc="-10" dirty="0">
                <a:solidFill>
                  <a:prstClr val="black"/>
                </a:solidFill>
                <a:latin typeface="Tahoma"/>
                <a:cs typeface="Tahoma"/>
              </a:rPr>
              <a:t>population  growth </a:t>
            </a:r>
            <a:r>
              <a:rPr sz="2007" b="1" spc="-5" dirty="0">
                <a:solidFill>
                  <a:prstClr val="black"/>
                </a:solidFill>
                <a:latin typeface="Tahoma"/>
                <a:cs typeface="Tahoma"/>
              </a:rPr>
              <a:t>to </a:t>
            </a:r>
            <a:r>
              <a:rPr sz="2007" b="1" spc="-10" dirty="0">
                <a:solidFill>
                  <a:prstClr val="black"/>
                </a:solidFill>
                <a:latin typeface="Tahoma"/>
                <a:cs typeface="Tahoma"/>
              </a:rPr>
              <a:t>enhance </a:t>
            </a:r>
            <a:r>
              <a:rPr sz="2007" b="1" spc="-5" dirty="0">
                <a:solidFill>
                  <a:prstClr val="black"/>
                </a:solidFill>
                <a:latin typeface="Tahoma"/>
                <a:cs typeface="Tahoma"/>
              </a:rPr>
              <a:t>the </a:t>
            </a:r>
            <a:r>
              <a:rPr sz="2007" b="1" spc="-10" dirty="0">
                <a:solidFill>
                  <a:prstClr val="black"/>
                </a:solidFill>
                <a:latin typeface="Tahoma"/>
                <a:cs typeface="Tahoma"/>
              </a:rPr>
              <a:t>distinction between urban </a:t>
            </a:r>
            <a:r>
              <a:rPr sz="2007" b="1" spc="-5" dirty="0">
                <a:solidFill>
                  <a:prstClr val="black"/>
                </a:solidFill>
                <a:latin typeface="Tahoma"/>
                <a:cs typeface="Tahoma"/>
              </a:rPr>
              <a:t>and </a:t>
            </a:r>
            <a:r>
              <a:rPr sz="2007" b="1" spc="-10" dirty="0">
                <a:solidFill>
                  <a:prstClr val="black"/>
                </a:solidFill>
                <a:latin typeface="Tahoma"/>
                <a:cs typeface="Tahoma"/>
              </a:rPr>
              <a:t>rural  places.</a:t>
            </a:r>
            <a:endParaRPr sz="2007" dirty="0">
              <a:solidFill>
                <a:prstClr val="black"/>
              </a:solidFill>
              <a:latin typeface="Tahoma"/>
              <a:cs typeface="Tahoma"/>
            </a:endParaRPr>
          </a:p>
          <a:p>
            <a:pPr defTabSz="917783">
              <a:spcBef>
                <a:spcPts val="45"/>
              </a:spcBef>
            </a:pPr>
            <a:endParaRPr sz="1857" dirty="0">
              <a:solidFill>
                <a:prstClr val="black"/>
              </a:solidFill>
              <a:latin typeface="Tahoma"/>
              <a:cs typeface="Tahoma"/>
            </a:endParaRPr>
          </a:p>
          <a:p>
            <a:pPr marL="12747" defTabSz="917783">
              <a:spcBef>
                <a:spcPts val="5"/>
              </a:spcBef>
            </a:pPr>
            <a:r>
              <a:rPr sz="2007" b="1" spc="-5" dirty="0">
                <a:solidFill>
                  <a:prstClr val="black"/>
                </a:solidFill>
                <a:latin typeface="Tahoma"/>
                <a:cs typeface="Tahoma"/>
              </a:rPr>
              <a:t>Use open space to control and shape urban</a:t>
            </a:r>
            <a:r>
              <a:rPr sz="2007" b="1" spc="50" dirty="0">
                <a:solidFill>
                  <a:prstClr val="black"/>
                </a:solidFill>
                <a:latin typeface="Tahoma"/>
                <a:cs typeface="Tahoma"/>
              </a:rPr>
              <a:t> </a:t>
            </a:r>
            <a:r>
              <a:rPr sz="2007" b="1" spc="-5" dirty="0">
                <a:solidFill>
                  <a:prstClr val="black"/>
                </a:solidFill>
                <a:latin typeface="Tahoma"/>
                <a:cs typeface="Tahoma"/>
              </a:rPr>
              <a:t>growth.</a:t>
            </a:r>
            <a:endParaRPr sz="2007" dirty="0">
              <a:solidFill>
                <a:prstClr val="black"/>
              </a:solidFill>
              <a:latin typeface="Tahoma"/>
              <a:cs typeface="Tahoma"/>
            </a:endParaRPr>
          </a:p>
          <a:p>
            <a:pPr defTabSz="917783">
              <a:spcBef>
                <a:spcPts val="45"/>
              </a:spcBef>
            </a:pPr>
            <a:endParaRPr sz="1957" dirty="0">
              <a:solidFill>
                <a:prstClr val="black"/>
              </a:solidFill>
              <a:latin typeface="Tahoma"/>
              <a:cs typeface="Tahoma"/>
            </a:endParaRPr>
          </a:p>
          <a:p>
            <a:pPr marL="12747" marR="5099" defTabSz="917783"/>
            <a:r>
              <a:rPr sz="2007" b="1" spc="-5" dirty="0">
                <a:solidFill>
                  <a:prstClr val="black"/>
                </a:solidFill>
                <a:latin typeface="Tahoma"/>
                <a:cs typeface="Tahoma"/>
              </a:rPr>
              <a:t>Promote the use of </a:t>
            </a:r>
            <a:r>
              <a:rPr sz="2007" b="1" spc="-10" dirty="0">
                <a:solidFill>
                  <a:prstClr val="black"/>
                </a:solidFill>
                <a:latin typeface="Tahoma"/>
                <a:cs typeface="Tahoma"/>
              </a:rPr>
              <a:t>higher </a:t>
            </a:r>
            <a:r>
              <a:rPr sz="2007" b="1" spc="-5" dirty="0">
                <a:solidFill>
                  <a:prstClr val="black"/>
                </a:solidFill>
                <a:latin typeface="Tahoma"/>
                <a:cs typeface="Tahoma"/>
              </a:rPr>
              <a:t>residential densities and smaller  lot </a:t>
            </a:r>
            <a:r>
              <a:rPr sz="2007" b="1" spc="-10" dirty="0">
                <a:solidFill>
                  <a:prstClr val="black"/>
                </a:solidFill>
                <a:latin typeface="Tahoma"/>
                <a:cs typeface="Tahoma"/>
              </a:rPr>
              <a:t>frontages </a:t>
            </a:r>
            <a:r>
              <a:rPr sz="2007" b="1" spc="-5" dirty="0">
                <a:solidFill>
                  <a:prstClr val="black"/>
                </a:solidFill>
                <a:latin typeface="Tahoma"/>
                <a:cs typeface="Tahoma"/>
              </a:rPr>
              <a:t>in </a:t>
            </a:r>
            <a:r>
              <a:rPr sz="2007" b="1" spc="-10" dirty="0">
                <a:solidFill>
                  <a:prstClr val="black"/>
                </a:solidFill>
                <a:latin typeface="Tahoma"/>
                <a:cs typeface="Tahoma"/>
              </a:rPr>
              <a:t>urban </a:t>
            </a:r>
            <a:r>
              <a:rPr sz="2007" b="1" spc="-5" dirty="0">
                <a:solidFill>
                  <a:prstClr val="black"/>
                </a:solidFill>
                <a:latin typeface="Tahoma"/>
                <a:cs typeface="Tahoma"/>
              </a:rPr>
              <a:t>and suburban areas, and town </a:t>
            </a:r>
            <a:r>
              <a:rPr sz="2007" b="1" spc="-10" dirty="0">
                <a:solidFill>
                  <a:prstClr val="black"/>
                </a:solidFill>
                <a:latin typeface="Tahoma"/>
                <a:cs typeface="Tahoma"/>
              </a:rPr>
              <a:t>centers,  </a:t>
            </a:r>
            <a:r>
              <a:rPr sz="2007" b="1" spc="-5" dirty="0">
                <a:solidFill>
                  <a:prstClr val="black"/>
                </a:solidFill>
                <a:latin typeface="Tahoma"/>
                <a:cs typeface="Tahoma"/>
              </a:rPr>
              <a:t>where </a:t>
            </a:r>
            <a:r>
              <a:rPr sz="2007" b="1" spc="-10" dirty="0">
                <a:solidFill>
                  <a:prstClr val="black"/>
                </a:solidFill>
                <a:latin typeface="Tahoma"/>
                <a:cs typeface="Tahoma"/>
              </a:rPr>
              <a:t>public </a:t>
            </a:r>
            <a:r>
              <a:rPr sz="2007" b="1" spc="-5" dirty="0">
                <a:solidFill>
                  <a:prstClr val="black"/>
                </a:solidFill>
                <a:latin typeface="Tahoma"/>
                <a:cs typeface="Tahoma"/>
              </a:rPr>
              <a:t>water and sewer service is </a:t>
            </a:r>
            <a:r>
              <a:rPr sz="2007" b="1" spc="-10" dirty="0">
                <a:solidFill>
                  <a:prstClr val="black"/>
                </a:solidFill>
                <a:latin typeface="Tahoma"/>
                <a:cs typeface="Tahoma"/>
              </a:rPr>
              <a:t>present </a:t>
            </a:r>
            <a:r>
              <a:rPr sz="2007" b="1" spc="-5" dirty="0">
                <a:solidFill>
                  <a:prstClr val="black"/>
                </a:solidFill>
                <a:latin typeface="Tahoma"/>
                <a:cs typeface="Tahoma"/>
              </a:rPr>
              <a:t>or</a:t>
            </a:r>
            <a:r>
              <a:rPr sz="2007" b="1" spc="120" dirty="0">
                <a:solidFill>
                  <a:prstClr val="black"/>
                </a:solidFill>
                <a:latin typeface="Tahoma"/>
                <a:cs typeface="Tahoma"/>
              </a:rPr>
              <a:t> </a:t>
            </a:r>
            <a:r>
              <a:rPr sz="2007" b="1" spc="-10" dirty="0">
                <a:solidFill>
                  <a:prstClr val="black"/>
                </a:solidFill>
                <a:latin typeface="Tahoma"/>
                <a:cs typeface="Tahoma"/>
              </a:rPr>
              <a:t>planned.</a:t>
            </a:r>
            <a:endParaRPr sz="2007" dirty="0">
              <a:solidFill>
                <a:prstClr val="black"/>
              </a:solidFill>
              <a:latin typeface="Tahoma"/>
              <a:cs typeface="Tahoma"/>
            </a:endParaRPr>
          </a:p>
          <a:p>
            <a:pPr defTabSz="917783">
              <a:spcBef>
                <a:spcPts val="45"/>
              </a:spcBef>
            </a:pPr>
            <a:endParaRPr sz="1957" dirty="0">
              <a:solidFill>
                <a:prstClr val="black"/>
              </a:solidFill>
              <a:latin typeface="Tahoma"/>
              <a:cs typeface="Tahoma"/>
            </a:endParaRPr>
          </a:p>
          <a:p>
            <a:pPr marL="12747" marR="567878" algn="just" defTabSz="917783"/>
            <a:r>
              <a:rPr sz="2007" b="1" spc="-5" dirty="0">
                <a:solidFill>
                  <a:prstClr val="black"/>
                </a:solidFill>
                <a:latin typeface="Tahoma"/>
                <a:cs typeface="Tahoma"/>
              </a:rPr>
              <a:t>Promote low overall density </a:t>
            </a:r>
            <a:r>
              <a:rPr sz="2007" b="1" spc="-10" dirty="0">
                <a:solidFill>
                  <a:prstClr val="black"/>
                </a:solidFill>
                <a:latin typeface="Tahoma"/>
                <a:cs typeface="Tahoma"/>
              </a:rPr>
              <a:t>where public service </a:t>
            </a:r>
            <a:r>
              <a:rPr sz="2007" b="1" spc="-5" dirty="0">
                <a:solidFill>
                  <a:prstClr val="black"/>
                </a:solidFill>
                <a:latin typeface="Tahoma"/>
                <a:cs typeface="Tahoma"/>
              </a:rPr>
              <a:t>are </a:t>
            </a:r>
            <a:r>
              <a:rPr sz="2007" b="1" spc="-10" dirty="0">
                <a:solidFill>
                  <a:prstClr val="black"/>
                </a:solidFill>
                <a:latin typeface="Tahoma"/>
                <a:cs typeface="Tahoma"/>
              </a:rPr>
              <a:t>not  planned. Promote </a:t>
            </a:r>
            <a:r>
              <a:rPr sz="2007" b="1" spc="-5" dirty="0">
                <a:solidFill>
                  <a:prstClr val="black"/>
                </a:solidFill>
                <a:latin typeface="Tahoma"/>
                <a:cs typeface="Tahoma"/>
              </a:rPr>
              <a:t>the </a:t>
            </a:r>
            <a:r>
              <a:rPr sz="2007" b="1" spc="-10" dirty="0">
                <a:solidFill>
                  <a:prstClr val="black"/>
                </a:solidFill>
                <a:latin typeface="Tahoma"/>
                <a:cs typeface="Tahoma"/>
              </a:rPr>
              <a:t>clustering </a:t>
            </a:r>
            <a:r>
              <a:rPr sz="2007" b="1" spc="-5" dirty="0">
                <a:solidFill>
                  <a:prstClr val="black"/>
                </a:solidFill>
                <a:latin typeface="Tahoma"/>
                <a:cs typeface="Tahoma"/>
              </a:rPr>
              <a:t>of development in these  </a:t>
            </a:r>
            <a:r>
              <a:rPr sz="2007" b="1" spc="-10" dirty="0">
                <a:solidFill>
                  <a:prstClr val="black"/>
                </a:solidFill>
                <a:latin typeface="Tahoma"/>
                <a:cs typeface="Tahoma"/>
              </a:rPr>
              <a:t>areas.</a:t>
            </a:r>
            <a:endParaRPr sz="2007" dirty="0">
              <a:solidFill>
                <a:prstClr val="black"/>
              </a:solidFill>
              <a:latin typeface="Tahoma"/>
              <a:cs typeface="Tahoma"/>
            </a:endParaRPr>
          </a:p>
        </p:txBody>
      </p:sp>
      <p:sp>
        <p:nvSpPr>
          <p:cNvPr id="17" name="object 17"/>
          <p:cNvSpPr txBox="1"/>
          <p:nvPr/>
        </p:nvSpPr>
        <p:spPr>
          <a:xfrm>
            <a:off x="1586801" y="668973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3113152" y="293186"/>
            <a:ext cx="5659762" cy="902242"/>
          </a:xfrm>
          <a:prstGeom prst="rect">
            <a:avLst/>
          </a:prstGeom>
          <a:solidFill>
            <a:srgbClr val="FFFFCC"/>
          </a:solidFill>
        </p:spPr>
        <p:txBody>
          <a:bodyPr vert="horz" wrap="square" lIns="0" tIns="402175" rIns="0" bIns="0" rtlCol="0">
            <a:spAutoFit/>
          </a:bodyPr>
          <a:lstStyle/>
          <a:p>
            <a:pPr marL="251116">
              <a:spcBef>
                <a:spcPts val="3167"/>
              </a:spcBef>
            </a:pPr>
            <a:r>
              <a:rPr sz="3212" spc="-5" dirty="0"/>
              <a:t>What Needs To Be</a:t>
            </a:r>
            <a:r>
              <a:rPr sz="3212" spc="-15" dirty="0"/>
              <a:t> </a:t>
            </a:r>
            <a:r>
              <a:rPr sz="3212" spc="-5" dirty="0"/>
              <a:t>Done?</a:t>
            </a:r>
            <a:endParaRPr sz="3212"/>
          </a:p>
        </p:txBody>
      </p:sp>
      <p:sp>
        <p:nvSpPr>
          <p:cNvPr id="16" name="object 16"/>
          <p:cNvSpPr txBox="1"/>
          <p:nvPr/>
        </p:nvSpPr>
        <p:spPr>
          <a:xfrm>
            <a:off x="2855665" y="2313364"/>
            <a:ext cx="6940220" cy="1454996"/>
          </a:xfrm>
          <a:prstGeom prst="rect">
            <a:avLst/>
          </a:prstGeom>
        </p:spPr>
        <p:txBody>
          <a:bodyPr vert="horz" wrap="square" lIns="0" tIns="12110" rIns="0" bIns="0" rtlCol="0">
            <a:spAutoFit/>
          </a:bodyPr>
          <a:lstStyle/>
          <a:p>
            <a:pPr algn="ctr" defTabSz="917783">
              <a:spcBef>
                <a:spcPts val="95"/>
              </a:spcBef>
            </a:pPr>
            <a:r>
              <a:rPr sz="2007" b="1" spc="-10" dirty="0">
                <a:solidFill>
                  <a:prstClr val="black"/>
                </a:solidFill>
                <a:latin typeface="Tahoma"/>
                <a:cs typeface="Tahoma"/>
              </a:rPr>
              <a:t>State </a:t>
            </a:r>
            <a:r>
              <a:rPr sz="2007" b="1" spc="-5" dirty="0">
                <a:solidFill>
                  <a:prstClr val="black"/>
                </a:solidFill>
                <a:latin typeface="Tahoma"/>
                <a:cs typeface="Tahoma"/>
              </a:rPr>
              <a:t>Investment Strategy that focuses support</a:t>
            </a:r>
            <a:r>
              <a:rPr sz="2007" b="1" spc="-25" dirty="0">
                <a:solidFill>
                  <a:prstClr val="black"/>
                </a:solidFill>
                <a:latin typeface="Tahoma"/>
                <a:cs typeface="Tahoma"/>
              </a:rPr>
              <a:t> </a:t>
            </a:r>
            <a:r>
              <a:rPr sz="2007" b="1" spc="-5" dirty="0">
                <a:solidFill>
                  <a:prstClr val="black"/>
                </a:solidFill>
                <a:latin typeface="Tahoma"/>
                <a:cs typeface="Tahoma"/>
              </a:rPr>
              <a:t>for</a:t>
            </a:r>
            <a:endParaRPr sz="2007">
              <a:solidFill>
                <a:prstClr val="black"/>
              </a:solidFill>
              <a:latin typeface="Tahoma"/>
              <a:cs typeface="Tahoma"/>
            </a:endParaRPr>
          </a:p>
          <a:p>
            <a:pPr marL="12747" marR="5099" algn="ctr" defTabSz="917783">
              <a:lnSpc>
                <a:spcPct val="200000"/>
              </a:lnSpc>
              <a:tabLst>
                <a:tab pos="6506701" algn="l"/>
              </a:tabLst>
            </a:pPr>
            <a:r>
              <a:rPr sz="2007" b="1" spc="-10" dirty="0">
                <a:solidFill>
                  <a:prstClr val="black"/>
                </a:solidFill>
                <a:latin typeface="Tahoma"/>
                <a:cs typeface="Tahoma"/>
              </a:rPr>
              <a:t>growth</a:t>
            </a:r>
            <a:r>
              <a:rPr sz="2007" b="1" spc="-5" dirty="0">
                <a:solidFill>
                  <a:prstClr val="black"/>
                </a:solidFill>
                <a:latin typeface="Tahoma"/>
                <a:cs typeface="Tahoma"/>
              </a:rPr>
              <a:t>-</a:t>
            </a:r>
            <a:r>
              <a:rPr sz="2007" b="1" spc="5" dirty="0">
                <a:solidFill>
                  <a:prstClr val="black"/>
                </a:solidFill>
                <a:latin typeface="Tahoma"/>
                <a:cs typeface="Tahoma"/>
              </a:rPr>
              <a:t> </a:t>
            </a:r>
            <a:r>
              <a:rPr sz="2007" b="1" spc="-10" dirty="0">
                <a:solidFill>
                  <a:prstClr val="black"/>
                </a:solidFill>
                <a:latin typeface="Tahoma"/>
                <a:cs typeface="Tahoma"/>
              </a:rPr>
              <a:t>inducin</a:t>
            </a:r>
            <a:r>
              <a:rPr sz="2007" b="1" spc="-5" dirty="0">
                <a:solidFill>
                  <a:prstClr val="black"/>
                </a:solidFill>
                <a:latin typeface="Tahoma"/>
                <a:cs typeface="Tahoma"/>
              </a:rPr>
              <a:t>g </a:t>
            </a:r>
            <a:r>
              <a:rPr sz="2007" b="1" spc="-10" dirty="0">
                <a:solidFill>
                  <a:prstClr val="black"/>
                </a:solidFill>
                <a:latin typeface="Tahoma"/>
                <a:cs typeface="Tahoma"/>
              </a:rPr>
              <a:t>developmen</a:t>
            </a:r>
            <a:r>
              <a:rPr sz="2007" b="1" spc="-5" dirty="0">
                <a:solidFill>
                  <a:prstClr val="black"/>
                </a:solidFill>
                <a:latin typeface="Tahoma"/>
                <a:cs typeface="Tahoma"/>
              </a:rPr>
              <a:t>t </a:t>
            </a:r>
            <a:r>
              <a:rPr sz="2007" b="1" spc="-10" dirty="0">
                <a:solidFill>
                  <a:prstClr val="black"/>
                </a:solidFill>
                <a:latin typeface="Tahoma"/>
                <a:cs typeface="Tahoma"/>
              </a:rPr>
              <a:t>investmen</a:t>
            </a:r>
            <a:r>
              <a:rPr sz="2007" b="1" spc="-5" dirty="0">
                <a:solidFill>
                  <a:prstClr val="black"/>
                </a:solidFill>
                <a:latin typeface="Tahoma"/>
                <a:cs typeface="Tahoma"/>
              </a:rPr>
              <a:t>t within</a:t>
            </a:r>
            <a:r>
              <a:rPr sz="2007" b="1" dirty="0">
                <a:solidFill>
                  <a:prstClr val="black"/>
                </a:solidFill>
                <a:latin typeface="Tahoma"/>
                <a:cs typeface="Tahoma"/>
              </a:rPr>
              <a:t>	</a:t>
            </a:r>
            <a:r>
              <a:rPr sz="2007" b="1" spc="-5" dirty="0">
                <a:solidFill>
                  <a:prstClr val="black"/>
                </a:solidFill>
                <a:latin typeface="Tahoma"/>
                <a:cs typeface="Tahoma"/>
              </a:rPr>
              <a:t>the  Urban Services Boundary and in Growth</a:t>
            </a:r>
            <a:r>
              <a:rPr sz="2007" b="1" spc="45" dirty="0">
                <a:solidFill>
                  <a:prstClr val="black"/>
                </a:solidFill>
                <a:latin typeface="Tahoma"/>
                <a:cs typeface="Tahoma"/>
              </a:rPr>
              <a:t> </a:t>
            </a:r>
            <a:r>
              <a:rPr sz="2007" b="1" spc="-5" dirty="0">
                <a:solidFill>
                  <a:prstClr val="black"/>
                </a:solidFill>
                <a:latin typeface="Tahoma"/>
                <a:cs typeface="Tahoma"/>
              </a:rPr>
              <a:t>Centers</a:t>
            </a:r>
            <a:endParaRPr sz="2007">
              <a:solidFill>
                <a:prstClr val="black"/>
              </a:solidFill>
              <a:latin typeface="Tahoma"/>
              <a:cs typeface="Tahoma"/>
            </a:endParaRPr>
          </a:p>
        </p:txBody>
      </p:sp>
      <p:sp>
        <p:nvSpPr>
          <p:cNvPr id="17" name="object 17"/>
          <p:cNvSpPr/>
          <p:nvPr/>
        </p:nvSpPr>
        <p:spPr>
          <a:xfrm>
            <a:off x="5115484" y="4040866"/>
            <a:ext cx="1378992" cy="2218015"/>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3189636" y="293186"/>
            <a:ext cx="5200862" cy="723324"/>
          </a:xfrm>
          <a:prstGeom prst="rect">
            <a:avLst/>
          </a:prstGeom>
          <a:solidFill>
            <a:srgbClr val="FFFFCC"/>
          </a:solidFill>
        </p:spPr>
        <p:txBody>
          <a:bodyPr vert="horz" wrap="square" lIns="0" tIns="224987" rIns="0" bIns="0" rtlCol="0">
            <a:spAutoFit/>
          </a:bodyPr>
          <a:lstStyle/>
          <a:p>
            <a:pPr algn="ctr">
              <a:spcBef>
                <a:spcPts val="1771"/>
              </a:spcBef>
            </a:pPr>
            <a:r>
              <a:rPr sz="3212" spc="-10" dirty="0"/>
              <a:t>State</a:t>
            </a:r>
            <a:r>
              <a:rPr sz="3212" spc="-15" dirty="0"/>
              <a:t> </a:t>
            </a:r>
            <a:r>
              <a:rPr sz="3212" spc="-10" dirty="0"/>
              <a:t>Investments</a:t>
            </a:r>
            <a:endParaRPr sz="3212"/>
          </a:p>
        </p:txBody>
      </p:sp>
      <p:sp>
        <p:nvSpPr>
          <p:cNvPr id="17" name="object 17"/>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
        <p:nvSpPr>
          <p:cNvPr id="16" name="object 16"/>
          <p:cNvSpPr txBox="1"/>
          <p:nvPr/>
        </p:nvSpPr>
        <p:spPr>
          <a:xfrm>
            <a:off x="2045700" y="1625014"/>
            <a:ext cx="8056238" cy="3989196"/>
          </a:xfrm>
          <a:prstGeom prst="rect">
            <a:avLst/>
          </a:prstGeom>
        </p:spPr>
        <p:txBody>
          <a:bodyPr vert="horz" wrap="square" lIns="0" tIns="12110" rIns="0" bIns="0" rtlCol="0">
            <a:spAutoFit/>
          </a:bodyPr>
          <a:lstStyle/>
          <a:p>
            <a:pPr marL="356916" marR="5099" indent="-344806" defTabSz="917783">
              <a:spcBef>
                <a:spcPts val="95"/>
              </a:spcBef>
            </a:pPr>
            <a:r>
              <a:rPr sz="2007" b="1" spc="-10" dirty="0">
                <a:solidFill>
                  <a:prstClr val="black"/>
                </a:solidFill>
                <a:latin typeface="Tahoma"/>
                <a:cs typeface="Tahoma"/>
              </a:rPr>
              <a:t>Discretionary </a:t>
            </a:r>
            <a:r>
              <a:rPr sz="2007" b="1" spc="-5" dirty="0">
                <a:solidFill>
                  <a:prstClr val="black"/>
                </a:solidFill>
                <a:latin typeface="Tahoma"/>
                <a:cs typeface="Tahoma"/>
              </a:rPr>
              <a:t>public </a:t>
            </a:r>
            <a:r>
              <a:rPr sz="2007" b="1" spc="-10" dirty="0">
                <a:solidFill>
                  <a:prstClr val="black"/>
                </a:solidFill>
                <a:latin typeface="Tahoma"/>
                <a:cs typeface="Tahoma"/>
              </a:rPr>
              <a:t>infrastructure investments which </a:t>
            </a:r>
            <a:r>
              <a:rPr sz="2007" b="1" spc="-5" dirty="0">
                <a:solidFill>
                  <a:prstClr val="black"/>
                </a:solidFill>
                <a:latin typeface="Tahoma"/>
                <a:cs typeface="Tahoma"/>
              </a:rPr>
              <a:t>can </a:t>
            </a:r>
            <a:r>
              <a:rPr sz="2007" b="1" spc="-10" dirty="0">
                <a:solidFill>
                  <a:prstClr val="black"/>
                </a:solidFill>
                <a:latin typeface="Tahoma"/>
                <a:cs typeface="Tahoma"/>
              </a:rPr>
              <a:t>help  </a:t>
            </a:r>
            <a:r>
              <a:rPr sz="2007" b="1" spc="-5" dirty="0">
                <a:solidFill>
                  <a:prstClr val="black"/>
                </a:solidFill>
                <a:latin typeface="Tahoma"/>
                <a:cs typeface="Tahoma"/>
              </a:rPr>
              <a:t>shape Smart</a:t>
            </a:r>
            <a:r>
              <a:rPr sz="2007" b="1" dirty="0">
                <a:solidFill>
                  <a:prstClr val="black"/>
                </a:solidFill>
                <a:latin typeface="Tahoma"/>
                <a:cs typeface="Tahoma"/>
              </a:rPr>
              <a:t> </a:t>
            </a:r>
            <a:r>
              <a:rPr sz="2007" b="1" spc="-5" dirty="0">
                <a:solidFill>
                  <a:prstClr val="black"/>
                </a:solidFill>
                <a:latin typeface="Tahoma"/>
                <a:cs typeface="Tahoma"/>
              </a:rPr>
              <a:t>growth:</a:t>
            </a:r>
            <a:endParaRPr sz="2007">
              <a:solidFill>
                <a:prstClr val="black"/>
              </a:solidFill>
              <a:latin typeface="Tahoma"/>
              <a:cs typeface="Tahoma"/>
            </a:endParaRPr>
          </a:p>
          <a:p>
            <a:pPr defTabSz="917783">
              <a:spcBef>
                <a:spcPts val="35"/>
              </a:spcBef>
            </a:pPr>
            <a:endParaRPr sz="2760">
              <a:solidFill>
                <a:prstClr val="black"/>
              </a:solidFill>
              <a:latin typeface="Tahoma"/>
              <a:cs typeface="Tahoma"/>
            </a:endParaRPr>
          </a:p>
          <a:p>
            <a:pPr marL="758446" indent="-286807" defTabSz="917783">
              <a:buClr>
                <a:srgbClr val="FFFFCC"/>
              </a:buClr>
              <a:buSzPct val="55000"/>
              <a:buFont typeface="Wingdings"/>
              <a:buChar char="►"/>
              <a:tabLst>
                <a:tab pos="757809" algn="l"/>
                <a:tab pos="758446" algn="l"/>
                <a:tab pos="4351185" algn="l"/>
              </a:tabLst>
            </a:pPr>
            <a:r>
              <a:rPr sz="2007" b="1" spc="-5" dirty="0">
                <a:solidFill>
                  <a:prstClr val="black"/>
                </a:solidFill>
                <a:latin typeface="Tahoma"/>
                <a:cs typeface="Tahoma"/>
              </a:rPr>
              <a:t>Community</a:t>
            </a:r>
            <a:r>
              <a:rPr sz="2007" b="1" spc="15" dirty="0">
                <a:solidFill>
                  <a:prstClr val="black"/>
                </a:solidFill>
                <a:latin typeface="Tahoma"/>
                <a:cs typeface="Tahoma"/>
              </a:rPr>
              <a:t> </a:t>
            </a:r>
            <a:r>
              <a:rPr sz="2007" b="1" spc="-5" dirty="0">
                <a:solidFill>
                  <a:prstClr val="black"/>
                </a:solidFill>
                <a:latin typeface="Tahoma"/>
                <a:cs typeface="Tahoma"/>
              </a:rPr>
              <a:t>Development</a:t>
            </a:r>
            <a:r>
              <a:rPr sz="2007" b="1" spc="-45" dirty="0">
                <a:solidFill>
                  <a:prstClr val="black"/>
                </a:solidFill>
                <a:latin typeface="Tahoma"/>
                <a:cs typeface="Tahoma"/>
              </a:rPr>
              <a:t> </a:t>
            </a:r>
            <a:r>
              <a:rPr sz="1807" b="1" dirty="0">
                <a:solidFill>
                  <a:prstClr val="black"/>
                </a:solidFill>
                <a:latin typeface="Tahoma"/>
                <a:cs typeface="Tahoma"/>
              </a:rPr>
              <a:t>–	</a:t>
            </a:r>
            <a:r>
              <a:rPr sz="1807" b="1" spc="-5" dirty="0">
                <a:solidFill>
                  <a:prstClr val="black"/>
                </a:solidFill>
                <a:latin typeface="Tahoma"/>
                <a:cs typeface="Tahoma"/>
              </a:rPr>
              <a:t>CDBG</a:t>
            </a:r>
            <a:endParaRPr sz="1807">
              <a:solidFill>
                <a:prstClr val="black"/>
              </a:solidFill>
              <a:latin typeface="Tahoma"/>
              <a:cs typeface="Tahoma"/>
            </a:endParaRPr>
          </a:p>
          <a:p>
            <a:pPr marL="758446" indent="-286807" defTabSz="917783">
              <a:spcBef>
                <a:spcPts val="477"/>
              </a:spcBef>
              <a:buClr>
                <a:srgbClr val="FFFFCC"/>
              </a:buClr>
              <a:buSzPct val="55000"/>
              <a:buFont typeface="Wingdings"/>
              <a:buChar char="►"/>
              <a:tabLst>
                <a:tab pos="757809" algn="l"/>
                <a:tab pos="758446" algn="l"/>
                <a:tab pos="2151055" algn="l"/>
              </a:tabLst>
            </a:pPr>
            <a:r>
              <a:rPr sz="2007" b="1" spc="-10" dirty="0">
                <a:solidFill>
                  <a:prstClr val="black"/>
                </a:solidFill>
                <a:latin typeface="Tahoma"/>
                <a:cs typeface="Tahoma"/>
              </a:rPr>
              <a:t>Housing</a:t>
            </a:r>
            <a:r>
              <a:rPr sz="2007" b="1" spc="-50" dirty="0">
                <a:solidFill>
                  <a:prstClr val="black"/>
                </a:solidFill>
                <a:latin typeface="Tahoma"/>
                <a:cs typeface="Tahoma"/>
              </a:rPr>
              <a:t> </a:t>
            </a:r>
            <a:r>
              <a:rPr sz="1807" b="1" dirty="0">
                <a:solidFill>
                  <a:prstClr val="black"/>
                </a:solidFill>
                <a:latin typeface="Tahoma"/>
                <a:cs typeface="Tahoma"/>
              </a:rPr>
              <a:t>–	</a:t>
            </a:r>
            <a:r>
              <a:rPr sz="1807" b="1" spc="-5" dirty="0">
                <a:solidFill>
                  <a:prstClr val="black"/>
                </a:solidFill>
                <a:latin typeface="Tahoma"/>
                <a:cs typeface="Tahoma"/>
              </a:rPr>
              <a:t>Neighborhood Opportunities</a:t>
            </a:r>
            <a:r>
              <a:rPr sz="1807" b="1" spc="10" dirty="0">
                <a:solidFill>
                  <a:prstClr val="black"/>
                </a:solidFill>
                <a:latin typeface="Tahoma"/>
                <a:cs typeface="Tahoma"/>
              </a:rPr>
              <a:t> </a:t>
            </a:r>
            <a:r>
              <a:rPr sz="1807" b="1" spc="-5" dirty="0">
                <a:solidFill>
                  <a:prstClr val="black"/>
                </a:solidFill>
                <a:latin typeface="Tahoma"/>
                <a:cs typeface="Tahoma"/>
              </a:rPr>
              <a:t>Program</a:t>
            </a:r>
            <a:endParaRPr sz="1807">
              <a:solidFill>
                <a:prstClr val="black"/>
              </a:solidFill>
              <a:latin typeface="Tahoma"/>
              <a:cs typeface="Tahoma"/>
            </a:endParaRPr>
          </a:p>
          <a:p>
            <a:pPr marL="758446" indent="-286807" defTabSz="917783">
              <a:spcBef>
                <a:spcPts val="477"/>
              </a:spcBef>
              <a:buClr>
                <a:srgbClr val="FFFFCC"/>
              </a:buClr>
              <a:buSzPct val="55000"/>
              <a:buFont typeface="Wingdings"/>
              <a:buChar char="►"/>
              <a:tabLst>
                <a:tab pos="757809" algn="l"/>
                <a:tab pos="758446" algn="l"/>
                <a:tab pos="4110267" algn="l"/>
              </a:tabLst>
            </a:pPr>
            <a:r>
              <a:rPr sz="2007" b="1" spc="-5" dirty="0">
                <a:solidFill>
                  <a:prstClr val="black"/>
                </a:solidFill>
                <a:latin typeface="Tahoma"/>
                <a:cs typeface="Tahoma"/>
              </a:rPr>
              <a:t>Economic</a:t>
            </a:r>
            <a:r>
              <a:rPr sz="2007" b="1" spc="20" dirty="0">
                <a:solidFill>
                  <a:prstClr val="black"/>
                </a:solidFill>
                <a:latin typeface="Tahoma"/>
                <a:cs typeface="Tahoma"/>
              </a:rPr>
              <a:t> </a:t>
            </a:r>
            <a:r>
              <a:rPr sz="2007" b="1" spc="-5" dirty="0">
                <a:solidFill>
                  <a:prstClr val="black"/>
                </a:solidFill>
                <a:latin typeface="Tahoma"/>
                <a:cs typeface="Tahoma"/>
              </a:rPr>
              <a:t>Development </a:t>
            </a:r>
            <a:r>
              <a:rPr sz="1807" b="1" dirty="0">
                <a:solidFill>
                  <a:prstClr val="black"/>
                </a:solidFill>
                <a:latin typeface="Tahoma"/>
                <a:cs typeface="Tahoma"/>
              </a:rPr>
              <a:t>–	</a:t>
            </a:r>
            <a:r>
              <a:rPr sz="1807" b="1" spc="-5" dirty="0">
                <a:solidFill>
                  <a:prstClr val="black"/>
                </a:solidFill>
                <a:latin typeface="Tahoma"/>
                <a:cs typeface="Tahoma"/>
              </a:rPr>
              <a:t>CEDS</a:t>
            </a:r>
            <a:endParaRPr sz="1807">
              <a:solidFill>
                <a:prstClr val="black"/>
              </a:solidFill>
              <a:latin typeface="Tahoma"/>
              <a:cs typeface="Tahoma"/>
            </a:endParaRPr>
          </a:p>
          <a:p>
            <a:pPr marL="758446" indent="-286807" defTabSz="917783">
              <a:spcBef>
                <a:spcPts val="477"/>
              </a:spcBef>
              <a:buClr>
                <a:srgbClr val="FFFFCC"/>
              </a:buClr>
              <a:buSzPct val="55000"/>
              <a:buFont typeface="Wingdings"/>
              <a:buChar char="►"/>
              <a:tabLst>
                <a:tab pos="757809" algn="l"/>
                <a:tab pos="758446" algn="l"/>
                <a:tab pos="3432764" algn="l"/>
              </a:tabLst>
            </a:pPr>
            <a:r>
              <a:rPr sz="2007" b="1" spc="-5" dirty="0">
                <a:solidFill>
                  <a:prstClr val="black"/>
                </a:solidFill>
                <a:latin typeface="Tahoma"/>
                <a:cs typeface="Tahoma"/>
              </a:rPr>
              <a:t>Land</a:t>
            </a:r>
            <a:r>
              <a:rPr sz="2007" b="1" spc="15" dirty="0">
                <a:solidFill>
                  <a:prstClr val="black"/>
                </a:solidFill>
                <a:latin typeface="Tahoma"/>
                <a:cs typeface="Tahoma"/>
              </a:rPr>
              <a:t> </a:t>
            </a:r>
            <a:r>
              <a:rPr sz="2007" b="1" spc="-5" dirty="0">
                <a:solidFill>
                  <a:prstClr val="black"/>
                </a:solidFill>
                <a:latin typeface="Tahoma"/>
                <a:cs typeface="Tahoma"/>
              </a:rPr>
              <a:t>Preservation</a:t>
            </a:r>
            <a:r>
              <a:rPr sz="2007" b="1" spc="-30" dirty="0">
                <a:solidFill>
                  <a:prstClr val="black"/>
                </a:solidFill>
                <a:latin typeface="Tahoma"/>
                <a:cs typeface="Tahoma"/>
              </a:rPr>
              <a:t> </a:t>
            </a:r>
            <a:r>
              <a:rPr sz="1807" b="1" dirty="0">
                <a:solidFill>
                  <a:prstClr val="black"/>
                </a:solidFill>
                <a:latin typeface="Tahoma"/>
                <a:cs typeface="Tahoma"/>
              </a:rPr>
              <a:t>–	</a:t>
            </a:r>
            <a:r>
              <a:rPr sz="1807" b="1" spc="-5" dirty="0">
                <a:solidFill>
                  <a:prstClr val="black"/>
                </a:solidFill>
                <a:latin typeface="Tahoma"/>
                <a:cs typeface="Tahoma"/>
              </a:rPr>
              <a:t>Open Space grants,</a:t>
            </a:r>
            <a:r>
              <a:rPr sz="1807" b="1" dirty="0">
                <a:solidFill>
                  <a:prstClr val="black"/>
                </a:solidFill>
                <a:latin typeface="Tahoma"/>
                <a:cs typeface="Tahoma"/>
              </a:rPr>
              <a:t> </a:t>
            </a:r>
            <a:r>
              <a:rPr sz="1807" b="1" spc="-5" dirty="0">
                <a:solidFill>
                  <a:prstClr val="black"/>
                </a:solidFill>
                <a:latin typeface="Tahoma"/>
                <a:cs typeface="Tahoma"/>
              </a:rPr>
              <a:t>Bikeways</a:t>
            </a:r>
            <a:endParaRPr sz="1807">
              <a:solidFill>
                <a:prstClr val="black"/>
              </a:solidFill>
              <a:latin typeface="Tahoma"/>
              <a:cs typeface="Tahoma"/>
            </a:endParaRPr>
          </a:p>
          <a:p>
            <a:pPr marL="758446" indent="-286807" defTabSz="917783">
              <a:spcBef>
                <a:spcPts val="472"/>
              </a:spcBef>
              <a:buClr>
                <a:srgbClr val="FFFFCC"/>
              </a:buClr>
              <a:buSzPct val="55000"/>
              <a:buFont typeface="Wingdings"/>
              <a:buChar char="►"/>
              <a:tabLst>
                <a:tab pos="757809" algn="l"/>
                <a:tab pos="758446" algn="l"/>
                <a:tab pos="3061827" algn="l"/>
              </a:tabLst>
            </a:pPr>
            <a:r>
              <a:rPr sz="2007" b="1" spc="-10" dirty="0">
                <a:solidFill>
                  <a:prstClr val="black"/>
                </a:solidFill>
                <a:latin typeface="Tahoma"/>
                <a:cs typeface="Tahoma"/>
              </a:rPr>
              <a:t>Drinking</a:t>
            </a:r>
            <a:r>
              <a:rPr sz="2007" b="1" spc="15" dirty="0">
                <a:solidFill>
                  <a:prstClr val="black"/>
                </a:solidFill>
                <a:latin typeface="Tahoma"/>
                <a:cs typeface="Tahoma"/>
              </a:rPr>
              <a:t> </a:t>
            </a:r>
            <a:r>
              <a:rPr sz="2007" b="1" spc="-10" dirty="0">
                <a:solidFill>
                  <a:prstClr val="black"/>
                </a:solidFill>
                <a:latin typeface="Tahoma"/>
                <a:cs typeface="Tahoma"/>
              </a:rPr>
              <a:t>Water</a:t>
            </a:r>
            <a:r>
              <a:rPr sz="2007" b="1" spc="-20" dirty="0">
                <a:solidFill>
                  <a:prstClr val="black"/>
                </a:solidFill>
                <a:latin typeface="Tahoma"/>
                <a:cs typeface="Tahoma"/>
              </a:rPr>
              <a:t> </a:t>
            </a:r>
            <a:r>
              <a:rPr sz="1807" b="1" dirty="0">
                <a:solidFill>
                  <a:prstClr val="black"/>
                </a:solidFill>
                <a:latin typeface="Tahoma"/>
                <a:cs typeface="Tahoma"/>
              </a:rPr>
              <a:t>–	</a:t>
            </a:r>
            <a:r>
              <a:rPr sz="1807" b="1" spc="-10" dirty="0">
                <a:solidFill>
                  <a:prstClr val="black"/>
                </a:solidFill>
                <a:latin typeface="Tahoma"/>
                <a:cs typeface="Tahoma"/>
              </a:rPr>
              <a:t>Clean </a:t>
            </a:r>
            <a:r>
              <a:rPr sz="1807" b="1" spc="-5" dirty="0">
                <a:solidFill>
                  <a:prstClr val="black"/>
                </a:solidFill>
                <a:latin typeface="Tahoma"/>
                <a:cs typeface="Tahoma"/>
              </a:rPr>
              <a:t>Water</a:t>
            </a:r>
            <a:r>
              <a:rPr sz="1807" b="1" spc="10" dirty="0">
                <a:solidFill>
                  <a:prstClr val="black"/>
                </a:solidFill>
                <a:latin typeface="Tahoma"/>
                <a:cs typeface="Tahoma"/>
              </a:rPr>
              <a:t> </a:t>
            </a:r>
            <a:r>
              <a:rPr sz="1807" b="1" spc="-10" dirty="0">
                <a:solidFill>
                  <a:prstClr val="black"/>
                </a:solidFill>
                <a:latin typeface="Tahoma"/>
                <a:cs typeface="Tahoma"/>
              </a:rPr>
              <a:t>SRF</a:t>
            </a:r>
            <a:endParaRPr sz="1807">
              <a:solidFill>
                <a:prstClr val="black"/>
              </a:solidFill>
              <a:latin typeface="Tahoma"/>
              <a:cs typeface="Tahoma"/>
            </a:endParaRPr>
          </a:p>
          <a:p>
            <a:pPr marL="758446" indent="-286807" defTabSz="917783">
              <a:spcBef>
                <a:spcPts val="482"/>
              </a:spcBef>
              <a:buClr>
                <a:srgbClr val="FFFFCC"/>
              </a:buClr>
              <a:buSzPct val="55000"/>
              <a:buFont typeface="Wingdings"/>
              <a:buChar char="►"/>
              <a:tabLst>
                <a:tab pos="757809" algn="l"/>
                <a:tab pos="758446" algn="l"/>
                <a:tab pos="2657747" algn="l"/>
              </a:tabLst>
            </a:pPr>
            <a:r>
              <a:rPr sz="2007" b="1" spc="-10" dirty="0">
                <a:solidFill>
                  <a:prstClr val="black"/>
                </a:solidFill>
                <a:latin typeface="Tahoma"/>
                <a:cs typeface="Tahoma"/>
              </a:rPr>
              <a:t>Wastewater</a:t>
            </a:r>
            <a:r>
              <a:rPr sz="2007" b="1" spc="-20" dirty="0">
                <a:solidFill>
                  <a:prstClr val="black"/>
                </a:solidFill>
                <a:latin typeface="Tahoma"/>
                <a:cs typeface="Tahoma"/>
              </a:rPr>
              <a:t> </a:t>
            </a:r>
            <a:r>
              <a:rPr sz="1807" b="1" dirty="0">
                <a:solidFill>
                  <a:prstClr val="black"/>
                </a:solidFill>
                <a:latin typeface="Tahoma"/>
                <a:cs typeface="Tahoma"/>
              </a:rPr>
              <a:t>–	</a:t>
            </a:r>
            <a:r>
              <a:rPr sz="1807" b="1" spc="-5" dirty="0">
                <a:solidFill>
                  <a:prstClr val="black"/>
                </a:solidFill>
                <a:latin typeface="Tahoma"/>
                <a:cs typeface="Tahoma"/>
              </a:rPr>
              <a:t>RI Clean Water Finance</a:t>
            </a:r>
            <a:r>
              <a:rPr sz="1807" b="1" spc="10" dirty="0">
                <a:solidFill>
                  <a:prstClr val="black"/>
                </a:solidFill>
                <a:latin typeface="Tahoma"/>
                <a:cs typeface="Tahoma"/>
              </a:rPr>
              <a:t> </a:t>
            </a:r>
            <a:r>
              <a:rPr sz="1807" b="1" spc="-10" dirty="0">
                <a:solidFill>
                  <a:prstClr val="black"/>
                </a:solidFill>
                <a:latin typeface="Tahoma"/>
                <a:cs typeface="Tahoma"/>
              </a:rPr>
              <a:t>SRF</a:t>
            </a:r>
            <a:endParaRPr sz="1807">
              <a:solidFill>
                <a:prstClr val="black"/>
              </a:solidFill>
              <a:latin typeface="Tahoma"/>
              <a:cs typeface="Tahoma"/>
            </a:endParaRPr>
          </a:p>
          <a:p>
            <a:pPr marL="758446" indent="-286807" defTabSz="917783">
              <a:spcBef>
                <a:spcPts val="477"/>
              </a:spcBef>
              <a:buClr>
                <a:srgbClr val="FFFFCC"/>
              </a:buClr>
              <a:buSzPct val="55000"/>
              <a:buFont typeface="Wingdings"/>
              <a:buChar char="►"/>
              <a:tabLst>
                <a:tab pos="757809" algn="l"/>
                <a:tab pos="758446" algn="l"/>
                <a:tab pos="2996817" algn="l"/>
              </a:tabLst>
            </a:pPr>
            <a:r>
              <a:rPr sz="2007" b="1" spc="-10" dirty="0">
                <a:solidFill>
                  <a:prstClr val="black"/>
                </a:solidFill>
                <a:latin typeface="Tahoma"/>
                <a:cs typeface="Tahoma"/>
              </a:rPr>
              <a:t>Transportation</a:t>
            </a:r>
            <a:r>
              <a:rPr sz="2007" b="1" spc="-5" dirty="0">
                <a:solidFill>
                  <a:prstClr val="black"/>
                </a:solidFill>
                <a:latin typeface="Tahoma"/>
                <a:cs typeface="Tahoma"/>
              </a:rPr>
              <a:t> </a:t>
            </a:r>
            <a:r>
              <a:rPr sz="1706" b="1" spc="-5" dirty="0">
                <a:solidFill>
                  <a:prstClr val="black"/>
                </a:solidFill>
                <a:latin typeface="Tahoma"/>
                <a:cs typeface="Tahoma"/>
              </a:rPr>
              <a:t>–	Transportation Enhancement Program,</a:t>
            </a:r>
            <a:r>
              <a:rPr sz="1706" b="1" spc="35" dirty="0">
                <a:solidFill>
                  <a:prstClr val="black"/>
                </a:solidFill>
                <a:latin typeface="Tahoma"/>
                <a:cs typeface="Tahoma"/>
              </a:rPr>
              <a:t> </a:t>
            </a:r>
            <a:r>
              <a:rPr sz="1706" b="1" spc="-5" dirty="0">
                <a:solidFill>
                  <a:prstClr val="black"/>
                </a:solidFill>
                <a:latin typeface="Tahoma"/>
                <a:cs typeface="Tahoma"/>
              </a:rPr>
              <a:t>CMAQ</a:t>
            </a:r>
            <a:endParaRPr sz="1706">
              <a:solidFill>
                <a:prstClr val="black"/>
              </a:solidFill>
              <a:latin typeface="Tahoma"/>
              <a:cs typeface="Tahoma"/>
            </a:endParaRPr>
          </a:p>
          <a:p>
            <a:pPr marL="758446" indent="-286807" defTabSz="917783">
              <a:spcBef>
                <a:spcPts val="477"/>
              </a:spcBef>
              <a:buClr>
                <a:srgbClr val="FFFFCC"/>
              </a:buClr>
              <a:buSzPct val="55000"/>
              <a:buFont typeface="Wingdings"/>
              <a:buChar char="►"/>
              <a:tabLst>
                <a:tab pos="757809" algn="l"/>
                <a:tab pos="758446" algn="l"/>
                <a:tab pos="2379863" algn="l"/>
              </a:tabLst>
            </a:pPr>
            <a:r>
              <a:rPr sz="2007" b="1" spc="-10" dirty="0">
                <a:solidFill>
                  <a:prstClr val="black"/>
                </a:solidFill>
                <a:latin typeface="Tahoma"/>
                <a:cs typeface="Tahoma"/>
              </a:rPr>
              <a:t>Education </a:t>
            </a:r>
            <a:r>
              <a:rPr sz="1807" b="1" dirty="0">
                <a:solidFill>
                  <a:prstClr val="black"/>
                </a:solidFill>
                <a:latin typeface="Tahoma"/>
                <a:cs typeface="Tahoma"/>
              </a:rPr>
              <a:t>–	</a:t>
            </a:r>
            <a:r>
              <a:rPr sz="1807" b="1" spc="-5" dirty="0">
                <a:solidFill>
                  <a:prstClr val="black"/>
                </a:solidFill>
                <a:latin typeface="Tahoma"/>
                <a:cs typeface="Tahoma"/>
              </a:rPr>
              <a:t>School </a:t>
            </a:r>
            <a:r>
              <a:rPr sz="1807" b="1" spc="-10" dirty="0">
                <a:solidFill>
                  <a:prstClr val="black"/>
                </a:solidFill>
                <a:latin typeface="Tahoma"/>
                <a:cs typeface="Tahoma"/>
              </a:rPr>
              <a:t>Housing</a:t>
            </a:r>
            <a:r>
              <a:rPr sz="1807" b="1" spc="5" dirty="0">
                <a:solidFill>
                  <a:prstClr val="black"/>
                </a:solidFill>
                <a:latin typeface="Tahoma"/>
                <a:cs typeface="Tahoma"/>
              </a:rPr>
              <a:t> </a:t>
            </a:r>
            <a:r>
              <a:rPr sz="1807" b="1" spc="-5" dirty="0">
                <a:solidFill>
                  <a:prstClr val="black"/>
                </a:solidFill>
                <a:latin typeface="Tahoma"/>
                <a:cs typeface="Tahoma"/>
              </a:rPr>
              <a:t>Aid</a:t>
            </a:r>
            <a:endParaRPr sz="1807">
              <a:solidFill>
                <a:prstClr val="black"/>
              </a:solidFill>
              <a:latin typeface="Tahoma"/>
              <a:cs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725A95E1-CB1A-4E36-957A-28E099314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315" y="3307702"/>
            <a:ext cx="4572000" cy="3429000"/>
          </a:xfrm>
          <a:prstGeom prst="rect">
            <a:avLst/>
          </a:prstGeom>
        </p:spPr>
      </p:pic>
      <p:sp>
        <p:nvSpPr>
          <p:cNvPr id="7" name="TextBox 6">
            <a:extLst>
              <a:ext uri="{FF2B5EF4-FFF2-40B4-BE49-F238E27FC236}">
                <a16:creationId xmlns:a16="http://schemas.microsoft.com/office/drawing/2014/main" id="{355CAC57-560A-490F-849B-FE381577B568}"/>
              </a:ext>
            </a:extLst>
          </p:cNvPr>
          <p:cNvSpPr txBox="1"/>
          <p:nvPr/>
        </p:nvSpPr>
        <p:spPr>
          <a:xfrm>
            <a:off x="806245" y="522515"/>
            <a:ext cx="10579510" cy="3051110"/>
          </a:xfrm>
          <a:prstGeom prst="rect">
            <a:avLst/>
          </a:prstGeom>
          <a:solidFill>
            <a:srgbClr val="FFFFCC"/>
          </a:solidFill>
          <a:ln w="50800" cmpd="tri">
            <a:solidFill>
              <a:schemeClr val="accent1"/>
            </a:solidFill>
          </a:ln>
        </p:spPr>
        <p:txBody>
          <a:bodyPr wrap="square" lIns="91440" tIns="45720" rIns="91440" bIns="45720" rtlCol="0" anchor="t">
            <a:normAutofit/>
          </a:bodyPr>
          <a:lstStyle/>
          <a:p>
            <a:pPr algn="ctr"/>
            <a:endParaRPr lang="en-US" b="1" u="sng" dirty="0">
              <a:latin typeface="Georgia" panose="02040502050405020303" pitchFamily="18" charset="0"/>
            </a:endParaRPr>
          </a:p>
          <a:p>
            <a:pPr algn="ctr"/>
            <a:r>
              <a:rPr lang="en-US" b="1" u="sng" dirty="0">
                <a:latin typeface="Georgia" panose="02040502050405020303" pitchFamily="18" charset="0"/>
              </a:rPr>
              <a:t>Division of Statewide Planning</a:t>
            </a:r>
          </a:p>
          <a:p>
            <a:pPr algn="just"/>
            <a:endParaRPr lang="en-US" b="1" u="sng" dirty="0">
              <a:latin typeface="Georgia" panose="02040502050405020303" pitchFamily="18" charset="0"/>
            </a:endParaRPr>
          </a:p>
          <a:p>
            <a:pPr algn="just">
              <a:lnSpc>
                <a:spcPct val="150000"/>
              </a:lnSpc>
            </a:pPr>
            <a:r>
              <a:rPr lang="en-US" sz="1600" dirty="0">
                <a:latin typeface="Georgia" panose="02040502050405020303" pitchFamily="18" charset="0"/>
              </a:rPr>
              <a:t>The Statewide Planning Program consists of the State Planning Council, and the Division of Statewide Planning, a division within the Department of Administration. </a:t>
            </a:r>
          </a:p>
          <a:p>
            <a:pPr marL="285750" indent="-285750" algn="just">
              <a:lnSpc>
                <a:spcPct val="150000"/>
              </a:lnSpc>
              <a:buFont typeface="Arial" panose="020B0604020202020204" pitchFamily="34" charset="0"/>
              <a:buChar char="•"/>
            </a:pPr>
            <a:r>
              <a:rPr lang="en-US" sz="1600" i="1" dirty="0">
                <a:latin typeface="Georgia" panose="02040502050405020303" pitchFamily="18" charset="0"/>
              </a:rPr>
              <a:t>The State Planning Council  (27 members) is comprised of federal, state, local, public representatives, and other advisors, and guides the work of the Program. </a:t>
            </a:r>
          </a:p>
          <a:p>
            <a:pPr marL="285750" indent="-285750" algn="just">
              <a:lnSpc>
                <a:spcPct val="150000"/>
              </a:lnSpc>
              <a:buFont typeface="Arial" panose="020B0604020202020204" pitchFamily="34" charset="0"/>
              <a:buChar char="•"/>
            </a:pPr>
            <a:r>
              <a:rPr lang="en-US" sz="1600" i="1" dirty="0">
                <a:latin typeface="Georgia" panose="02040502050405020303" pitchFamily="18" charset="0"/>
              </a:rPr>
              <a:t>The Division of Statewide Planning is the staff agency of the State Planning Council. </a:t>
            </a:r>
          </a:p>
        </p:txBody>
      </p:sp>
    </p:spTree>
    <p:extLst>
      <p:ext uri="{BB962C8B-B14F-4D97-AF65-F5344CB8AC3E}">
        <p14:creationId xmlns:p14="http://schemas.microsoft.com/office/powerpoint/2010/main" val="4205217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5" name="object 15"/>
          <p:cNvSpPr txBox="1">
            <a:spLocks noGrp="1"/>
          </p:cNvSpPr>
          <p:nvPr>
            <p:ph type="title"/>
          </p:nvPr>
        </p:nvSpPr>
        <p:spPr>
          <a:xfrm>
            <a:off x="2195353" y="446152"/>
            <a:ext cx="7801294" cy="631937"/>
          </a:xfrm>
          <a:prstGeom prst="rect">
            <a:avLst/>
          </a:prstGeom>
          <a:solidFill>
            <a:srgbClr val="FFFFCC"/>
          </a:solidFill>
        </p:spPr>
        <p:txBody>
          <a:bodyPr vert="horz" wrap="square" lIns="0" tIns="134483" rIns="0" bIns="0" rtlCol="0">
            <a:spAutoFit/>
          </a:bodyPr>
          <a:lstStyle/>
          <a:p>
            <a:pPr marL="100064">
              <a:spcBef>
                <a:spcPts val="1059"/>
              </a:spcBef>
            </a:pPr>
            <a:r>
              <a:rPr sz="3212" spc="-5" dirty="0"/>
              <a:t>What Are Some Of The Other</a:t>
            </a:r>
            <a:r>
              <a:rPr sz="3212" spc="20" dirty="0"/>
              <a:t> </a:t>
            </a:r>
            <a:r>
              <a:rPr sz="3212" spc="-5" dirty="0"/>
              <a:t>Issues?</a:t>
            </a:r>
            <a:endParaRPr sz="3212"/>
          </a:p>
        </p:txBody>
      </p:sp>
      <p:sp>
        <p:nvSpPr>
          <p:cNvPr id="16" name="object 16"/>
          <p:cNvSpPr/>
          <p:nvPr/>
        </p:nvSpPr>
        <p:spPr>
          <a:xfrm>
            <a:off x="8696432" y="5341082"/>
            <a:ext cx="1912081" cy="1434061"/>
          </a:xfrm>
          <a:prstGeom prst="rect">
            <a:avLst/>
          </a:prstGeom>
          <a:blipFill>
            <a:blip r:embed="rId15"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7" name="object 17"/>
          <p:cNvSpPr/>
          <p:nvPr/>
        </p:nvSpPr>
        <p:spPr>
          <a:xfrm>
            <a:off x="8619948" y="3123066"/>
            <a:ext cx="1835598" cy="1376699"/>
          </a:xfrm>
          <a:prstGeom prst="rect">
            <a:avLst/>
          </a:prstGeom>
          <a:blipFill>
            <a:blip r:embed="rId16"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8" name="object 18"/>
          <p:cNvSpPr/>
          <p:nvPr/>
        </p:nvSpPr>
        <p:spPr>
          <a:xfrm>
            <a:off x="7013800" y="4499765"/>
            <a:ext cx="1988564" cy="1491424"/>
          </a:xfrm>
          <a:prstGeom prst="rect">
            <a:avLst/>
          </a:prstGeom>
          <a:blipFill>
            <a:blip r:embed="rId17" cstate="print"/>
            <a:stretch>
              <a:fillRect/>
            </a:stretch>
          </a:blipFill>
        </p:spPr>
        <p:txBody>
          <a:bodyPr wrap="square" lIns="0" tIns="0" rIns="0" bIns="0" rtlCol="0"/>
          <a:lstStyle/>
          <a:p>
            <a:pPr defTabSz="917783"/>
            <a:endParaRPr sz="1807">
              <a:solidFill>
                <a:prstClr val="black"/>
              </a:solidFill>
              <a:latin typeface="Calibri"/>
            </a:endParaRPr>
          </a:p>
        </p:txBody>
      </p:sp>
      <p:sp>
        <p:nvSpPr>
          <p:cNvPr id="19" name="object 19"/>
          <p:cNvSpPr/>
          <p:nvPr/>
        </p:nvSpPr>
        <p:spPr>
          <a:xfrm>
            <a:off x="6096000" y="3734932"/>
            <a:ext cx="1835598" cy="1376699"/>
          </a:xfrm>
          <a:prstGeom prst="rect">
            <a:avLst/>
          </a:prstGeom>
          <a:blipFill>
            <a:blip r:embed="rId18"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0" name="object 20"/>
          <p:cNvSpPr/>
          <p:nvPr/>
        </p:nvSpPr>
        <p:spPr>
          <a:xfrm>
            <a:off x="7396215" y="2281750"/>
            <a:ext cx="1759114" cy="1319336"/>
          </a:xfrm>
          <a:prstGeom prst="rect">
            <a:avLst/>
          </a:prstGeom>
          <a:blipFill>
            <a:blip r:embed="rId19"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1" name="object 21"/>
          <p:cNvSpPr/>
          <p:nvPr/>
        </p:nvSpPr>
        <p:spPr>
          <a:xfrm>
            <a:off x="6096000" y="1746368"/>
            <a:ext cx="1682631" cy="1261974"/>
          </a:xfrm>
          <a:prstGeom prst="rect">
            <a:avLst/>
          </a:prstGeom>
          <a:blipFill>
            <a:blip r:embed="rId20" cstate="print"/>
            <a:stretch>
              <a:fillRect/>
            </a:stretch>
          </a:blipFill>
        </p:spPr>
        <p:txBody>
          <a:bodyPr wrap="square" lIns="0" tIns="0" rIns="0" bIns="0" rtlCol="0"/>
          <a:lstStyle/>
          <a:p>
            <a:pPr defTabSz="917783"/>
            <a:endParaRPr sz="1807">
              <a:solidFill>
                <a:prstClr val="black"/>
              </a:solidFill>
              <a:latin typeface="Calibri"/>
            </a:endParaRPr>
          </a:p>
        </p:txBody>
      </p:sp>
      <p:sp>
        <p:nvSpPr>
          <p:cNvPr id="22" name="object 22"/>
          <p:cNvSpPr txBox="1"/>
          <p:nvPr/>
        </p:nvSpPr>
        <p:spPr>
          <a:xfrm>
            <a:off x="2045701" y="2007430"/>
            <a:ext cx="3369725" cy="3263924"/>
          </a:xfrm>
          <a:prstGeom prst="rect">
            <a:avLst/>
          </a:prstGeom>
        </p:spPr>
        <p:txBody>
          <a:bodyPr vert="horz" wrap="square" lIns="0" tIns="12110" rIns="0" bIns="0" rtlCol="0">
            <a:spAutoFit/>
          </a:bodyPr>
          <a:lstStyle/>
          <a:p>
            <a:pPr marL="356916" indent="-344169" defTabSz="917783">
              <a:spcBef>
                <a:spcPts val="95"/>
              </a:spcBef>
              <a:buClr>
                <a:srgbClr val="FFFFCC"/>
              </a:buClr>
              <a:buSzPct val="55000"/>
              <a:buFont typeface="Wingdings"/>
              <a:buChar char=""/>
              <a:tabLst>
                <a:tab pos="356278" algn="l"/>
                <a:tab pos="356916" algn="l"/>
              </a:tabLst>
            </a:pPr>
            <a:r>
              <a:rPr sz="2007" b="1" spc="-5" dirty="0">
                <a:solidFill>
                  <a:prstClr val="black"/>
                </a:solidFill>
                <a:latin typeface="Tahoma"/>
                <a:cs typeface="Tahoma"/>
              </a:rPr>
              <a:t>Affordable</a:t>
            </a:r>
            <a:r>
              <a:rPr sz="2007" b="1" dirty="0">
                <a:solidFill>
                  <a:prstClr val="black"/>
                </a:solidFill>
                <a:latin typeface="Tahoma"/>
                <a:cs typeface="Tahoma"/>
              </a:rPr>
              <a:t> </a:t>
            </a:r>
            <a:r>
              <a:rPr sz="2007" b="1" spc="-10" dirty="0">
                <a:solidFill>
                  <a:prstClr val="black"/>
                </a:solidFill>
                <a:latin typeface="Tahoma"/>
                <a:cs typeface="Tahoma"/>
              </a:rPr>
              <a:t>Housing</a:t>
            </a:r>
            <a:endParaRPr sz="2007">
              <a:solidFill>
                <a:prstClr val="black"/>
              </a:solidFill>
              <a:latin typeface="Tahoma"/>
              <a:cs typeface="Tahoma"/>
            </a:endParaRPr>
          </a:p>
          <a:p>
            <a:pPr marL="356916" indent="-344169" defTabSz="917783">
              <a:spcBef>
                <a:spcPts val="1921"/>
              </a:spcBef>
              <a:buClr>
                <a:srgbClr val="FFFFCC"/>
              </a:buClr>
              <a:buSzPct val="55000"/>
              <a:buFont typeface="Wingdings"/>
              <a:buChar char=""/>
              <a:tabLst>
                <a:tab pos="356278" algn="l"/>
                <a:tab pos="356916" algn="l"/>
              </a:tabLst>
            </a:pPr>
            <a:r>
              <a:rPr sz="2007" b="1" spc="-5" dirty="0">
                <a:solidFill>
                  <a:prstClr val="black"/>
                </a:solidFill>
                <a:latin typeface="Tahoma"/>
                <a:cs typeface="Tahoma"/>
              </a:rPr>
              <a:t>Economic</a:t>
            </a:r>
            <a:r>
              <a:rPr sz="2007" b="1" spc="-20" dirty="0">
                <a:solidFill>
                  <a:prstClr val="black"/>
                </a:solidFill>
                <a:latin typeface="Tahoma"/>
                <a:cs typeface="Tahoma"/>
              </a:rPr>
              <a:t> </a:t>
            </a:r>
            <a:r>
              <a:rPr sz="2007" b="1" spc="-5" dirty="0">
                <a:solidFill>
                  <a:prstClr val="black"/>
                </a:solidFill>
                <a:latin typeface="Tahoma"/>
                <a:cs typeface="Tahoma"/>
              </a:rPr>
              <a:t>Development</a:t>
            </a:r>
            <a:endParaRPr sz="2007">
              <a:solidFill>
                <a:prstClr val="black"/>
              </a:solidFill>
              <a:latin typeface="Tahoma"/>
              <a:cs typeface="Tahoma"/>
            </a:endParaRPr>
          </a:p>
          <a:p>
            <a:pPr marL="356916" indent="-344169" defTabSz="917783">
              <a:spcBef>
                <a:spcPts val="1921"/>
              </a:spcBef>
              <a:buClr>
                <a:srgbClr val="FFFFCC"/>
              </a:buClr>
              <a:buSzPct val="55000"/>
              <a:buFont typeface="Wingdings"/>
              <a:buChar char=""/>
              <a:tabLst>
                <a:tab pos="356278" algn="l"/>
                <a:tab pos="356916" algn="l"/>
              </a:tabLst>
            </a:pPr>
            <a:r>
              <a:rPr sz="2007" b="1" spc="-10" dirty="0">
                <a:solidFill>
                  <a:prstClr val="black"/>
                </a:solidFill>
                <a:latin typeface="Tahoma"/>
                <a:cs typeface="Tahoma"/>
              </a:rPr>
              <a:t>Resource Constraints</a:t>
            </a:r>
            <a:endParaRPr sz="2007">
              <a:solidFill>
                <a:prstClr val="black"/>
              </a:solidFill>
              <a:latin typeface="Tahoma"/>
              <a:cs typeface="Tahoma"/>
            </a:endParaRPr>
          </a:p>
          <a:p>
            <a:pPr marL="758446" lvl="1" indent="-286807" defTabSz="917783">
              <a:spcBef>
                <a:spcPts val="477"/>
              </a:spcBef>
              <a:buClr>
                <a:srgbClr val="FFFFCC"/>
              </a:buClr>
              <a:buSzPct val="55000"/>
              <a:buFont typeface="Tahoma"/>
              <a:buChar char="–"/>
              <a:tabLst>
                <a:tab pos="757809" algn="l"/>
                <a:tab pos="758446" algn="l"/>
              </a:tabLst>
            </a:pPr>
            <a:r>
              <a:rPr sz="2007" b="1" spc="-10" dirty="0">
                <a:solidFill>
                  <a:prstClr val="black"/>
                </a:solidFill>
                <a:latin typeface="Tahoma"/>
                <a:cs typeface="Tahoma"/>
              </a:rPr>
              <a:t>Water</a:t>
            </a:r>
            <a:endParaRPr sz="2007">
              <a:solidFill>
                <a:prstClr val="black"/>
              </a:solidFill>
              <a:latin typeface="Tahoma"/>
              <a:cs typeface="Tahoma"/>
            </a:endParaRPr>
          </a:p>
          <a:p>
            <a:pPr marL="758446" lvl="1" indent="-286807" defTabSz="917783">
              <a:spcBef>
                <a:spcPts val="477"/>
              </a:spcBef>
              <a:buClr>
                <a:srgbClr val="FFFFCC"/>
              </a:buClr>
              <a:buSzPct val="55000"/>
              <a:buFont typeface="Tahoma"/>
              <a:buChar char="–"/>
              <a:tabLst>
                <a:tab pos="757809" algn="l"/>
                <a:tab pos="758446" algn="l"/>
              </a:tabLst>
            </a:pPr>
            <a:r>
              <a:rPr sz="2007" b="1" spc="-10" dirty="0">
                <a:solidFill>
                  <a:prstClr val="black"/>
                </a:solidFill>
                <a:latin typeface="Tahoma"/>
                <a:cs typeface="Tahoma"/>
              </a:rPr>
              <a:t>Sewer</a:t>
            </a:r>
            <a:endParaRPr sz="2007">
              <a:solidFill>
                <a:prstClr val="black"/>
              </a:solidFill>
              <a:latin typeface="Tahoma"/>
              <a:cs typeface="Tahoma"/>
            </a:endParaRPr>
          </a:p>
          <a:p>
            <a:pPr marL="356916" indent="-344169" defTabSz="917783">
              <a:spcBef>
                <a:spcPts val="1917"/>
              </a:spcBef>
              <a:buClr>
                <a:srgbClr val="FFFFCC"/>
              </a:buClr>
              <a:buSzPct val="55000"/>
              <a:buFont typeface="Wingdings"/>
              <a:buChar char=""/>
              <a:tabLst>
                <a:tab pos="356278" algn="l"/>
                <a:tab pos="356916" algn="l"/>
              </a:tabLst>
            </a:pPr>
            <a:r>
              <a:rPr sz="2007" b="1" spc="-10" dirty="0">
                <a:solidFill>
                  <a:prstClr val="black"/>
                </a:solidFill>
                <a:latin typeface="Tahoma"/>
                <a:cs typeface="Tahoma"/>
              </a:rPr>
              <a:t>Open Space</a:t>
            </a:r>
            <a:r>
              <a:rPr sz="2007" b="1" spc="-5" dirty="0">
                <a:solidFill>
                  <a:prstClr val="black"/>
                </a:solidFill>
                <a:latin typeface="Tahoma"/>
                <a:cs typeface="Tahoma"/>
              </a:rPr>
              <a:t> </a:t>
            </a:r>
            <a:r>
              <a:rPr sz="2007" b="1" spc="-10" dirty="0">
                <a:solidFill>
                  <a:prstClr val="black"/>
                </a:solidFill>
                <a:latin typeface="Tahoma"/>
                <a:cs typeface="Tahoma"/>
              </a:rPr>
              <a:t>Protection</a:t>
            </a:r>
            <a:endParaRPr sz="2007">
              <a:solidFill>
                <a:prstClr val="black"/>
              </a:solidFill>
              <a:latin typeface="Tahoma"/>
              <a:cs typeface="Tahoma"/>
            </a:endParaRPr>
          </a:p>
          <a:p>
            <a:pPr marL="356916" indent="-344169" defTabSz="917783">
              <a:spcBef>
                <a:spcPts val="1921"/>
              </a:spcBef>
              <a:buClr>
                <a:srgbClr val="FFFFCC"/>
              </a:buClr>
              <a:buSzPct val="55000"/>
              <a:buFont typeface="Wingdings"/>
              <a:buChar char=""/>
              <a:tabLst>
                <a:tab pos="356278" algn="l"/>
                <a:tab pos="356916" algn="l"/>
              </a:tabLst>
            </a:pPr>
            <a:r>
              <a:rPr sz="2007" b="1" spc="-10" dirty="0">
                <a:solidFill>
                  <a:prstClr val="black"/>
                </a:solidFill>
                <a:latin typeface="Tahoma"/>
                <a:cs typeface="Tahoma"/>
              </a:rPr>
              <a:t>Transportation</a:t>
            </a:r>
            <a:endParaRPr sz="2007">
              <a:solidFill>
                <a:prstClr val="black"/>
              </a:solidFill>
              <a:latin typeface="Tahoma"/>
              <a:cs typeface="Tahoma"/>
            </a:endParaRPr>
          </a:p>
        </p:txBody>
      </p:sp>
      <p:sp>
        <p:nvSpPr>
          <p:cNvPr id="23" name="object 23"/>
          <p:cNvSpPr txBox="1"/>
          <p:nvPr/>
        </p:nvSpPr>
        <p:spPr>
          <a:xfrm>
            <a:off x="1586801" y="6689686"/>
            <a:ext cx="1933751" cy="136248"/>
          </a:xfrm>
          <a:prstGeom prst="rect">
            <a:avLst/>
          </a:prstGeom>
        </p:spPr>
        <p:txBody>
          <a:bodyPr vert="horz" wrap="square" lIns="0" tIns="12110" rIns="0" bIns="0" rtlCol="0">
            <a:spAutoFit/>
          </a:bodyPr>
          <a:lstStyle/>
          <a:p>
            <a:pPr marL="12747" defTabSz="917783">
              <a:spcBef>
                <a:spcPts val="95"/>
              </a:spcBef>
            </a:pPr>
            <a:r>
              <a:rPr sz="803" spc="-5" dirty="0">
                <a:solidFill>
                  <a:prstClr val="black"/>
                </a:solidFill>
                <a:latin typeface="Tahoma"/>
                <a:cs typeface="Tahoma"/>
              </a:rPr>
              <a:t>R.I. Statewide Planning Program</a:t>
            </a:r>
            <a:r>
              <a:rPr sz="803" spc="30" dirty="0">
                <a:solidFill>
                  <a:prstClr val="black"/>
                </a:solidFill>
                <a:latin typeface="Tahoma"/>
                <a:cs typeface="Tahoma"/>
              </a:rPr>
              <a:t> </a:t>
            </a:r>
            <a:r>
              <a:rPr sz="803" spc="-5" dirty="0">
                <a:solidFill>
                  <a:prstClr val="black"/>
                </a:solidFill>
                <a:latin typeface="Tahoma"/>
                <a:cs typeface="Tahoma"/>
              </a:rPr>
              <a:t>05-12-06</a:t>
            </a:r>
            <a:endParaRPr sz="803">
              <a:solidFill>
                <a:prstClr val="black"/>
              </a:solidFill>
              <a:latin typeface="Tahoma"/>
              <a:cs typeface="Tahom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17AD434-6438-4186-B18B-F92A67BF10C1}"/>
              </a:ext>
            </a:extLst>
          </p:cNvPr>
          <p:cNvSpPr>
            <a:spLocks noChangeArrowheads="1"/>
          </p:cNvSpPr>
          <p:nvPr/>
        </p:nvSpPr>
        <p:spPr bwMode="auto">
          <a:xfrm>
            <a:off x="1843437" y="1136415"/>
            <a:ext cx="8269941"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algn="ctr"/>
            <a:r>
              <a:rPr lang="en-US" altLang="en-US" sz="4400" i="1" dirty="0">
                <a:solidFill>
                  <a:srgbClr val="003399"/>
                </a:solidFill>
                <a:effectLst>
                  <a:outerShdw blurRad="38100" dist="38100" dir="2700000" algn="tl">
                    <a:srgbClr val="C0C0C0"/>
                  </a:outerShdw>
                </a:effectLst>
                <a:latin typeface="Georgia"/>
                <a:cs typeface="Times New Roman"/>
              </a:rPr>
              <a:t>A plan without data is a guess;</a:t>
            </a:r>
          </a:p>
          <a:p>
            <a:pPr algn="ctr"/>
            <a:endParaRPr lang="en-US" altLang="en-US" sz="4400" i="1" dirty="0">
              <a:solidFill>
                <a:srgbClr val="003399"/>
              </a:solidFill>
              <a:effectLst>
                <a:outerShdw blurRad="38100" dist="38100" dir="2700000" algn="tl">
                  <a:srgbClr val="C0C0C0"/>
                </a:outerShdw>
              </a:effectLst>
              <a:latin typeface="Georgia"/>
              <a:cs typeface="Times New Roman"/>
            </a:endParaRPr>
          </a:p>
          <a:p>
            <a:pPr algn="ctr"/>
            <a:r>
              <a:rPr lang="en-US" altLang="en-US" sz="4400" i="1" dirty="0">
                <a:solidFill>
                  <a:srgbClr val="003399"/>
                </a:solidFill>
                <a:effectLst>
                  <a:outerShdw blurRad="38100" dist="38100" dir="2700000" algn="tl">
                    <a:srgbClr val="C0C0C0"/>
                  </a:outerShdw>
                </a:effectLst>
                <a:latin typeface="Georgia"/>
                <a:cs typeface="Times New Roman"/>
              </a:rPr>
              <a:t>A plan isn't just a list of hopes and wishes, it develops measurable, achievable criteria.</a:t>
            </a:r>
            <a:endParaRPr lang="en-US" altLang="en-US" sz="4400" i="1">
              <a:solidFill>
                <a:srgbClr val="003399"/>
              </a:solidFill>
              <a:effectLst>
                <a:outerShdw blurRad="38100" dist="38100" dir="2700000" algn="tl">
                  <a:srgbClr val="C0C0C0"/>
                </a:outerShdw>
              </a:effectLst>
              <a:latin typeface="Georgia"/>
              <a:cs typeface="Times New Roman" panose="02020603050405020304" pitchFamily="18" charset="0"/>
            </a:endParaRPr>
          </a:p>
        </p:txBody>
      </p:sp>
    </p:spTree>
    <p:extLst>
      <p:ext uri="{BB962C8B-B14F-4D97-AF65-F5344CB8AC3E}">
        <p14:creationId xmlns:p14="http://schemas.microsoft.com/office/powerpoint/2010/main" val="179605353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a:spLocks noGrp="1"/>
          </p:cNvSpPr>
          <p:nvPr>
            <p:ph type="title"/>
          </p:nvPr>
        </p:nvSpPr>
        <p:spPr>
          <a:xfrm>
            <a:off x="1736454" y="216702"/>
            <a:ext cx="4818446" cy="631937"/>
          </a:xfrm>
          <a:prstGeom prst="rect">
            <a:avLst/>
          </a:prstGeom>
          <a:solidFill>
            <a:srgbClr val="FFFFCC"/>
          </a:solidFill>
        </p:spPr>
        <p:txBody>
          <a:bodyPr vert="horz" wrap="square" lIns="0" tIns="134483" rIns="0" bIns="0" rtlCol="0">
            <a:spAutoFit/>
          </a:bodyPr>
          <a:lstStyle/>
          <a:p>
            <a:pPr marL="258127">
              <a:spcBef>
                <a:spcPts val="1059"/>
              </a:spcBef>
            </a:pPr>
            <a:r>
              <a:rPr sz="3212" spc="-5" dirty="0"/>
              <a:t>The Challenge</a:t>
            </a:r>
            <a:r>
              <a:rPr sz="3212" spc="-25" dirty="0"/>
              <a:t> </a:t>
            </a:r>
            <a:r>
              <a:rPr sz="3212" spc="-5" dirty="0"/>
              <a:t>Ahead</a:t>
            </a:r>
            <a:endParaRPr sz="3212"/>
          </a:p>
        </p:txBody>
      </p:sp>
      <p:sp>
        <p:nvSpPr>
          <p:cNvPr id="16" name="object 16"/>
          <p:cNvSpPr/>
          <p:nvPr/>
        </p:nvSpPr>
        <p:spPr>
          <a:xfrm>
            <a:off x="5878022" y="1058019"/>
            <a:ext cx="4794226" cy="5799980"/>
          </a:xfrm>
          <a:prstGeom prst="rect">
            <a:avLst/>
          </a:prstGeom>
          <a:blipFill>
            <a:blip r:embed="rId15"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1921032" y="2129038"/>
            <a:ext cx="3149836" cy="1528391"/>
          </a:xfrm>
          <a:prstGeom prst="rect">
            <a:avLst/>
          </a:prstGeom>
        </p:spPr>
        <p:txBody>
          <a:bodyPr vert="horz" wrap="square" lIns="0" tIns="12747" rIns="0" bIns="0" rtlCol="0">
            <a:spAutoFit/>
          </a:bodyPr>
          <a:lstStyle/>
          <a:p>
            <a:pPr marL="0" marR="0" lvl="0" indent="0" algn="ctr" defTabSz="917783" rtl="0" eaLnBrk="1" fontAlgn="auto" latinLnBrk="0" hangingPunct="1">
              <a:lnSpc>
                <a:spcPts val="2745"/>
              </a:lnSpc>
              <a:spcBef>
                <a:spcPts val="100"/>
              </a:spcBef>
              <a:spcAft>
                <a:spcPts val="0"/>
              </a:spcAft>
              <a:buClrTx/>
              <a:buSzTx/>
              <a:buFontTx/>
              <a:buNone/>
              <a:tabLst/>
              <a:defRPr/>
            </a:pPr>
            <a:r>
              <a:rPr kumimoji="0" sz="2409" b="1" i="0" u="none" strike="noStrike" kern="1200" cap="none" spc="-5" normalizeH="0" baseline="0" noProof="0" dirty="0">
                <a:ln>
                  <a:noFill/>
                </a:ln>
                <a:solidFill>
                  <a:prstClr val="black"/>
                </a:solidFill>
                <a:effectLst/>
                <a:uLnTx/>
                <a:uFillTx/>
                <a:latin typeface="Tahoma"/>
                <a:ea typeface="+mn-ea"/>
                <a:cs typeface="Tahoma"/>
              </a:rPr>
              <a:t>How do </a:t>
            </a:r>
            <a:r>
              <a:rPr kumimoji="0" sz="2409" b="1" i="0" u="none" strike="noStrike" kern="1200" cap="none" spc="0" normalizeH="0" baseline="0" noProof="0" dirty="0">
                <a:ln>
                  <a:noFill/>
                </a:ln>
                <a:solidFill>
                  <a:prstClr val="black"/>
                </a:solidFill>
                <a:effectLst/>
                <a:uLnTx/>
                <a:uFillTx/>
                <a:latin typeface="Tahoma"/>
                <a:ea typeface="+mn-ea"/>
                <a:cs typeface="Tahoma"/>
              </a:rPr>
              <a:t>we</a:t>
            </a:r>
            <a:r>
              <a:rPr kumimoji="0" sz="2409" b="1" i="0" u="none" strike="noStrike" kern="1200" cap="none" spc="-80" normalizeH="0" baseline="0" noProof="0" dirty="0">
                <a:ln>
                  <a:noFill/>
                </a:ln>
                <a:solidFill>
                  <a:prstClr val="black"/>
                </a:solidFill>
                <a:effectLst/>
                <a:uLnTx/>
                <a:uFillTx/>
                <a:latin typeface="Tahoma"/>
                <a:ea typeface="+mn-ea"/>
                <a:cs typeface="Tahoma"/>
              </a:rPr>
              <a:t> </a:t>
            </a:r>
            <a:r>
              <a:rPr kumimoji="0" sz="2409" b="1" i="0" u="none" strike="noStrike" kern="1200" cap="none" spc="0" normalizeH="0" baseline="0" noProof="0" dirty="0">
                <a:ln>
                  <a:noFill/>
                </a:ln>
                <a:solidFill>
                  <a:prstClr val="black"/>
                </a:solidFill>
                <a:effectLst/>
                <a:uLnTx/>
                <a:uFillTx/>
                <a:latin typeface="Tahoma"/>
                <a:ea typeface="+mn-ea"/>
                <a:cs typeface="Tahoma"/>
              </a:rPr>
              <a:t>measure</a:t>
            </a:r>
            <a:endParaRPr kumimoji="0" sz="2409" b="0" i="0" u="none" strike="noStrike" kern="1200" cap="none" spc="0" normalizeH="0" baseline="0" noProof="0">
              <a:ln>
                <a:noFill/>
              </a:ln>
              <a:solidFill>
                <a:prstClr val="black"/>
              </a:solidFill>
              <a:effectLst/>
              <a:uLnTx/>
              <a:uFillTx/>
              <a:latin typeface="Tahoma"/>
              <a:ea typeface="+mn-ea"/>
              <a:cs typeface="Tahoma"/>
            </a:endParaRPr>
          </a:p>
          <a:p>
            <a:pPr marL="1073297" marR="0" lvl="0" indent="0" algn="l" defTabSz="917783" rtl="0" eaLnBrk="1" fontAlgn="auto" latinLnBrk="0" hangingPunct="1">
              <a:lnSpc>
                <a:spcPts val="2745"/>
              </a:lnSpc>
              <a:spcBef>
                <a:spcPts val="0"/>
              </a:spcBef>
              <a:spcAft>
                <a:spcPts val="0"/>
              </a:spcAft>
              <a:buClrTx/>
              <a:buSzTx/>
              <a:buFontTx/>
              <a:buNone/>
              <a:tabLst/>
              <a:defRPr/>
            </a:pPr>
            <a:r>
              <a:rPr kumimoji="0" sz="2409" b="1" i="0" u="none" strike="noStrike" kern="1200" cap="none" spc="-5" normalizeH="0" baseline="0" noProof="0" dirty="0">
                <a:ln>
                  <a:noFill/>
                </a:ln>
                <a:solidFill>
                  <a:prstClr val="black"/>
                </a:solidFill>
                <a:effectLst/>
                <a:uLnTx/>
                <a:uFillTx/>
                <a:latin typeface="Tahoma"/>
                <a:ea typeface="+mn-ea"/>
                <a:cs typeface="Tahoma"/>
              </a:rPr>
              <a:t>success?</a:t>
            </a:r>
            <a:endParaRPr kumimoji="0" sz="2409"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7783" rtl="0" eaLnBrk="1" fontAlgn="auto" latinLnBrk="0" hangingPunct="1">
              <a:lnSpc>
                <a:spcPct val="100000"/>
              </a:lnSpc>
              <a:spcBef>
                <a:spcPts val="0"/>
              </a:spcBef>
              <a:spcAft>
                <a:spcPts val="0"/>
              </a:spcAft>
              <a:buClrTx/>
              <a:buSzTx/>
              <a:buFontTx/>
              <a:buNone/>
              <a:tabLst/>
              <a:defRPr/>
            </a:pPr>
            <a:endParaRPr kumimoji="0" sz="2861" b="0" i="0" u="none" strike="noStrike" kern="1200" cap="none" spc="0" normalizeH="0" baseline="0" noProof="0">
              <a:ln>
                <a:noFill/>
              </a:ln>
              <a:solidFill>
                <a:prstClr val="black"/>
              </a:solidFill>
              <a:effectLst/>
              <a:uLnTx/>
              <a:uFillTx/>
              <a:latin typeface="Tahoma"/>
              <a:ea typeface="+mn-ea"/>
              <a:cs typeface="Tahoma"/>
            </a:endParaRPr>
          </a:p>
          <a:p>
            <a:pPr marL="0" marR="0" lvl="0" indent="0" algn="ctr" defTabSz="917783" rtl="0" eaLnBrk="1" fontAlgn="auto" latinLnBrk="0" hangingPunct="1">
              <a:lnSpc>
                <a:spcPct val="100000"/>
              </a:lnSpc>
              <a:spcBef>
                <a:spcPts val="0"/>
              </a:spcBef>
              <a:spcAft>
                <a:spcPts val="0"/>
              </a:spcAft>
              <a:buClrTx/>
              <a:buSzTx/>
              <a:buFontTx/>
              <a:buNone/>
              <a:tabLst/>
              <a:defRPr/>
            </a:pPr>
            <a:r>
              <a:rPr kumimoji="0" sz="2409" b="1" i="0" u="none" strike="noStrike" kern="1200" cap="none" spc="-5" normalizeH="0" baseline="0" noProof="0" dirty="0">
                <a:ln>
                  <a:noFill/>
                </a:ln>
                <a:solidFill>
                  <a:prstClr val="black"/>
                </a:solidFill>
                <a:effectLst/>
                <a:uLnTx/>
                <a:uFillTx/>
                <a:latin typeface="Tahoma"/>
                <a:ea typeface="+mn-ea"/>
                <a:cs typeface="Tahoma"/>
              </a:rPr>
              <a:t>Or lack of</a:t>
            </a:r>
            <a:r>
              <a:rPr kumimoji="0" sz="2409" b="1" i="0" u="none" strike="noStrike" kern="1200" cap="none" spc="-75" normalizeH="0" baseline="0" noProof="0" dirty="0">
                <a:ln>
                  <a:noFill/>
                </a:ln>
                <a:solidFill>
                  <a:prstClr val="black"/>
                </a:solidFill>
                <a:effectLst/>
                <a:uLnTx/>
                <a:uFillTx/>
                <a:latin typeface="Tahoma"/>
                <a:ea typeface="+mn-ea"/>
                <a:cs typeface="Tahoma"/>
              </a:rPr>
              <a:t> </a:t>
            </a:r>
            <a:r>
              <a:rPr kumimoji="0" sz="2409" b="1" i="0" u="none" strike="noStrike" kern="1200" cap="none" spc="-5" normalizeH="0" baseline="0" noProof="0" dirty="0">
                <a:ln>
                  <a:noFill/>
                </a:ln>
                <a:solidFill>
                  <a:prstClr val="black"/>
                </a:solidFill>
                <a:effectLst/>
                <a:uLnTx/>
                <a:uFillTx/>
                <a:latin typeface="Tahoma"/>
                <a:ea typeface="+mn-ea"/>
                <a:cs typeface="Tahoma"/>
              </a:rPr>
              <a:t>?</a:t>
            </a:r>
            <a:endParaRPr kumimoji="0" sz="2409" b="0" i="0" u="none" strike="noStrike" kern="1200" cap="none" spc="0" normalizeH="0" baseline="0" noProof="0">
              <a:ln>
                <a:noFill/>
              </a:ln>
              <a:solidFill>
                <a:prstClr val="black"/>
              </a:solidFill>
              <a:effectLst/>
              <a:uLnTx/>
              <a:uFillTx/>
              <a:latin typeface="Tahoma"/>
              <a:ea typeface="+mn-ea"/>
              <a:cs typeface="Tahoma"/>
            </a:endParaRPr>
          </a:p>
        </p:txBody>
      </p:sp>
      <p:sp>
        <p:nvSpPr>
          <p:cNvPr id="18" name="object 18"/>
          <p:cNvSpPr/>
          <p:nvPr/>
        </p:nvSpPr>
        <p:spPr>
          <a:xfrm>
            <a:off x="6344571" y="5123868"/>
            <a:ext cx="221800" cy="149142"/>
          </a:xfrm>
          <a:custGeom>
            <a:avLst/>
            <a:gdLst/>
            <a:ahLst/>
            <a:cxnLst/>
            <a:rect l="l" t="t" r="r" b="b"/>
            <a:pathLst>
              <a:path w="220979" h="148589">
                <a:moveTo>
                  <a:pt x="220979" y="0"/>
                </a:moveTo>
                <a:lnTo>
                  <a:pt x="0" y="59435"/>
                </a:lnTo>
                <a:lnTo>
                  <a:pt x="51815" y="148590"/>
                </a:lnTo>
                <a:lnTo>
                  <a:pt x="220979" y="0"/>
                </a:lnTo>
                <a:close/>
              </a:path>
            </a:pathLst>
          </a:custGeom>
          <a:solidFill>
            <a:srgbClr val="009AD8"/>
          </a:solid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325451" y="4962490"/>
            <a:ext cx="221800" cy="103252"/>
          </a:xfrm>
          <a:custGeom>
            <a:avLst/>
            <a:gdLst/>
            <a:ahLst/>
            <a:cxnLst/>
            <a:rect l="l" t="t" r="r" b="b"/>
            <a:pathLst>
              <a:path w="220979" h="102870">
                <a:moveTo>
                  <a:pt x="220979" y="62483"/>
                </a:moveTo>
                <a:lnTo>
                  <a:pt x="762" y="0"/>
                </a:lnTo>
                <a:lnTo>
                  <a:pt x="0" y="102869"/>
                </a:lnTo>
                <a:lnTo>
                  <a:pt x="220979" y="62483"/>
                </a:lnTo>
                <a:close/>
              </a:path>
            </a:pathLst>
          </a:custGeom>
          <a:solidFill>
            <a:srgbClr val="009AD8"/>
          </a:solid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378222" y="4739158"/>
            <a:ext cx="187384" cy="200769"/>
          </a:xfrm>
          <a:custGeom>
            <a:avLst/>
            <a:gdLst/>
            <a:ahLst/>
            <a:cxnLst/>
            <a:rect l="l" t="t" r="r" b="b"/>
            <a:pathLst>
              <a:path w="186689" h="200025">
                <a:moveTo>
                  <a:pt x="186690" y="199644"/>
                </a:moveTo>
                <a:lnTo>
                  <a:pt x="73152" y="0"/>
                </a:lnTo>
                <a:lnTo>
                  <a:pt x="0" y="73151"/>
                </a:lnTo>
                <a:lnTo>
                  <a:pt x="186690" y="199644"/>
                </a:lnTo>
                <a:close/>
              </a:path>
            </a:pathLst>
          </a:custGeom>
          <a:solidFill>
            <a:srgbClr val="009AD8"/>
          </a:solid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6633677" y="4270317"/>
            <a:ext cx="1109772" cy="1886841"/>
          </a:xfrm>
          <a:prstGeom prst="rect">
            <a:avLst/>
          </a:prstGeom>
          <a:blipFill>
            <a:blip r:embed="rId16"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9546925" y="3985798"/>
            <a:ext cx="105164" cy="70747"/>
          </a:xfrm>
          <a:custGeom>
            <a:avLst/>
            <a:gdLst/>
            <a:ahLst/>
            <a:cxnLst/>
            <a:rect l="l" t="t" r="r" b="b"/>
            <a:pathLst>
              <a:path w="104775" h="70485">
                <a:moveTo>
                  <a:pt x="104394" y="0"/>
                </a:moveTo>
                <a:lnTo>
                  <a:pt x="0" y="28194"/>
                </a:lnTo>
                <a:lnTo>
                  <a:pt x="24384" y="70104"/>
                </a:lnTo>
                <a:lnTo>
                  <a:pt x="104394" y="0"/>
                </a:lnTo>
                <a:close/>
              </a:path>
            </a:pathLst>
          </a:custGeom>
          <a:solidFill>
            <a:srgbClr val="009AD8"/>
          </a:solid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9537747" y="3803767"/>
            <a:ext cx="113960" cy="154496"/>
          </a:xfrm>
          <a:prstGeom prst="rect">
            <a:avLst/>
          </a:prstGeom>
          <a:blipFill>
            <a:blip r:embed="rId17"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9683829" y="3581967"/>
            <a:ext cx="524675" cy="892559"/>
          </a:xfrm>
          <a:prstGeom prst="rect">
            <a:avLst/>
          </a:prstGeom>
          <a:blipFill>
            <a:blip r:embed="rId18"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855115" y="2817134"/>
            <a:ext cx="441308" cy="586626"/>
          </a:xfrm>
          <a:prstGeom prst="rect">
            <a:avLst/>
          </a:prstGeom>
          <a:blipFill>
            <a:blip r:embed="rId19"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1586801" y="6689686"/>
            <a:ext cx="1933751" cy="136248"/>
          </a:xfrm>
          <a:prstGeom prst="rect">
            <a:avLst/>
          </a:prstGeom>
        </p:spPr>
        <p:txBody>
          <a:bodyPr vert="horz" wrap="square" lIns="0" tIns="12110" rIns="0" bIns="0" rtlCol="0">
            <a:spAutoFit/>
          </a:bodyPr>
          <a:lstStyle/>
          <a:p>
            <a:pPr marL="12747" marR="0" lvl="0" indent="0" algn="l" defTabSz="917783" rtl="0" eaLnBrk="1" fontAlgn="auto" latinLnBrk="0" hangingPunct="1">
              <a:lnSpc>
                <a:spcPct val="100000"/>
              </a:lnSpc>
              <a:spcBef>
                <a:spcPts val="95"/>
              </a:spcBef>
              <a:spcAft>
                <a:spcPts val="0"/>
              </a:spcAft>
              <a:buClrTx/>
              <a:buSzTx/>
              <a:buFontTx/>
              <a:buNone/>
              <a:tabLst/>
              <a:defRPr/>
            </a:pPr>
            <a:r>
              <a:rPr kumimoji="0" sz="803" b="0" i="0" u="none" strike="noStrike" kern="1200" cap="none" spc="-5" normalizeH="0" baseline="0" noProof="0" dirty="0">
                <a:ln>
                  <a:noFill/>
                </a:ln>
                <a:solidFill>
                  <a:prstClr val="black"/>
                </a:solidFill>
                <a:effectLst/>
                <a:uLnTx/>
                <a:uFillTx/>
                <a:latin typeface="Tahoma"/>
                <a:ea typeface="+mn-ea"/>
                <a:cs typeface="Tahoma"/>
              </a:rPr>
              <a:t>R.I. Statewide Planning Program</a:t>
            </a:r>
            <a:r>
              <a:rPr kumimoji="0" sz="803" b="0" i="0" u="none" strike="noStrike" kern="1200" cap="none" spc="30" normalizeH="0" baseline="0" noProof="0" dirty="0">
                <a:ln>
                  <a:noFill/>
                </a:ln>
                <a:solidFill>
                  <a:prstClr val="black"/>
                </a:solidFill>
                <a:effectLst/>
                <a:uLnTx/>
                <a:uFillTx/>
                <a:latin typeface="Tahoma"/>
                <a:ea typeface="+mn-ea"/>
                <a:cs typeface="Tahoma"/>
              </a:rPr>
              <a:t> </a:t>
            </a:r>
            <a:r>
              <a:rPr kumimoji="0" sz="803" b="0" i="0" u="none" strike="noStrike" kern="1200" cap="none" spc="-5" normalizeH="0" baseline="0" noProof="0" dirty="0">
                <a:ln>
                  <a:noFill/>
                </a:ln>
                <a:solidFill>
                  <a:prstClr val="black"/>
                </a:solidFill>
                <a:effectLst/>
                <a:uLnTx/>
                <a:uFillTx/>
                <a:latin typeface="Tahoma"/>
                <a:ea typeface="+mn-ea"/>
                <a:cs typeface="Tahoma"/>
              </a:rPr>
              <a:t>05-12-06</a:t>
            </a:r>
            <a:endParaRPr kumimoji="0" sz="803" b="0" i="0" u="none" strike="noStrike" kern="1200" cap="none" spc="0" normalizeH="0" baseline="0" noProof="0">
              <a:ln>
                <a:noFill/>
              </a:ln>
              <a:solidFill>
                <a:prstClr val="black"/>
              </a:solidFill>
              <a:effectLst/>
              <a:uLnTx/>
              <a:uFillTx/>
              <a:latin typeface="Tahoma"/>
              <a:ea typeface="+mn-ea"/>
              <a:cs typeface="Tahoma"/>
            </a:endParaRPr>
          </a:p>
        </p:txBody>
      </p:sp>
    </p:spTree>
    <p:extLst>
      <p:ext uri="{BB962C8B-B14F-4D97-AF65-F5344CB8AC3E}">
        <p14:creationId xmlns:p14="http://schemas.microsoft.com/office/powerpoint/2010/main" val="3447070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a:spLocks noGrp="1"/>
          </p:cNvSpPr>
          <p:nvPr>
            <p:ph type="title"/>
          </p:nvPr>
        </p:nvSpPr>
        <p:spPr>
          <a:xfrm>
            <a:off x="4030952" y="266417"/>
            <a:ext cx="4436030" cy="1010943"/>
          </a:xfrm>
          <a:prstGeom prst="rect">
            <a:avLst/>
          </a:prstGeom>
          <a:solidFill>
            <a:srgbClr val="FFFFCC"/>
          </a:solidFill>
        </p:spPr>
        <p:txBody>
          <a:bodyPr vert="horz" wrap="square" lIns="0" tIns="141494" rIns="0" bIns="0" rtlCol="0">
            <a:spAutoFit/>
          </a:bodyPr>
          <a:lstStyle/>
          <a:p>
            <a:pPr marL="1364565" marR="193117" indent="-1164438">
              <a:spcBef>
                <a:spcPts val="1114"/>
              </a:spcBef>
            </a:pPr>
            <a:r>
              <a:rPr sz="2810" spc="-5" dirty="0"/>
              <a:t>Land Use Performance  Measures</a:t>
            </a:r>
            <a:endParaRPr sz="2810"/>
          </a:p>
        </p:txBody>
      </p:sp>
      <p:sp>
        <p:nvSpPr>
          <p:cNvPr id="17" name="object 17"/>
          <p:cNvSpPr txBox="1"/>
          <p:nvPr/>
        </p:nvSpPr>
        <p:spPr>
          <a:xfrm>
            <a:off x="1586801" y="6689686"/>
            <a:ext cx="1933751" cy="136248"/>
          </a:xfrm>
          <a:prstGeom prst="rect">
            <a:avLst/>
          </a:prstGeom>
        </p:spPr>
        <p:txBody>
          <a:bodyPr vert="horz" wrap="square" lIns="0" tIns="12110" rIns="0" bIns="0" rtlCol="0">
            <a:spAutoFit/>
          </a:bodyPr>
          <a:lstStyle/>
          <a:p>
            <a:pPr marL="12747" marR="0" lvl="0" indent="0" algn="l" defTabSz="917783" rtl="0" eaLnBrk="1" fontAlgn="auto" latinLnBrk="0" hangingPunct="1">
              <a:lnSpc>
                <a:spcPct val="100000"/>
              </a:lnSpc>
              <a:spcBef>
                <a:spcPts val="95"/>
              </a:spcBef>
              <a:spcAft>
                <a:spcPts val="0"/>
              </a:spcAft>
              <a:buClrTx/>
              <a:buSzTx/>
              <a:buFontTx/>
              <a:buNone/>
              <a:tabLst/>
              <a:defRPr/>
            </a:pPr>
            <a:r>
              <a:rPr kumimoji="0" sz="803" b="0" i="0" u="none" strike="noStrike" kern="1200" cap="none" spc="-5" normalizeH="0" baseline="0" noProof="0" dirty="0">
                <a:ln>
                  <a:noFill/>
                </a:ln>
                <a:solidFill>
                  <a:prstClr val="black"/>
                </a:solidFill>
                <a:effectLst/>
                <a:uLnTx/>
                <a:uFillTx/>
                <a:latin typeface="Tahoma"/>
                <a:ea typeface="+mn-ea"/>
                <a:cs typeface="Tahoma"/>
              </a:rPr>
              <a:t>R.I. Statewide Planning Program</a:t>
            </a:r>
            <a:r>
              <a:rPr kumimoji="0" sz="803" b="0" i="0" u="none" strike="noStrike" kern="1200" cap="none" spc="30" normalizeH="0" baseline="0" noProof="0" dirty="0">
                <a:ln>
                  <a:noFill/>
                </a:ln>
                <a:solidFill>
                  <a:prstClr val="black"/>
                </a:solidFill>
                <a:effectLst/>
                <a:uLnTx/>
                <a:uFillTx/>
                <a:latin typeface="Tahoma"/>
                <a:ea typeface="+mn-ea"/>
                <a:cs typeface="Tahoma"/>
              </a:rPr>
              <a:t> </a:t>
            </a:r>
            <a:r>
              <a:rPr kumimoji="0" sz="803" b="0" i="0" u="none" strike="noStrike" kern="1200" cap="none" spc="-5" normalizeH="0" baseline="0" noProof="0" dirty="0">
                <a:ln>
                  <a:noFill/>
                </a:ln>
                <a:solidFill>
                  <a:prstClr val="black"/>
                </a:solidFill>
                <a:effectLst/>
                <a:uLnTx/>
                <a:uFillTx/>
                <a:latin typeface="Tahoma"/>
                <a:ea typeface="+mn-ea"/>
                <a:cs typeface="Tahoma"/>
              </a:rPr>
              <a:t>05-12-06</a:t>
            </a:r>
            <a:endParaRPr kumimoji="0" sz="803" b="0" i="0" u="none" strike="noStrike" kern="1200" cap="none" spc="0" normalizeH="0" baseline="0" noProof="0">
              <a:ln>
                <a:noFill/>
              </a:ln>
              <a:solidFill>
                <a:prstClr val="black"/>
              </a:solidFill>
              <a:effectLst/>
              <a:uLnTx/>
              <a:uFillTx/>
              <a:latin typeface="Tahoma"/>
              <a:ea typeface="+mn-ea"/>
              <a:cs typeface="Tahoma"/>
            </a:endParaRPr>
          </a:p>
        </p:txBody>
      </p:sp>
      <p:sp>
        <p:nvSpPr>
          <p:cNvPr id="16" name="object 16"/>
          <p:cNvSpPr txBox="1"/>
          <p:nvPr/>
        </p:nvSpPr>
        <p:spPr>
          <a:xfrm>
            <a:off x="2428117" y="1773391"/>
            <a:ext cx="6532309" cy="4214580"/>
          </a:xfrm>
          <a:prstGeom prst="rect">
            <a:avLst/>
          </a:prstGeom>
        </p:spPr>
        <p:txBody>
          <a:bodyPr vert="horz" wrap="square" lIns="0" tIns="12747" rIns="0" bIns="0" rtlCol="0">
            <a:spAutoFit/>
          </a:bodyPr>
          <a:lstStyle/>
          <a:p>
            <a:pPr marL="12747" marR="0" lvl="0" indent="0" algn="l" defTabSz="917783" rtl="0" eaLnBrk="1" fontAlgn="auto" latinLnBrk="0" hangingPunct="1">
              <a:lnSpc>
                <a:spcPct val="100000"/>
              </a:lnSpc>
              <a:spcBef>
                <a:spcPts val="100"/>
              </a:spcBef>
              <a:spcAft>
                <a:spcPts val="0"/>
              </a:spcAft>
              <a:buClrTx/>
              <a:buSzTx/>
              <a:buFontTx/>
              <a:buNone/>
              <a:tabLst/>
              <a:defRPr/>
            </a:pPr>
            <a:r>
              <a:rPr kumimoji="0" sz="1807" b="1" i="0" u="none" strike="noStrike" kern="1200" cap="none" spc="-5" normalizeH="0" baseline="0" noProof="0" dirty="0">
                <a:ln>
                  <a:noFill/>
                </a:ln>
                <a:solidFill>
                  <a:prstClr val="black"/>
                </a:solidFill>
                <a:effectLst/>
                <a:uLnTx/>
                <a:uFillTx/>
                <a:latin typeface="Tahoma"/>
                <a:ea typeface="+mn-ea"/>
                <a:cs typeface="Tahoma"/>
              </a:rPr>
              <a:t>To be measured within </a:t>
            </a:r>
            <a:r>
              <a:rPr kumimoji="0" sz="1807" b="1" i="0" u="none" strike="noStrike" kern="1200" cap="none" spc="0" normalizeH="0" baseline="0" noProof="0" dirty="0">
                <a:ln>
                  <a:noFill/>
                </a:ln>
                <a:solidFill>
                  <a:prstClr val="black"/>
                </a:solidFill>
                <a:effectLst/>
                <a:uLnTx/>
                <a:uFillTx/>
                <a:latin typeface="Tahoma"/>
                <a:ea typeface="+mn-ea"/>
                <a:cs typeface="Tahoma"/>
              </a:rPr>
              <a:t>the </a:t>
            </a:r>
            <a:r>
              <a:rPr kumimoji="0" sz="1807" b="1" i="0" u="none" strike="noStrike" kern="1200" cap="none" spc="-5" normalizeH="0" baseline="0" noProof="0" dirty="0">
                <a:ln>
                  <a:noFill/>
                </a:ln>
                <a:solidFill>
                  <a:prstClr val="black"/>
                </a:solidFill>
                <a:effectLst/>
                <a:uLnTx/>
                <a:uFillTx/>
                <a:latin typeface="Tahoma"/>
                <a:ea typeface="+mn-ea"/>
                <a:cs typeface="Tahoma"/>
              </a:rPr>
              <a:t>Urban Services</a:t>
            </a:r>
            <a:r>
              <a:rPr kumimoji="0" sz="1807" b="1" i="0" u="none" strike="noStrike" kern="1200" cap="none" spc="25" normalizeH="0" baseline="0" noProof="0" dirty="0">
                <a:ln>
                  <a:noFill/>
                </a:ln>
                <a:solidFill>
                  <a:prstClr val="black"/>
                </a:solidFill>
                <a:effectLst/>
                <a:uLnTx/>
                <a:uFillTx/>
                <a:latin typeface="Tahoma"/>
                <a:ea typeface="+mn-ea"/>
                <a:cs typeface="Tahoma"/>
              </a:rPr>
              <a:t> </a:t>
            </a:r>
            <a:r>
              <a:rPr kumimoji="0" sz="1807" b="1" i="0" u="none" strike="noStrike" kern="1200" cap="none" spc="-10" normalizeH="0" baseline="0" noProof="0" dirty="0">
                <a:ln>
                  <a:noFill/>
                </a:ln>
                <a:solidFill>
                  <a:prstClr val="black"/>
                </a:solidFill>
                <a:effectLst/>
                <a:uLnTx/>
                <a:uFillTx/>
                <a:latin typeface="Tahoma"/>
                <a:ea typeface="+mn-ea"/>
                <a:cs typeface="Tahoma"/>
              </a:rPr>
              <a:t>Boundary:</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7783" rtl="0" eaLnBrk="1" fontAlgn="auto" latinLnBrk="0" hangingPunct="1">
              <a:lnSpc>
                <a:spcPct val="100000"/>
              </a:lnSpc>
              <a:spcBef>
                <a:spcPts val="50"/>
              </a:spcBef>
              <a:spcAft>
                <a:spcPts val="0"/>
              </a:spcAft>
              <a:buClrTx/>
              <a:buSzTx/>
              <a:buFontTx/>
              <a:buNone/>
              <a:tabLst/>
              <a:defRPr/>
            </a:pPr>
            <a:endParaRPr kumimoji="0" sz="1756"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0"/>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a:t>
            </a:r>
            <a:r>
              <a:rPr kumimoji="0" sz="1807" b="0" i="0" u="none" strike="noStrike" kern="1200" cap="none" spc="-5" normalizeH="0" baseline="0" noProof="0" dirty="0">
                <a:ln>
                  <a:noFill/>
                </a:ln>
                <a:solidFill>
                  <a:prstClr val="black"/>
                </a:solidFill>
                <a:effectLst/>
                <a:uLnTx/>
                <a:uFillTx/>
                <a:latin typeface="Tahoma"/>
                <a:ea typeface="+mn-ea"/>
                <a:cs typeface="Tahoma"/>
              </a:rPr>
              <a:t> Investments</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0"/>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of Housing Units</a:t>
            </a:r>
            <a:r>
              <a:rPr kumimoji="0" sz="1807" b="0" i="0" u="none" strike="noStrike" kern="1200" cap="none" spc="5"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permitted</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10"/>
              </a:spcBef>
              <a:spcAft>
                <a:spcPts val="0"/>
              </a:spcAft>
              <a:buClr>
                <a:srgbClr val="EEC85E"/>
              </a:buClr>
              <a:buSzPct val="72222"/>
              <a:buFont typeface="Wingdings"/>
              <a:buChar char=""/>
              <a:tabLst>
                <a:tab pos="356278" algn="l"/>
                <a:tab pos="356916" algn="l"/>
              </a:tabLst>
              <a:defRPr/>
            </a:pPr>
            <a:r>
              <a:rPr kumimoji="0" sz="1807" b="0" i="0" u="none" strike="noStrike" kern="1200" cap="none" spc="-5" normalizeH="0" baseline="0" noProof="0" dirty="0">
                <a:ln>
                  <a:noFill/>
                </a:ln>
                <a:solidFill>
                  <a:prstClr val="black"/>
                </a:solidFill>
                <a:effectLst/>
                <a:uLnTx/>
                <a:uFillTx/>
                <a:latin typeface="Tahoma"/>
                <a:ea typeface="+mn-ea"/>
                <a:cs typeface="Tahoma"/>
              </a:rPr>
              <a:t>Amount of Commercial/industrial square footage</a:t>
            </a:r>
            <a:r>
              <a:rPr kumimoji="0" sz="1807" b="0" i="0" u="none" strike="noStrike" kern="1200" cap="none" spc="100" normalizeH="0" baseline="0" noProof="0" dirty="0">
                <a:ln>
                  <a:noFill/>
                </a:ln>
                <a:solidFill>
                  <a:prstClr val="black"/>
                </a:solidFill>
                <a:effectLst/>
                <a:uLnTx/>
                <a:uFillTx/>
                <a:latin typeface="Tahoma"/>
                <a:ea typeface="+mn-ea"/>
                <a:cs typeface="Tahoma"/>
              </a:rPr>
              <a:t> </a:t>
            </a:r>
            <a:r>
              <a:rPr kumimoji="0" sz="1807" b="0" i="0" u="none" strike="noStrike" kern="1200" cap="none" spc="-10" normalizeH="0" baseline="0" noProof="0" dirty="0">
                <a:ln>
                  <a:noFill/>
                </a:ln>
                <a:solidFill>
                  <a:prstClr val="black"/>
                </a:solidFill>
                <a:effectLst/>
                <a:uLnTx/>
                <a:uFillTx/>
                <a:latin typeface="Tahoma"/>
                <a:ea typeface="+mn-ea"/>
                <a:cs typeface="Tahoma"/>
              </a:rPr>
              <a:t>constructed</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0"/>
              </a:spcBef>
              <a:spcAft>
                <a:spcPts val="0"/>
              </a:spcAft>
              <a:buClr>
                <a:srgbClr val="EEC85E"/>
              </a:buClr>
              <a:buSzPct val="72222"/>
              <a:buFont typeface="Wingdings"/>
              <a:buChar char=""/>
              <a:tabLst>
                <a:tab pos="356278" algn="l"/>
                <a:tab pos="356916" algn="l"/>
              </a:tabLst>
              <a:defRPr/>
            </a:pPr>
            <a:r>
              <a:rPr kumimoji="0" sz="1807" b="0" i="0" u="none" strike="noStrike" kern="1200" cap="none" spc="-5" normalizeH="0" baseline="0" noProof="0" dirty="0">
                <a:ln>
                  <a:noFill/>
                </a:ln>
                <a:solidFill>
                  <a:prstClr val="black"/>
                </a:solidFill>
                <a:effectLst/>
                <a:uLnTx/>
                <a:uFillTx/>
                <a:latin typeface="Tahoma"/>
                <a:ea typeface="+mn-ea"/>
                <a:cs typeface="Tahoma"/>
              </a:rPr>
              <a:t>Density of housing</a:t>
            </a:r>
            <a:r>
              <a:rPr kumimoji="0" sz="1807" b="0" i="0" u="none" strike="noStrike" kern="1200" cap="none" spc="5"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units</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5"/>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of current Comprehensive</a:t>
            </a:r>
            <a:r>
              <a:rPr kumimoji="0" sz="1807" b="0" i="0" u="none" strike="noStrike" kern="1200" cap="none" spc="5" normalizeH="0" baseline="0" noProof="0" dirty="0">
                <a:ln>
                  <a:noFill/>
                </a:ln>
                <a:solidFill>
                  <a:prstClr val="black"/>
                </a:solidFill>
                <a:effectLst/>
                <a:uLnTx/>
                <a:uFillTx/>
                <a:latin typeface="Tahoma"/>
                <a:ea typeface="+mn-ea"/>
                <a:cs typeface="Tahoma"/>
              </a:rPr>
              <a:t> </a:t>
            </a:r>
            <a:r>
              <a:rPr kumimoji="0" sz="1807" b="0" i="0" u="none" strike="noStrike" kern="1200" cap="none" spc="-10" normalizeH="0" baseline="0" noProof="0" dirty="0">
                <a:ln>
                  <a:noFill/>
                </a:ln>
                <a:solidFill>
                  <a:prstClr val="black"/>
                </a:solidFill>
                <a:effectLst/>
                <a:uLnTx/>
                <a:uFillTx/>
                <a:latin typeface="Tahoma"/>
                <a:ea typeface="+mn-ea"/>
                <a:cs typeface="Tahoma"/>
              </a:rPr>
              <a:t>Plans</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0"/>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of Towns with full-time </a:t>
            </a:r>
            <a:r>
              <a:rPr kumimoji="0" sz="1807" b="0" i="0" u="none" strike="noStrike" kern="1200" cap="none" spc="0" normalizeH="0" baseline="0" noProof="0" dirty="0">
                <a:ln>
                  <a:noFill/>
                </a:ln>
                <a:solidFill>
                  <a:prstClr val="black"/>
                </a:solidFill>
                <a:effectLst/>
                <a:uLnTx/>
                <a:uFillTx/>
                <a:latin typeface="Tahoma"/>
                <a:ea typeface="+mn-ea"/>
                <a:cs typeface="Tahoma"/>
              </a:rPr>
              <a:t>planning</a:t>
            </a:r>
            <a:r>
              <a:rPr kumimoji="0" sz="1807" b="0" i="0" u="none" strike="noStrike" kern="1200" cap="none" spc="5" normalizeH="0" baseline="0" noProof="0" dirty="0">
                <a:ln>
                  <a:noFill/>
                </a:ln>
                <a:solidFill>
                  <a:prstClr val="black"/>
                </a:solidFill>
                <a:effectLst/>
                <a:uLnTx/>
                <a:uFillTx/>
                <a:latin typeface="Tahoma"/>
                <a:ea typeface="+mn-ea"/>
                <a:cs typeface="Tahoma"/>
              </a:rPr>
              <a:t> </a:t>
            </a:r>
            <a:r>
              <a:rPr kumimoji="0" sz="1807" b="0" i="0" u="none" strike="noStrike" kern="1200" cap="none" spc="-10" normalizeH="0" baseline="0" noProof="0" dirty="0">
                <a:ln>
                  <a:noFill/>
                </a:ln>
                <a:solidFill>
                  <a:prstClr val="black"/>
                </a:solidFill>
                <a:effectLst/>
                <a:uLnTx/>
                <a:uFillTx/>
                <a:latin typeface="Tahoma"/>
                <a:ea typeface="+mn-ea"/>
                <a:cs typeface="Tahoma"/>
              </a:rPr>
              <a:t>staff</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7783" rtl="0" eaLnBrk="1" fontAlgn="auto" latinLnBrk="0" hangingPunct="1">
              <a:lnSpc>
                <a:spcPct val="100000"/>
              </a:lnSpc>
              <a:spcBef>
                <a:spcPts val="50"/>
              </a:spcBef>
              <a:spcAft>
                <a:spcPts val="0"/>
              </a:spcAft>
              <a:buClr>
                <a:srgbClr val="EEC85E"/>
              </a:buClr>
              <a:buSzTx/>
              <a:buFont typeface="Wingdings"/>
              <a:buChar char=""/>
              <a:tabLst/>
              <a:defRPr/>
            </a:pPr>
            <a:endParaRPr kumimoji="0" sz="1756" b="0" i="0" u="none" strike="noStrike" kern="1200" cap="none" spc="0" normalizeH="0" baseline="0" noProof="0">
              <a:ln>
                <a:noFill/>
              </a:ln>
              <a:solidFill>
                <a:prstClr val="black"/>
              </a:solidFill>
              <a:effectLst/>
              <a:uLnTx/>
              <a:uFillTx/>
              <a:latin typeface="Tahoma"/>
              <a:ea typeface="+mn-ea"/>
              <a:cs typeface="Tahoma"/>
            </a:endParaRPr>
          </a:p>
          <a:p>
            <a:pPr marL="12747" marR="0" lvl="0" indent="0" algn="l" defTabSz="917783" rtl="0" eaLnBrk="1" fontAlgn="auto" latinLnBrk="0" hangingPunct="1">
              <a:lnSpc>
                <a:spcPct val="100000"/>
              </a:lnSpc>
              <a:spcBef>
                <a:spcPts val="5"/>
              </a:spcBef>
              <a:spcAft>
                <a:spcPts val="0"/>
              </a:spcAft>
              <a:buClrTx/>
              <a:buSzTx/>
              <a:buFontTx/>
              <a:buNone/>
              <a:tabLst/>
              <a:defRPr/>
            </a:pPr>
            <a:r>
              <a:rPr kumimoji="0" sz="1807" b="1" i="0" u="none" strike="noStrike" kern="1200" cap="none" spc="-5" normalizeH="0" baseline="0" noProof="0" dirty="0">
                <a:ln>
                  <a:noFill/>
                </a:ln>
                <a:solidFill>
                  <a:prstClr val="black"/>
                </a:solidFill>
                <a:effectLst/>
                <a:uLnTx/>
                <a:uFillTx/>
                <a:latin typeface="Tahoma"/>
                <a:ea typeface="+mn-ea"/>
                <a:cs typeface="Tahoma"/>
              </a:rPr>
              <a:t>To be measured outside of </a:t>
            </a:r>
            <a:r>
              <a:rPr kumimoji="0" sz="1807" b="1" i="0" u="none" strike="noStrike" kern="1200" cap="none" spc="0" normalizeH="0" baseline="0" noProof="0" dirty="0">
                <a:ln>
                  <a:noFill/>
                </a:ln>
                <a:solidFill>
                  <a:prstClr val="black"/>
                </a:solidFill>
                <a:effectLst/>
                <a:uLnTx/>
                <a:uFillTx/>
                <a:latin typeface="Tahoma"/>
                <a:ea typeface="+mn-ea"/>
                <a:cs typeface="Tahoma"/>
              </a:rPr>
              <a:t>Urban </a:t>
            </a:r>
            <a:r>
              <a:rPr kumimoji="0" sz="1807" b="1" i="0" u="none" strike="noStrike" kern="1200" cap="none" spc="-5" normalizeH="0" baseline="0" noProof="0" dirty="0">
                <a:ln>
                  <a:noFill/>
                </a:ln>
                <a:solidFill>
                  <a:prstClr val="black"/>
                </a:solidFill>
                <a:effectLst/>
                <a:uLnTx/>
                <a:uFillTx/>
                <a:latin typeface="Tahoma"/>
                <a:ea typeface="+mn-ea"/>
                <a:cs typeface="Tahoma"/>
              </a:rPr>
              <a:t>Services</a:t>
            </a:r>
            <a:r>
              <a:rPr kumimoji="0" sz="1807" b="1" i="0" u="none" strike="noStrike" kern="1200" cap="none" spc="0" normalizeH="0" baseline="0" noProof="0" dirty="0">
                <a:ln>
                  <a:noFill/>
                </a:ln>
                <a:solidFill>
                  <a:prstClr val="black"/>
                </a:solidFill>
                <a:effectLst/>
                <a:uLnTx/>
                <a:uFillTx/>
                <a:latin typeface="Tahoma"/>
                <a:ea typeface="+mn-ea"/>
                <a:cs typeface="Tahoma"/>
              </a:rPr>
              <a:t> </a:t>
            </a:r>
            <a:r>
              <a:rPr kumimoji="0" sz="1807" b="1" i="0" u="none" strike="noStrike" kern="1200" cap="none" spc="-10" normalizeH="0" baseline="0" noProof="0" dirty="0">
                <a:ln>
                  <a:noFill/>
                </a:ln>
                <a:solidFill>
                  <a:prstClr val="black"/>
                </a:solidFill>
                <a:effectLst/>
                <a:uLnTx/>
                <a:uFillTx/>
                <a:latin typeface="Tahoma"/>
                <a:ea typeface="+mn-ea"/>
                <a:cs typeface="Tahoma"/>
              </a:rPr>
              <a:t>Boundary</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7783" rtl="0" eaLnBrk="1" fontAlgn="auto" latinLnBrk="0" hangingPunct="1">
              <a:lnSpc>
                <a:spcPct val="100000"/>
              </a:lnSpc>
              <a:spcBef>
                <a:spcPts val="50"/>
              </a:spcBef>
              <a:spcAft>
                <a:spcPts val="0"/>
              </a:spcAft>
              <a:buClrTx/>
              <a:buSzTx/>
              <a:buFontTx/>
              <a:buNone/>
              <a:tabLst/>
              <a:defRPr/>
            </a:pPr>
            <a:endParaRPr kumimoji="0" sz="1756"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0"/>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of lost acres of</a:t>
            </a:r>
            <a:r>
              <a:rPr kumimoji="0" sz="1807" b="0" i="0" u="none" strike="noStrike" kern="1200" cap="none" spc="1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farmland</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0"/>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of Growth</a:t>
            </a:r>
            <a:r>
              <a:rPr kumimoji="0" sz="1807" b="0" i="0" u="none" strike="noStrike" kern="1200" cap="none" spc="-10" normalizeH="0" baseline="0" noProof="0" dirty="0">
                <a:ln>
                  <a:noFill/>
                </a:ln>
                <a:solidFill>
                  <a:prstClr val="black"/>
                </a:solidFill>
                <a:effectLst/>
                <a:uLnTx/>
                <a:uFillTx/>
                <a:latin typeface="Tahoma"/>
                <a:ea typeface="+mn-ea"/>
                <a:cs typeface="Tahoma"/>
              </a:rPr>
              <a:t> Centers</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10"/>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of current Comprehensive</a:t>
            </a:r>
            <a:r>
              <a:rPr kumimoji="0" sz="1807" b="0" i="0" u="none" strike="noStrike" kern="1200" cap="none" spc="5" normalizeH="0" baseline="0" noProof="0" dirty="0">
                <a:ln>
                  <a:noFill/>
                </a:ln>
                <a:solidFill>
                  <a:prstClr val="black"/>
                </a:solidFill>
                <a:effectLst/>
                <a:uLnTx/>
                <a:uFillTx/>
                <a:latin typeface="Tahoma"/>
                <a:ea typeface="+mn-ea"/>
                <a:cs typeface="Tahoma"/>
              </a:rPr>
              <a:t> </a:t>
            </a:r>
            <a:r>
              <a:rPr kumimoji="0" sz="1807" b="0" i="0" u="none" strike="noStrike" kern="1200" cap="none" spc="-10" normalizeH="0" baseline="0" noProof="0" dirty="0">
                <a:ln>
                  <a:noFill/>
                </a:ln>
                <a:solidFill>
                  <a:prstClr val="black"/>
                </a:solidFill>
                <a:effectLst/>
                <a:uLnTx/>
                <a:uFillTx/>
                <a:latin typeface="Tahoma"/>
                <a:ea typeface="+mn-ea"/>
                <a:cs typeface="Tahoma"/>
              </a:rPr>
              <a:t>Plans</a:t>
            </a:r>
            <a:endParaRPr kumimoji="0" sz="1807" b="0" i="0" u="none" strike="noStrike" kern="1200" cap="none" spc="0" normalizeH="0" baseline="0" noProof="0">
              <a:ln>
                <a:noFill/>
              </a:ln>
              <a:solidFill>
                <a:prstClr val="black"/>
              </a:solidFill>
              <a:effectLst/>
              <a:uLnTx/>
              <a:uFillTx/>
              <a:latin typeface="Tahoma"/>
              <a:ea typeface="+mn-ea"/>
              <a:cs typeface="Tahoma"/>
            </a:endParaRPr>
          </a:p>
          <a:p>
            <a:pPr marL="356916" marR="0" lvl="0" indent="-344169" algn="l" defTabSz="917783" rtl="0" eaLnBrk="1" fontAlgn="auto" latinLnBrk="0" hangingPunct="1">
              <a:lnSpc>
                <a:spcPct val="100000"/>
              </a:lnSpc>
              <a:spcBef>
                <a:spcPts val="0"/>
              </a:spcBef>
              <a:spcAft>
                <a:spcPts val="0"/>
              </a:spcAft>
              <a:buClr>
                <a:srgbClr val="EEC85E"/>
              </a:buClr>
              <a:buSzPct val="72222"/>
              <a:buFont typeface="Wingdings"/>
              <a:buChar char=""/>
              <a:tabLst>
                <a:tab pos="356278" algn="l"/>
                <a:tab pos="356916" algn="l"/>
              </a:tabLst>
              <a:defRPr/>
            </a:pPr>
            <a:r>
              <a:rPr kumimoji="0" sz="1807" b="0" i="0" u="none" strike="noStrike" kern="1200" cap="none" spc="0" normalizeH="0" baseline="0" noProof="0" dirty="0">
                <a:ln>
                  <a:noFill/>
                </a:ln>
                <a:solidFill>
                  <a:prstClr val="black"/>
                </a:solidFill>
                <a:effectLst/>
                <a:uLnTx/>
                <a:uFillTx/>
                <a:latin typeface="Tahoma"/>
                <a:ea typeface="+mn-ea"/>
                <a:cs typeface="Tahoma"/>
              </a:rPr>
              <a:t># </a:t>
            </a:r>
            <a:r>
              <a:rPr kumimoji="0" sz="1807" b="0" i="0" u="none" strike="noStrike" kern="1200" cap="none" spc="-5" normalizeH="0" baseline="0" noProof="0" dirty="0">
                <a:ln>
                  <a:noFill/>
                </a:ln>
                <a:solidFill>
                  <a:prstClr val="black"/>
                </a:solidFill>
                <a:effectLst/>
                <a:uLnTx/>
                <a:uFillTx/>
                <a:latin typeface="Tahoma"/>
                <a:ea typeface="+mn-ea"/>
                <a:cs typeface="Tahoma"/>
              </a:rPr>
              <a:t>of Towns with full-time </a:t>
            </a:r>
            <a:r>
              <a:rPr kumimoji="0" sz="1807" b="0" i="0" u="none" strike="noStrike" kern="1200" cap="none" spc="0" normalizeH="0" baseline="0" noProof="0" dirty="0">
                <a:ln>
                  <a:noFill/>
                </a:ln>
                <a:solidFill>
                  <a:prstClr val="black"/>
                </a:solidFill>
                <a:effectLst/>
                <a:uLnTx/>
                <a:uFillTx/>
                <a:latin typeface="Tahoma"/>
                <a:ea typeface="+mn-ea"/>
                <a:cs typeface="Tahoma"/>
              </a:rPr>
              <a:t>planning</a:t>
            </a:r>
            <a:r>
              <a:rPr kumimoji="0" sz="1807" b="0" i="0" u="none" strike="noStrike" kern="1200" cap="none" spc="5" normalizeH="0" baseline="0" noProof="0" dirty="0">
                <a:ln>
                  <a:noFill/>
                </a:ln>
                <a:solidFill>
                  <a:prstClr val="black"/>
                </a:solidFill>
                <a:effectLst/>
                <a:uLnTx/>
                <a:uFillTx/>
                <a:latin typeface="Tahoma"/>
                <a:ea typeface="+mn-ea"/>
                <a:cs typeface="Tahoma"/>
              </a:rPr>
              <a:t> </a:t>
            </a:r>
            <a:r>
              <a:rPr kumimoji="0" sz="1807" b="0" i="0" u="none" strike="noStrike" kern="1200" cap="none" spc="-10" normalizeH="0" baseline="0" noProof="0" dirty="0">
                <a:ln>
                  <a:noFill/>
                </a:ln>
                <a:solidFill>
                  <a:prstClr val="black"/>
                </a:solidFill>
                <a:effectLst/>
                <a:uLnTx/>
                <a:uFillTx/>
                <a:latin typeface="Tahoma"/>
                <a:ea typeface="+mn-ea"/>
                <a:cs typeface="Tahoma"/>
              </a:rPr>
              <a:t>staff</a:t>
            </a:r>
            <a:endParaRPr kumimoji="0" sz="1807" b="0" i="0" u="none" strike="noStrike" kern="1200" cap="none" spc="0" normalizeH="0" baseline="0" noProof="0">
              <a:ln>
                <a:noFill/>
              </a:ln>
              <a:solidFill>
                <a:prstClr val="black"/>
              </a:solidFill>
              <a:effectLst/>
              <a:uLnTx/>
              <a:uFillTx/>
              <a:latin typeface="Tahoma"/>
              <a:ea typeface="+mn-ea"/>
              <a:cs typeface="Tahoma"/>
            </a:endParaRPr>
          </a:p>
        </p:txBody>
      </p:sp>
    </p:spTree>
    <p:extLst>
      <p:ext uri="{BB962C8B-B14F-4D97-AF65-F5344CB8AC3E}">
        <p14:creationId xmlns:p14="http://schemas.microsoft.com/office/powerpoint/2010/main" val="617610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a:spLocks noGrp="1"/>
          </p:cNvSpPr>
          <p:nvPr>
            <p:ph type="title"/>
          </p:nvPr>
        </p:nvSpPr>
        <p:spPr>
          <a:xfrm>
            <a:off x="3113152" y="216703"/>
            <a:ext cx="5277346" cy="1069052"/>
          </a:xfrm>
          <a:prstGeom prst="rect">
            <a:avLst/>
          </a:prstGeom>
          <a:solidFill>
            <a:srgbClr val="FFFFCC"/>
          </a:solidFill>
        </p:spPr>
        <p:txBody>
          <a:bodyPr vert="horz" wrap="square" lIns="0" tIns="79670" rIns="0" bIns="0" rtlCol="0">
            <a:spAutoFit/>
          </a:bodyPr>
          <a:lstStyle/>
          <a:p>
            <a:pPr marL="319312" marR="312301" indent="571703">
              <a:spcBef>
                <a:spcPts val="627"/>
              </a:spcBef>
            </a:pPr>
            <a:r>
              <a:rPr sz="3212" spc="-5" dirty="0"/>
              <a:t>Tools to Promote  Compact</a:t>
            </a:r>
            <a:r>
              <a:rPr sz="3212" spc="-45" dirty="0"/>
              <a:t> </a:t>
            </a:r>
            <a:r>
              <a:rPr sz="3212" spc="-5" dirty="0"/>
              <a:t>Development</a:t>
            </a:r>
            <a:endParaRPr sz="3212"/>
          </a:p>
        </p:txBody>
      </p:sp>
      <p:sp>
        <p:nvSpPr>
          <p:cNvPr id="16" name="object 16"/>
          <p:cNvSpPr/>
          <p:nvPr/>
        </p:nvSpPr>
        <p:spPr>
          <a:xfrm>
            <a:off x="7931599" y="1440434"/>
            <a:ext cx="2141531" cy="1606148"/>
          </a:xfrm>
          <a:prstGeom prst="rect">
            <a:avLst/>
          </a:prstGeom>
          <a:blipFill>
            <a:blip r:embed="rId15"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2504599" y="1624707"/>
            <a:ext cx="4312382" cy="3237792"/>
          </a:xfrm>
          <a:prstGeom prst="rect">
            <a:avLst/>
          </a:prstGeom>
        </p:spPr>
        <p:txBody>
          <a:bodyPr vert="horz" wrap="square" lIns="0" tIns="12747" rIns="0" bIns="0" rtlCol="0">
            <a:spAutoFit/>
          </a:bodyPr>
          <a:lstStyle/>
          <a:p>
            <a:pPr marL="12747" marR="5099" lvl="0" indent="0" algn="l" defTabSz="917783" rtl="0" eaLnBrk="1" fontAlgn="auto" latinLnBrk="0" hangingPunct="1">
              <a:lnSpc>
                <a:spcPct val="150000"/>
              </a:lnSpc>
              <a:spcBef>
                <a:spcPts val="100"/>
              </a:spcBef>
              <a:spcAft>
                <a:spcPts val="0"/>
              </a:spcAft>
              <a:buClrTx/>
              <a:buSzTx/>
              <a:buFontTx/>
              <a:buNone/>
              <a:tabLst/>
              <a:defRPr/>
            </a:pPr>
            <a:r>
              <a:rPr kumimoji="0" sz="2007" b="1" i="0" u="none" strike="noStrike" kern="1200" cap="none" spc="-5" normalizeH="0" baseline="0" noProof="0" dirty="0">
                <a:ln>
                  <a:noFill/>
                </a:ln>
                <a:solidFill>
                  <a:prstClr val="black"/>
                </a:solidFill>
                <a:effectLst/>
                <a:uLnTx/>
                <a:uFillTx/>
                <a:latin typeface="Tahoma"/>
                <a:ea typeface="+mn-ea"/>
                <a:cs typeface="Tahoma"/>
              </a:rPr>
              <a:t>Community Comprehensive Plans  Form </a:t>
            </a:r>
            <a:r>
              <a:rPr kumimoji="0" sz="2007" b="1" i="0" u="none" strike="noStrike" kern="1200" cap="none" spc="0" normalizeH="0" baseline="0" noProof="0" dirty="0">
                <a:ln>
                  <a:noFill/>
                </a:ln>
                <a:solidFill>
                  <a:prstClr val="black"/>
                </a:solidFill>
                <a:effectLst/>
                <a:uLnTx/>
                <a:uFillTx/>
                <a:latin typeface="Tahoma"/>
                <a:ea typeface="+mn-ea"/>
                <a:cs typeface="Tahoma"/>
              </a:rPr>
              <a:t>based</a:t>
            </a:r>
            <a:r>
              <a:rPr kumimoji="0" sz="2007" b="1" i="0" u="none" strike="noStrike" kern="1200" cap="none" spc="10" normalizeH="0" baseline="0" noProof="0" dirty="0">
                <a:ln>
                  <a:noFill/>
                </a:ln>
                <a:solidFill>
                  <a:prstClr val="black"/>
                </a:solidFill>
                <a:effectLst/>
                <a:uLnTx/>
                <a:uFillTx/>
                <a:latin typeface="Tahoma"/>
                <a:ea typeface="+mn-ea"/>
                <a:cs typeface="Tahoma"/>
              </a:rPr>
              <a:t> </a:t>
            </a:r>
            <a:r>
              <a:rPr kumimoji="0" sz="2007" b="1" i="0" u="none" strike="noStrike" kern="1200" cap="none" spc="-5" normalizeH="0" baseline="0" noProof="0" dirty="0">
                <a:ln>
                  <a:noFill/>
                </a:ln>
                <a:solidFill>
                  <a:prstClr val="black"/>
                </a:solidFill>
                <a:effectLst/>
                <a:uLnTx/>
                <a:uFillTx/>
                <a:latin typeface="Tahoma"/>
                <a:ea typeface="+mn-ea"/>
                <a:cs typeface="Tahoma"/>
              </a:rPr>
              <a:t>Codes</a:t>
            </a:r>
            <a:endParaRPr kumimoji="0" sz="2007" b="0" i="0" u="none" strike="noStrike" kern="1200" cap="none" spc="0" normalizeH="0" baseline="0" noProof="0">
              <a:ln>
                <a:noFill/>
              </a:ln>
              <a:solidFill>
                <a:prstClr val="black"/>
              </a:solidFill>
              <a:effectLst/>
              <a:uLnTx/>
              <a:uFillTx/>
              <a:latin typeface="Tahoma"/>
              <a:ea typeface="+mn-ea"/>
              <a:cs typeface="Tahoma"/>
            </a:endParaRPr>
          </a:p>
          <a:p>
            <a:pPr marL="12747" marR="92416" lvl="0" indent="0" algn="l" defTabSz="917783" rtl="0" eaLnBrk="1" fontAlgn="auto" latinLnBrk="0" hangingPunct="1">
              <a:lnSpc>
                <a:spcPct val="150000"/>
              </a:lnSpc>
              <a:spcBef>
                <a:spcPts val="0"/>
              </a:spcBef>
              <a:spcAft>
                <a:spcPts val="0"/>
              </a:spcAft>
              <a:buClrTx/>
              <a:buSzTx/>
              <a:buFontTx/>
              <a:buNone/>
              <a:tabLst/>
              <a:defRPr/>
            </a:pPr>
            <a:r>
              <a:rPr kumimoji="0" sz="2007" b="1" i="0" u="none" strike="noStrike" kern="1200" cap="none" spc="-10" normalizeH="0" baseline="0" noProof="0" dirty="0">
                <a:ln>
                  <a:noFill/>
                </a:ln>
                <a:solidFill>
                  <a:prstClr val="black"/>
                </a:solidFill>
                <a:effectLst/>
                <a:uLnTx/>
                <a:uFillTx/>
                <a:latin typeface="Tahoma"/>
                <a:ea typeface="+mn-ea"/>
                <a:cs typeface="Tahoma"/>
              </a:rPr>
              <a:t>Transit Oriented </a:t>
            </a:r>
            <a:r>
              <a:rPr kumimoji="0" sz="2007" b="1" i="0" u="none" strike="noStrike" kern="1200" cap="none" spc="-5" normalizeH="0" baseline="0" noProof="0" dirty="0">
                <a:ln>
                  <a:noFill/>
                </a:ln>
                <a:solidFill>
                  <a:prstClr val="black"/>
                </a:solidFill>
                <a:effectLst/>
                <a:uLnTx/>
                <a:uFillTx/>
                <a:latin typeface="Tahoma"/>
                <a:ea typeface="+mn-ea"/>
                <a:cs typeface="Tahoma"/>
              </a:rPr>
              <a:t>Development  Projects of Regional Significance  Transfer of Development Rights  </a:t>
            </a:r>
            <a:r>
              <a:rPr kumimoji="0" sz="2007" b="1" i="0" u="none" strike="noStrike" kern="1200" cap="none" spc="-10" normalizeH="0" baseline="0" noProof="0" dirty="0">
                <a:ln>
                  <a:noFill/>
                </a:ln>
                <a:solidFill>
                  <a:prstClr val="black"/>
                </a:solidFill>
                <a:effectLst/>
                <a:uLnTx/>
                <a:uFillTx/>
                <a:latin typeface="Tahoma"/>
                <a:ea typeface="+mn-ea"/>
                <a:cs typeface="Tahoma"/>
              </a:rPr>
              <a:t>Permit </a:t>
            </a:r>
            <a:r>
              <a:rPr kumimoji="0" sz="2007" b="1" i="0" u="none" strike="noStrike" kern="1200" cap="none" spc="-5" normalizeH="0" baseline="0" noProof="0" dirty="0">
                <a:ln>
                  <a:noFill/>
                </a:ln>
                <a:solidFill>
                  <a:prstClr val="black"/>
                </a:solidFill>
                <a:effectLst/>
                <a:uLnTx/>
                <a:uFillTx/>
                <a:latin typeface="Tahoma"/>
                <a:ea typeface="+mn-ea"/>
                <a:cs typeface="Tahoma"/>
              </a:rPr>
              <a:t>Allocation </a:t>
            </a:r>
            <a:r>
              <a:rPr kumimoji="0" sz="2007" b="1" i="0" u="none" strike="noStrike" kern="1200" cap="none" spc="-10" normalizeH="0" baseline="0" noProof="0" dirty="0">
                <a:ln>
                  <a:noFill/>
                </a:ln>
                <a:solidFill>
                  <a:prstClr val="black"/>
                </a:solidFill>
                <a:effectLst/>
                <a:uLnTx/>
                <a:uFillTx/>
                <a:latin typeface="Tahoma"/>
                <a:ea typeface="+mn-ea"/>
                <a:cs typeface="Tahoma"/>
              </a:rPr>
              <a:t>Systems  </a:t>
            </a:r>
            <a:r>
              <a:rPr kumimoji="0" sz="2007" b="1" i="0" u="none" strike="noStrike" kern="1200" cap="none" spc="-5" normalizeH="0" baseline="0" noProof="0" dirty="0">
                <a:ln>
                  <a:noFill/>
                </a:ln>
                <a:solidFill>
                  <a:prstClr val="black"/>
                </a:solidFill>
                <a:effectLst/>
                <a:uLnTx/>
                <a:uFillTx/>
                <a:latin typeface="Tahoma"/>
                <a:ea typeface="+mn-ea"/>
                <a:cs typeface="Tahoma"/>
              </a:rPr>
              <a:t>Historic Tax</a:t>
            </a:r>
            <a:r>
              <a:rPr kumimoji="0" sz="2007" b="1" i="0" u="none" strike="noStrike" kern="1200" cap="none" spc="0" normalizeH="0" baseline="0" noProof="0" dirty="0">
                <a:ln>
                  <a:noFill/>
                </a:ln>
                <a:solidFill>
                  <a:prstClr val="black"/>
                </a:solidFill>
                <a:effectLst/>
                <a:uLnTx/>
                <a:uFillTx/>
                <a:latin typeface="Tahoma"/>
                <a:ea typeface="+mn-ea"/>
                <a:cs typeface="Tahoma"/>
              </a:rPr>
              <a:t> </a:t>
            </a:r>
            <a:r>
              <a:rPr kumimoji="0" sz="2007" b="1" i="0" u="none" strike="noStrike" kern="1200" cap="none" spc="-5" normalizeH="0" baseline="0" noProof="0" dirty="0">
                <a:ln>
                  <a:noFill/>
                </a:ln>
                <a:solidFill>
                  <a:prstClr val="black"/>
                </a:solidFill>
                <a:effectLst/>
                <a:uLnTx/>
                <a:uFillTx/>
                <a:latin typeface="Tahoma"/>
                <a:ea typeface="+mn-ea"/>
                <a:cs typeface="Tahoma"/>
              </a:rPr>
              <a:t>Credits</a:t>
            </a:r>
            <a:endParaRPr kumimoji="0" sz="2007" b="0" i="0" u="none" strike="noStrike" kern="1200" cap="none" spc="0" normalizeH="0" baseline="0" noProof="0">
              <a:ln>
                <a:noFill/>
              </a:ln>
              <a:solidFill>
                <a:prstClr val="black"/>
              </a:solidFill>
              <a:effectLst/>
              <a:uLnTx/>
              <a:uFillTx/>
              <a:latin typeface="Tahoma"/>
              <a:ea typeface="+mn-ea"/>
              <a:cs typeface="Tahoma"/>
            </a:endParaRPr>
          </a:p>
        </p:txBody>
      </p:sp>
      <p:sp>
        <p:nvSpPr>
          <p:cNvPr id="18" name="object 18"/>
          <p:cNvSpPr/>
          <p:nvPr/>
        </p:nvSpPr>
        <p:spPr>
          <a:xfrm>
            <a:off x="7472698" y="3123066"/>
            <a:ext cx="2829881" cy="1606149"/>
          </a:xfrm>
          <a:prstGeom prst="rect">
            <a:avLst/>
          </a:prstGeom>
          <a:blipFill>
            <a:blip r:embed="rId16"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8084565" y="4882183"/>
            <a:ext cx="1835598" cy="1728521"/>
          </a:xfrm>
          <a:prstGeom prst="rect">
            <a:avLst/>
          </a:prstGeom>
          <a:blipFill>
            <a:blip r:embed="rId17"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424803" y="5035149"/>
            <a:ext cx="2370981" cy="1515134"/>
          </a:xfrm>
          <a:prstGeom prst="rect">
            <a:avLst/>
          </a:prstGeom>
          <a:blipFill>
            <a:blip r:embed="rId18"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254684" y="5035149"/>
            <a:ext cx="2294498" cy="1553375"/>
          </a:xfrm>
          <a:prstGeom prst="rect">
            <a:avLst/>
          </a:prstGeom>
          <a:blipFill>
            <a:blip r:embed="rId19"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1586801" y="6689686"/>
            <a:ext cx="1933751" cy="136248"/>
          </a:xfrm>
          <a:prstGeom prst="rect">
            <a:avLst/>
          </a:prstGeom>
        </p:spPr>
        <p:txBody>
          <a:bodyPr vert="horz" wrap="square" lIns="0" tIns="12110" rIns="0" bIns="0" rtlCol="0">
            <a:spAutoFit/>
          </a:bodyPr>
          <a:lstStyle/>
          <a:p>
            <a:pPr marL="12747" marR="0" lvl="0" indent="0" algn="l" defTabSz="917783" rtl="0" eaLnBrk="1" fontAlgn="auto" latinLnBrk="0" hangingPunct="1">
              <a:lnSpc>
                <a:spcPct val="100000"/>
              </a:lnSpc>
              <a:spcBef>
                <a:spcPts val="95"/>
              </a:spcBef>
              <a:spcAft>
                <a:spcPts val="0"/>
              </a:spcAft>
              <a:buClrTx/>
              <a:buSzTx/>
              <a:buFontTx/>
              <a:buNone/>
              <a:tabLst/>
              <a:defRPr/>
            </a:pPr>
            <a:r>
              <a:rPr kumimoji="0" sz="803" b="0" i="0" u="none" strike="noStrike" kern="1200" cap="none" spc="-5" normalizeH="0" baseline="0" noProof="0" dirty="0">
                <a:ln>
                  <a:noFill/>
                </a:ln>
                <a:solidFill>
                  <a:prstClr val="black"/>
                </a:solidFill>
                <a:effectLst/>
                <a:uLnTx/>
                <a:uFillTx/>
                <a:latin typeface="Tahoma"/>
                <a:ea typeface="+mn-ea"/>
                <a:cs typeface="Tahoma"/>
              </a:rPr>
              <a:t>R.I. Statewide Planning Program</a:t>
            </a:r>
            <a:r>
              <a:rPr kumimoji="0" sz="803" b="0" i="0" u="none" strike="noStrike" kern="1200" cap="none" spc="30" normalizeH="0" baseline="0" noProof="0" dirty="0">
                <a:ln>
                  <a:noFill/>
                </a:ln>
                <a:solidFill>
                  <a:prstClr val="black"/>
                </a:solidFill>
                <a:effectLst/>
                <a:uLnTx/>
                <a:uFillTx/>
                <a:latin typeface="Tahoma"/>
                <a:ea typeface="+mn-ea"/>
                <a:cs typeface="Tahoma"/>
              </a:rPr>
              <a:t> </a:t>
            </a:r>
            <a:r>
              <a:rPr kumimoji="0" sz="803" b="0" i="0" u="none" strike="noStrike" kern="1200" cap="none" spc="-5" normalizeH="0" baseline="0" noProof="0" dirty="0">
                <a:ln>
                  <a:noFill/>
                </a:ln>
                <a:solidFill>
                  <a:prstClr val="black"/>
                </a:solidFill>
                <a:effectLst/>
                <a:uLnTx/>
                <a:uFillTx/>
                <a:latin typeface="Tahoma"/>
                <a:ea typeface="+mn-ea"/>
                <a:cs typeface="Tahoma"/>
              </a:rPr>
              <a:t>05-12-06</a:t>
            </a:r>
            <a:endParaRPr kumimoji="0" sz="803" b="0" i="0" u="none" strike="noStrike" kern="1200" cap="none" spc="0" normalizeH="0" baseline="0" noProof="0">
              <a:ln>
                <a:noFill/>
              </a:ln>
              <a:solidFill>
                <a:prstClr val="black"/>
              </a:solidFill>
              <a:effectLst/>
              <a:uLnTx/>
              <a:uFillTx/>
              <a:latin typeface="Tahoma"/>
              <a:ea typeface="+mn-ea"/>
              <a:cs typeface="Tahoma"/>
            </a:endParaRPr>
          </a:p>
        </p:txBody>
      </p:sp>
    </p:spTree>
    <p:extLst>
      <p:ext uri="{BB962C8B-B14F-4D97-AF65-F5344CB8AC3E}">
        <p14:creationId xmlns:p14="http://schemas.microsoft.com/office/powerpoint/2010/main" val="1019041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62892" y="5686785"/>
            <a:ext cx="482324" cy="1171214"/>
          </a:xfrm>
          <a:prstGeom prst="rect">
            <a:avLst/>
          </a:prstGeom>
          <a:blipFill>
            <a:blip r:embed="rId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349262" y="5648544"/>
            <a:ext cx="494418" cy="1209455"/>
          </a:xfrm>
          <a:prstGeom prst="rect">
            <a:avLst/>
          </a:prstGeom>
          <a:blipFill>
            <a:blip r:embed="rId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999308" y="5877993"/>
            <a:ext cx="435185" cy="980006"/>
          </a:xfrm>
          <a:prstGeom prst="rect">
            <a:avLst/>
          </a:prstGeom>
          <a:blipFill>
            <a:blip r:embed="rId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712493" y="5897114"/>
            <a:ext cx="339586" cy="960885"/>
          </a:xfrm>
          <a:prstGeom prst="rect">
            <a:avLst/>
          </a:prstGeom>
          <a:blipFill>
            <a:blip r:embed="rId5"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346137" y="6258881"/>
            <a:ext cx="266162" cy="599119"/>
          </a:xfrm>
          <a:prstGeom prst="rect">
            <a:avLst/>
          </a:prstGeom>
          <a:blipFill>
            <a:blip r:embed="rId6"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055235" y="6392727"/>
            <a:ext cx="248837" cy="465273"/>
          </a:xfrm>
          <a:prstGeom prst="rect">
            <a:avLst/>
          </a:prstGeom>
          <a:blipFill>
            <a:blip r:embed="rId7"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752652" y="6421025"/>
            <a:ext cx="362506" cy="436974"/>
          </a:xfrm>
          <a:prstGeom prst="rect">
            <a:avLst/>
          </a:prstGeom>
          <a:blipFill>
            <a:blip r:embed="rId8"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375303" y="6497509"/>
            <a:ext cx="297782" cy="360491"/>
          </a:xfrm>
          <a:prstGeom prst="rect">
            <a:avLst/>
          </a:prstGeom>
          <a:blipFill>
            <a:blip r:embed="rId9"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089195" y="6469210"/>
            <a:ext cx="258836" cy="388790"/>
          </a:xfrm>
          <a:prstGeom prst="rect">
            <a:avLst/>
          </a:prstGeom>
          <a:blipFill>
            <a:blip r:embed="rId10"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557958" y="6660418"/>
            <a:ext cx="366354" cy="197582"/>
          </a:xfrm>
          <a:prstGeom prst="rect">
            <a:avLst/>
          </a:prstGeom>
          <a:blipFill>
            <a:blip r:embed="rId11"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370118" y="6707837"/>
            <a:ext cx="128949" cy="150162"/>
          </a:xfrm>
          <a:prstGeom prst="rect">
            <a:avLst/>
          </a:prstGeom>
          <a:blipFill>
            <a:blip r:embed="rId12"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0253890" y="5352553"/>
            <a:ext cx="418358" cy="1505446"/>
          </a:xfrm>
          <a:prstGeom prst="rect">
            <a:avLst/>
          </a:prstGeom>
          <a:blipFill>
            <a:blip r:embed="rId13"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519751" y="0"/>
            <a:ext cx="115745" cy="114979"/>
          </a:xfrm>
          <a:prstGeom prst="rect">
            <a:avLst/>
          </a:prstGeom>
          <a:blipFill>
            <a:blip r:embed="rId14"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172483" y="1"/>
            <a:ext cx="4499766" cy="3143716"/>
          </a:xfrm>
          <a:prstGeom prst="rect">
            <a:avLst/>
          </a:prstGeom>
          <a:blipFill>
            <a:blip r:embed="rId15"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519751" y="0"/>
            <a:ext cx="4122512" cy="3084825"/>
          </a:xfrm>
          <a:prstGeom prst="rect">
            <a:avLst/>
          </a:prstGeom>
          <a:blipFill>
            <a:blip r:embed="rId16"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248967" y="3765525"/>
            <a:ext cx="4423282" cy="3092474"/>
          </a:xfrm>
          <a:prstGeom prst="rect">
            <a:avLst/>
          </a:prstGeom>
          <a:blipFill>
            <a:blip r:embed="rId17"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519752" y="3773175"/>
            <a:ext cx="4117348" cy="3084825"/>
          </a:xfrm>
          <a:prstGeom prst="rect">
            <a:avLst/>
          </a:prstGeom>
          <a:blipFill>
            <a:blip r:embed="rId18" cstate="print"/>
            <a:stretch>
              <a:fillRect/>
            </a:stretch>
          </a:blipFill>
        </p:spPr>
        <p:txBody>
          <a:bodyPr wrap="square" lIns="0" tIns="0" rIns="0" bIns="0" rtlCol="0"/>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sz="1807"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4260401" y="1975818"/>
            <a:ext cx="3824164" cy="3152386"/>
          </a:xfrm>
          <a:prstGeom prst="rect">
            <a:avLst/>
          </a:prstGeom>
          <a:solidFill>
            <a:srgbClr val="FFFFCC">
              <a:alpha val="39999"/>
            </a:srgbClr>
          </a:solidFill>
        </p:spPr>
        <p:txBody>
          <a:bodyPr vert="horz" wrap="square" lIns="0" tIns="43978" rIns="0" bIns="0" rtlCol="0">
            <a:spAutoFit/>
          </a:bodyPr>
          <a:lstStyle/>
          <a:p>
            <a:pPr marL="92416" marR="0" lvl="0" indent="0" algn="l" defTabSz="917783" rtl="0" eaLnBrk="1" fontAlgn="auto" latinLnBrk="0" hangingPunct="1">
              <a:lnSpc>
                <a:spcPct val="100000"/>
              </a:lnSpc>
              <a:spcBef>
                <a:spcPts val="346"/>
              </a:spcBef>
              <a:spcAft>
                <a:spcPts val="0"/>
              </a:spcAft>
              <a:buClrTx/>
              <a:buSzTx/>
              <a:buFontTx/>
              <a:buNone/>
              <a:tabLst/>
              <a:defRPr/>
            </a:pPr>
            <a:r>
              <a:rPr kumimoji="0" sz="2007" b="1" i="0" u="none" strike="noStrike" kern="1200" cap="none" spc="-5" normalizeH="0" baseline="0" noProof="0" dirty="0">
                <a:ln>
                  <a:noFill/>
                </a:ln>
                <a:solidFill>
                  <a:prstClr val="black"/>
                </a:solidFill>
                <a:effectLst/>
                <a:uLnTx/>
                <a:uFillTx/>
                <a:latin typeface="Tahoma"/>
                <a:ea typeface="+mn-ea"/>
                <a:cs typeface="Tahoma"/>
              </a:rPr>
              <a:t>Comprehensive </a:t>
            </a:r>
            <a:r>
              <a:rPr kumimoji="0" sz="2007" b="1" i="0" u="none" strike="noStrike" kern="1200" cap="none" spc="-10" normalizeH="0" baseline="0" noProof="0" dirty="0">
                <a:ln>
                  <a:noFill/>
                </a:ln>
                <a:solidFill>
                  <a:prstClr val="black"/>
                </a:solidFill>
                <a:effectLst/>
                <a:uLnTx/>
                <a:uFillTx/>
                <a:latin typeface="Tahoma"/>
                <a:ea typeface="+mn-ea"/>
                <a:cs typeface="Tahoma"/>
              </a:rPr>
              <a:t>Plans</a:t>
            </a:r>
            <a:endParaRPr kumimoji="0" sz="2007" b="0" i="0" u="none" strike="noStrike" kern="1200" cap="none" spc="0" normalizeH="0" baseline="0" noProof="0">
              <a:ln>
                <a:noFill/>
              </a:ln>
              <a:solidFill>
                <a:prstClr val="black"/>
              </a:solidFill>
              <a:effectLst/>
              <a:uLnTx/>
              <a:uFillTx/>
              <a:latin typeface="Tahoma"/>
              <a:ea typeface="+mn-ea"/>
              <a:cs typeface="Tahoma"/>
            </a:endParaRPr>
          </a:p>
          <a:p>
            <a:pPr marL="92416" marR="726578" lvl="0" indent="0" algn="l" defTabSz="917783" rtl="0" eaLnBrk="1" fontAlgn="auto" latinLnBrk="0" hangingPunct="1">
              <a:lnSpc>
                <a:spcPct val="150000"/>
              </a:lnSpc>
              <a:spcBef>
                <a:spcPts val="0"/>
              </a:spcBef>
              <a:spcAft>
                <a:spcPts val="0"/>
              </a:spcAft>
              <a:buClrTx/>
              <a:buSzTx/>
              <a:buFontTx/>
              <a:buNone/>
              <a:tabLst/>
              <a:defRPr/>
            </a:pPr>
            <a:r>
              <a:rPr kumimoji="0" sz="2007" b="1" i="0" u="none" strike="noStrike" kern="1200" cap="none" spc="-5" normalizeH="0" baseline="0" noProof="0" dirty="0">
                <a:ln>
                  <a:noFill/>
                </a:ln>
                <a:solidFill>
                  <a:prstClr val="black"/>
                </a:solidFill>
                <a:effectLst/>
                <a:uLnTx/>
                <a:uFillTx/>
                <a:latin typeface="Tahoma"/>
                <a:ea typeface="+mn-ea"/>
                <a:cs typeface="Tahoma"/>
              </a:rPr>
              <a:t>Land Acquisition  Farmland Zoning  </a:t>
            </a:r>
            <a:r>
              <a:rPr kumimoji="0" sz="2007" b="1" i="0" u="none" strike="noStrike" kern="1200" cap="none" spc="-10" normalizeH="0" baseline="0" noProof="0" dirty="0">
                <a:ln>
                  <a:noFill/>
                </a:ln>
                <a:solidFill>
                  <a:prstClr val="black"/>
                </a:solidFill>
                <a:effectLst/>
                <a:uLnTx/>
                <a:uFillTx/>
                <a:latin typeface="Tahoma"/>
                <a:ea typeface="+mn-ea"/>
                <a:cs typeface="Tahoma"/>
              </a:rPr>
              <a:t>Historic Overlay</a:t>
            </a:r>
            <a:r>
              <a:rPr kumimoji="0" sz="2007" b="1" i="0" u="none" strike="noStrike" kern="1200" cap="none" spc="-5" normalizeH="0" baseline="0" noProof="0" dirty="0">
                <a:ln>
                  <a:noFill/>
                </a:ln>
                <a:solidFill>
                  <a:prstClr val="black"/>
                </a:solidFill>
                <a:effectLst/>
                <a:uLnTx/>
                <a:uFillTx/>
                <a:latin typeface="Tahoma"/>
                <a:ea typeface="+mn-ea"/>
                <a:cs typeface="Tahoma"/>
              </a:rPr>
              <a:t> Zoning</a:t>
            </a:r>
            <a:endParaRPr kumimoji="0" sz="2007" b="0" i="0" u="none" strike="noStrike" kern="1200" cap="none" spc="0" normalizeH="0" baseline="0" noProof="0">
              <a:ln>
                <a:noFill/>
              </a:ln>
              <a:solidFill>
                <a:prstClr val="black"/>
              </a:solidFill>
              <a:effectLst/>
              <a:uLnTx/>
              <a:uFillTx/>
              <a:latin typeface="Tahoma"/>
              <a:ea typeface="+mn-ea"/>
              <a:cs typeface="Tahoma"/>
            </a:endParaRPr>
          </a:p>
          <a:p>
            <a:pPr marL="92416" marR="166986" lvl="0" indent="0" algn="l" defTabSz="917783" rtl="0" eaLnBrk="1" fontAlgn="auto" latinLnBrk="0" hangingPunct="1">
              <a:lnSpc>
                <a:spcPct val="150000"/>
              </a:lnSpc>
              <a:spcBef>
                <a:spcPts val="0"/>
              </a:spcBef>
              <a:spcAft>
                <a:spcPts val="0"/>
              </a:spcAft>
              <a:buClrTx/>
              <a:buSzTx/>
              <a:buFontTx/>
              <a:buNone/>
              <a:tabLst/>
              <a:defRPr/>
            </a:pPr>
            <a:r>
              <a:rPr kumimoji="0" sz="2007" b="1" i="0" u="none" strike="noStrike" kern="1200" cap="none" spc="-10" normalizeH="0" baseline="0" noProof="0" dirty="0">
                <a:ln>
                  <a:noFill/>
                </a:ln>
                <a:solidFill>
                  <a:prstClr val="black"/>
                </a:solidFill>
                <a:effectLst/>
                <a:uLnTx/>
                <a:uFillTx/>
                <a:latin typeface="Tahoma"/>
                <a:ea typeface="+mn-ea"/>
                <a:cs typeface="Tahoma"/>
              </a:rPr>
              <a:t>Buying </a:t>
            </a:r>
            <a:r>
              <a:rPr kumimoji="0" sz="2007" b="1" i="0" u="none" strike="noStrike" kern="1200" cap="none" spc="-5" normalizeH="0" baseline="0" noProof="0" dirty="0">
                <a:ln>
                  <a:noFill/>
                </a:ln>
                <a:solidFill>
                  <a:prstClr val="black"/>
                </a:solidFill>
                <a:effectLst/>
                <a:uLnTx/>
                <a:uFillTx/>
                <a:latin typeface="Tahoma"/>
                <a:ea typeface="+mn-ea"/>
                <a:cs typeface="Tahoma"/>
              </a:rPr>
              <a:t>Development </a:t>
            </a:r>
            <a:r>
              <a:rPr kumimoji="0" sz="2007" b="1" i="0" u="none" strike="noStrike" kern="1200" cap="none" spc="-10" normalizeH="0" baseline="0" noProof="0" dirty="0">
                <a:ln>
                  <a:noFill/>
                </a:ln>
                <a:solidFill>
                  <a:prstClr val="black"/>
                </a:solidFill>
                <a:effectLst/>
                <a:uLnTx/>
                <a:uFillTx/>
                <a:latin typeface="Tahoma"/>
                <a:ea typeface="+mn-ea"/>
                <a:cs typeface="Tahoma"/>
              </a:rPr>
              <a:t>Rights  Cluster </a:t>
            </a:r>
            <a:r>
              <a:rPr kumimoji="0" sz="2007" b="1" i="0" u="none" strike="noStrike" kern="1200" cap="none" spc="-5" normalizeH="0" baseline="0" noProof="0" dirty="0">
                <a:ln>
                  <a:noFill/>
                </a:ln>
                <a:solidFill>
                  <a:prstClr val="black"/>
                </a:solidFill>
                <a:effectLst/>
                <a:uLnTx/>
                <a:uFillTx/>
                <a:latin typeface="Tahoma"/>
                <a:ea typeface="+mn-ea"/>
                <a:cs typeface="Tahoma"/>
              </a:rPr>
              <a:t>Development  Conservation</a:t>
            </a:r>
            <a:r>
              <a:rPr kumimoji="0" sz="2007" b="1" i="0" u="none" strike="noStrike" kern="1200" cap="none" spc="-10" normalizeH="0" baseline="0" noProof="0" dirty="0">
                <a:ln>
                  <a:noFill/>
                </a:ln>
                <a:solidFill>
                  <a:prstClr val="black"/>
                </a:solidFill>
                <a:effectLst/>
                <a:uLnTx/>
                <a:uFillTx/>
                <a:latin typeface="Tahoma"/>
                <a:ea typeface="+mn-ea"/>
                <a:cs typeface="Tahoma"/>
              </a:rPr>
              <a:t> </a:t>
            </a:r>
            <a:r>
              <a:rPr kumimoji="0" sz="2007" b="1" i="0" u="none" strike="noStrike" kern="1200" cap="none" spc="-5" normalizeH="0" baseline="0" noProof="0" dirty="0">
                <a:ln>
                  <a:noFill/>
                </a:ln>
                <a:solidFill>
                  <a:prstClr val="black"/>
                </a:solidFill>
                <a:effectLst/>
                <a:uLnTx/>
                <a:uFillTx/>
                <a:latin typeface="Tahoma"/>
                <a:ea typeface="+mn-ea"/>
                <a:cs typeface="Tahoma"/>
              </a:rPr>
              <a:t>Development</a:t>
            </a:r>
            <a:endParaRPr kumimoji="0" sz="2007" b="0" i="0" u="none" strike="noStrike" kern="1200" cap="none" spc="0" normalizeH="0" baseline="0" noProof="0">
              <a:ln>
                <a:noFill/>
              </a:ln>
              <a:solidFill>
                <a:prstClr val="black"/>
              </a:solidFill>
              <a:effectLst/>
              <a:uLnTx/>
              <a:uFillTx/>
              <a:latin typeface="Tahoma"/>
              <a:ea typeface="+mn-ea"/>
              <a:cs typeface="Tahoma"/>
            </a:endParaRPr>
          </a:p>
        </p:txBody>
      </p:sp>
      <p:sp>
        <p:nvSpPr>
          <p:cNvPr id="20" name="object 20"/>
          <p:cNvSpPr txBox="1">
            <a:spLocks noGrp="1"/>
          </p:cNvSpPr>
          <p:nvPr>
            <p:ph type="title"/>
          </p:nvPr>
        </p:nvSpPr>
        <p:spPr>
          <a:xfrm>
            <a:off x="4336885" y="446153"/>
            <a:ext cx="3671197" cy="1010943"/>
          </a:xfrm>
          <a:prstGeom prst="rect">
            <a:avLst/>
          </a:prstGeom>
          <a:solidFill>
            <a:srgbClr val="FFFFCC">
              <a:alpha val="39999"/>
            </a:srgbClr>
          </a:solidFill>
        </p:spPr>
        <p:txBody>
          <a:bodyPr vert="horz" wrap="square" lIns="0" tIns="141494" rIns="0" bIns="0" rtlCol="0">
            <a:spAutoFit/>
          </a:bodyPr>
          <a:lstStyle/>
          <a:p>
            <a:pPr marL="697260" marR="298280" indent="-391333">
              <a:spcBef>
                <a:spcPts val="1114"/>
              </a:spcBef>
            </a:pPr>
            <a:r>
              <a:rPr sz="2810" spc="-5" dirty="0"/>
              <a:t>Tools to</a:t>
            </a:r>
            <a:r>
              <a:rPr sz="2810" spc="-75" dirty="0"/>
              <a:t> </a:t>
            </a:r>
            <a:r>
              <a:rPr sz="2810" spc="-5" dirty="0"/>
              <a:t>Promote  Preservation</a:t>
            </a:r>
            <a:endParaRPr sz="2810"/>
          </a:p>
        </p:txBody>
      </p:sp>
    </p:spTree>
    <p:extLst>
      <p:ext uri="{BB962C8B-B14F-4D97-AF65-F5344CB8AC3E}">
        <p14:creationId xmlns:p14="http://schemas.microsoft.com/office/powerpoint/2010/main" val="585317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ED8E4FF-5455-42D9-87A8-D2FE5F6B3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785937"/>
            <a:ext cx="9525000" cy="3286125"/>
          </a:xfrm>
          <a:prstGeom prst="rect">
            <a:avLst/>
          </a:prstGeom>
        </p:spPr>
      </p:pic>
      <p:sp>
        <p:nvSpPr>
          <p:cNvPr id="4" name="TextBox 3">
            <a:extLst>
              <a:ext uri="{FF2B5EF4-FFF2-40B4-BE49-F238E27FC236}">
                <a16:creationId xmlns:a16="http://schemas.microsoft.com/office/drawing/2014/main" id="{DA76EAEE-0B8F-4BBC-8EF8-8D50A82C8FAE}"/>
              </a:ext>
            </a:extLst>
          </p:cNvPr>
          <p:cNvSpPr txBox="1"/>
          <p:nvPr/>
        </p:nvSpPr>
        <p:spPr>
          <a:xfrm>
            <a:off x="3508311" y="513182"/>
            <a:ext cx="5523722" cy="523220"/>
          </a:xfrm>
          <a:prstGeom prst="rect">
            <a:avLst/>
          </a:prstGeom>
          <a:noFill/>
        </p:spPr>
        <p:txBody>
          <a:bodyPr wrap="square" rtlCol="0">
            <a:spAutoFit/>
          </a:bodyPr>
          <a:lstStyle/>
          <a:p>
            <a:r>
              <a:rPr lang="en-US" sz="2800" dirty="0">
                <a:latin typeface="Georgia Pro" panose="02040502050405020303" pitchFamily="18" charset="0"/>
              </a:rPr>
              <a:t>Planning Board Survey Response</a:t>
            </a:r>
          </a:p>
        </p:txBody>
      </p:sp>
    </p:spTree>
    <p:extLst>
      <p:ext uri="{BB962C8B-B14F-4D97-AF65-F5344CB8AC3E}">
        <p14:creationId xmlns:p14="http://schemas.microsoft.com/office/powerpoint/2010/main" val="2639163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D2050-668E-42DA-B372-9DDFE6E15756}"/>
              </a:ext>
            </a:extLst>
          </p:cNvPr>
          <p:cNvPicPr>
            <a:picLocks noChangeAspect="1"/>
          </p:cNvPicPr>
          <p:nvPr/>
        </p:nvPicPr>
        <p:blipFill>
          <a:blip r:embed="rId3"/>
          <a:stretch>
            <a:fillRect/>
          </a:stretch>
        </p:blipFill>
        <p:spPr>
          <a:xfrm>
            <a:off x="114050" y="161692"/>
            <a:ext cx="5038550" cy="6534615"/>
          </a:xfrm>
          <a:prstGeom prst="rect">
            <a:avLst/>
          </a:prstGeom>
        </p:spPr>
      </p:pic>
      <p:sp>
        <p:nvSpPr>
          <p:cNvPr id="15" name="TextBox 14">
            <a:extLst>
              <a:ext uri="{FF2B5EF4-FFF2-40B4-BE49-F238E27FC236}">
                <a16:creationId xmlns:a16="http://schemas.microsoft.com/office/drawing/2014/main" id="{64B4F798-EEDF-4A5F-A539-6B219F7C6F5E}"/>
              </a:ext>
            </a:extLst>
          </p:cNvPr>
          <p:cNvSpPr txBox="1"/>
          <p:nvPr/>
        </p:nvSpPr>
        <p:spPr>
          <a:xfrm>
            <a:off x="5057794" y="404930"/>
            <a:ext cx="6105292" cy="3262432"/>
          </a:xfrm>
          <a:prstGeom prst="rect">
            <a:avLst/>
          </a:prstGeom>
          <a:noFill/>
        </p:spPr>
        <p:txBody>
          <a:bodyPr wrap="square" lIns="91440" tIns="45720" rIns="91440" bIns="45720" anchor="t">
            <a:spAutoFit/>
          </a:bodyPr>
          <a:lstStyle/>
          <a:p>
            <a:r>
              <a:rPr lang="en-US" sz="2000" b="1" dirty="0">
                <a:solidFill>
                  <a:schemeClr val="accent1"/>
                </a:solidFill>
              </a:rPr>
              <a:t>This map shows the percent change in total population from the 2010 Census to the 2020 Census at the municipality level.</a:t>
            </a:r>
          </a:p>
          <a:p>
            <a:pPr marL="342900"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b="1" dirty="0">
                <a:solidFill>
                  <a:schemeClr val="accent1"/>
                </a:solidFill>
                <a:ea typeface="+mn-lt"/>
                <a:cs typeface="+mn-lt"/>
              </a:rPr>
              <a:t>Top 5 in terms of population growth were </a:t>
            </a:r>
            <a:r>
              <a:rPr lang="en-US" b="1" dirty="0">
                <a:solidFill>
                  <a:srgbClr val="0F496F"/>
                </a:solidFill>
                <a:ea typeface="+mn-lt"/>
                <a:cs typeface="+mn-lt"/>
              </a:rPr>
              <a:t>New Shoreham, Central Falls, East Greenwich, Cumberland and Providence</a:t>
            </a:r>
            <a:endParaRPr lang="en-US" dirty="0">
              <a:solidFill>
                <a:srgbClr val="0F496F"/>
              </a:solidFill>
              <a:ea typeface="+mn-lt"/>
              <a:cs typeface="+mn-lt"/>
            </a:endParaRPr>
          </a:p>
          <a:p>
            <a:pPr marL="342900" indent="-342900">
              <a:buFont typeface="Arial" panose="020B0604020202020204" pitchFamily="34" charset="0"/>
              <a:buChar char="•"/>
            </a:pPr>
            <a:endParaRPr lang="en-US" b="1" dirty="0">
              <a:solidFill>
                <a:schemeClr val="bg2">
                  <a:lumMod val="75000"/>
                </a:schemeClr>
              </a:solidFill>
            </a:endParaRPr>
          </a:p>
          <a:p>
            <a:pPr marL="342900" indent="-342900">
              <a:buFont typeface="Arial" panose="020B0604020202020204" pitchFamily="34" charset="0"/>
              <a:buChar char="•"/>
            </a:pPr>
            <a:r>
              <a:rPr lang="en-US" b="1" dirty="0">
                <a:solidFill>
                  <a:schemeClr val="accent1"/>
                </a:solidFill>
              </a:rPr>
              <a:t>Strong growth in northeast urban core cities</a:t>
            </a:r>
            <a:endParaRPr lang="en-US" dirty="0">
              <a:solidFill>
                <a:schemeClr val="accent1"/>
              </a:solidFill>
            </a:endParaRPr>
          </a:p>
          <a:p>
            <a:pPr marL="342900" indent="-342900">
              <a:buFont typeface="Arial" panose="020B0604020202020204" pitchFamily="34" charset="0"/>
              <a:buChar char="•"/>
            </a:pPr>
            <a:endParaRPr lang="en-US" b="1" dirty="0">
              <a:solidFill>
                <a:schemeClr val="accent1"/>
              </a:solidFill>
            </a:endParaRPr>
          </a:p>
          <a:p>
            <a:pPr marL="342900" indent="-342900">
              <a:buFont typeface="Arial" panose="020B0604020202020204" pitchFamily="34" charset="0"/>
              <a:buChar char="•"/>
            </a:pPr>
            <a:r>
              <a:rPr lang="en-US" b="1" dirty="0">
                <a:solidFill>
                  <a:schemeClr val="accent1"/>
                </a:solidFill>
              </a:rPr>
              <a:t>Narragansett, Foster and Bristol lost population.</a:t>
            </a:r>
          </a:p>
          <a:p>
            <a:endParaRPr lang="en-US" b="1" dirty="0">
              <a:solidFill>
                <a:schemeClr val="bg2">
                  <a:lumMod val="75000"/>
                </a:schemeClr>
              </a:solidFill>
            </a:endParaRPr>
          </a:p>
        </p:txBody>
      </p:sp>
      <p:grpSp>
        <p:nvGrpSpPr>
          <p:cNvPr id="22" name="Group 21">
            <a:extLst>
              <a:ext uri="{FF2B5EF4-FFF2-40B4-BE49-F238E27FC236}">
                <a16:creationId xmlns:a16="http://schemas.microsoft.com/office/drawing/2014/main" id="{FAA6311C-462F-4541-8B76-DE9E47547DD5}"/>
              </a:ext>
            </a:extLst>
          </p:cNvPr>
          <p:cNvGrpSpPr/>
          <p:nvPr/>
        </p:nvGrpSpPr>
        <p:grpSpPr>
          <a:xfrm>
            <a:off x="5192395" y="4216999"/>
            <a:ext cx="2595660" cy="1843787"/>
            <a:chOff x="3483425" y="5249086"/>
            <a:chExt cx="2076411" cy="1303996"/>
          </a:xfrm>
        </p:grpSpPr>
        <p:pic>
          <p:nvPicPr>
            <p:cNvPr id="11" name="Picture 10">
              <a:extLst>
                <a:ext uri="{FF2B5EF4-FFF2-40B4-BE49-F238E27FC236}">
                  <a16:creationId xmlns:a16="http://schemas.microsoft.com/office/drawing/2014/main" id="{F01F88D6-0429-4437-8BE4-5EFDE132C280}"/>
                </a:ext>
              </a:extLst>
            </p:cNvPr>
            <p:cNvPicPr>
              <a:picLocks noChangeAspect="1"/>
            </p:cNvPicPr>
            <p:nvPr/>
          </p:nvPicPr>
          <p:blipFill>
            <a:blip r:embed="rId4"/>
            <a:stretch>
              <a:fillRect/>
            </a:stretch>
          </p:blipFill>
          <p:spPr>
            <a:xfrm>
              <a:off x="3483425" y="5249086"/>
              <a:ext cx="2076411" cy="1022427"/>
            </a:xfrm>
            <a:prstGeom prst="rect">
              <a:avLst/>
            </a:prstGeom>
          </p:spPr>
        </p:pic>
        <p:pic>
          <p:nvPicPr>
            <p:cNvPr id="21" name="Picture 20">
              <a:extLst>
                <a:ext uri="{FF2B5EF4-FFF2-40B4-BE49-F238E27FC236}">
                  <a16:creationId xmlns:a16="http://schemas.microsoft.com/office/drawing/2014/main" id="{E0CDA2AA-F42B-4826-8E31-25BA48BA65C1}"/>
                </a:ext>
              </a:extLst>
            </p:cNvPr>
            <p:cNvPicPr>
              <a:picLocks noChangeAspect="1"/>
            </p:cNvPicPr>
            <p:nvPr/>
          </p:nvPicPr>
          <p:blipFill>
            <a:blip r:embed="rId5"/>
            <a:stretch>
              <a:fillRect/>
            </a:stretch>
          </p:blipFill>
          <p:spPr>
            <a:xfrm>
              <a:off x="3492930" y="6374450"/>
              <a:ext cx="1837353" cy="178632"/>
            </a:xfrm>
            <a:prstGeom prst="rect">
              <a:avLst/>
            </a:prstGeom>
          </p:spPr>
        </p:pic>
      </p:grpSp>
    </p:spTree>
    <p:extLst>
      <p:ext uri="{BB962C8B-B14F-4D97-AF65-F5344CB8AC3E}">
        <p14:creationId xmlns:p14="http://schemas.microsoft.com/office/powerpoint/2010/main" val="3140993186"/>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54AB1E-3C21-4886-A6C9-3723E5861527}"/>
              </a:ext>
            </a:extLst>
          </p:cNvPr>
          <p:cNvSpPr txBox="1"/>
          <p:nvPr/>
        </p:nvSpPr>
        <p:spPr>
          <a:xfrm>
            <a:off x="231388" y="200722"/>
            <a:ext cx="6105292" cy="369332"/>
          </a:xfrm>
          <a:prstGeom prst="rect">
            <a:avLst/>
          </a:prstGeom>
          <a:noFill/>
        </p:spPr>
        <p:txBody>
          <a:bodyPr wrap="square">
            <a:spAutoFit/>
          </a:bodyPr>
          <a:lstStyle/>
          <a:p>
            <a:r>
              <a:rPr lang="en-US" b="1" dirty="0"/>
              <a:t>Rhode Island’s Population Grew 4.3% Last Decade</a:t>
            </a:r>
          </a:p>
        </p:txBody>
      </p:sp>
      <p:pic>
        <p:nvPicPr>
          <p:cNvPr id="7" name="Picture 6">
            <a:extLst>
              <a:ext uri="{FF2B5EF4-FFF2-40B4-BE49-F238E27FC236}">
                <a16:creationId xmlns:a16="http://schemas.microsoft.com/office/drawing/2014/main" id="{5F7BABAF-EC81-48D9-8AF5-72DC39DC7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1" y="976078"/>
            <a:ext cx="8292649" cy="5681198"/>
          </a:xfrm>
          <a:prstGeom prst="rect">
            <a:avLst/>
          </a:prstGeom>
        </p:spPr>
      </p:pic>
      <p:pic>
        <p:nvPicPr>
          <p:cNvPr id="11" name="Picture 10">
            <a:extLst>
              <a:ext uri="{FF2B5EF4-FFF2-40B4-BE49-F238E27FC236}">
                <a16:creationId xmlns:a16="http://schemas.microsoft.com/office/drawing/2014/main" id="{9AE9AE99-28FF-4FB9-8989-F004F5EB7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775" y="4303691"/>
            <a:ext cx="3573327" cy="2353586"/>
          </a:xfrm>
          <a:prstGeom prst="rect">
            <a:avLst/>
          </a:prstGeom>
        </p:spPr>
      </p:pic>
      <p:grpSp>
        <p:nvGrpSpPr>
          <p:cNvPr id="12" name="Group 11">
            <a:extLst>
              <a:ext uri="{FF2B5EF4-FFF2-40B4-BE49-F238E27FC236}">
                <a16:creationId xmlns:a16="http://schemas.microsoft.com/office/drawing/2014/main" id="{FB5ACBEC-E7C8-48C9-82FC-5E7939702E72}"/>
              </a:ext>
            </a:extLst>
          </p:cNvPr>
          <p:cNvGrpSpPr/>
          <p:nvPr/>
        </p:nvGrpSpPr>
        <p:grpSpPr>
          <a:xfrm>
            <a:off x="8698141" y="975493"/>
            <a:ext cx="3228393" cy="2405363"/>
            <a:chOff x="8762882" y="1352550"/>
            <a:chExt cx="2828925" cy="2076450"/>
          </a:xfrm>
        </p:grpSpPr>
        <p:pic>
          <p:nvPicPr>
            <p:cNvPr id="13" name="Picture 12">
              <a:extLst>
                <a:ext uri="{FF2B5EF4-FFF2-40B4-BE49-F238E27FC236}">
                  <a16:creationId xmlns:a16="http://schemas.microsoft.com/office/drawing/2014/main" id="{CEDFEEE5-9480-492A-8A64-9A7C4EDA4D27}"/>
                </a:ext>
              </a:extLst>
            </p:cNvPr>
            <p:cNvPicPr>
              <a:picLocks noChangeAspect="1"/>
            </p:cNvPicPr>
            <p:nvPr/>
          </p:nvPicPr>
          <p:blipFill>
            <a:blip r:embed="rId5"/>
            <a:stretch>
              <a:fillRect/>
            </a:stretch>
          </p:blipFill>
          <p:spPr>
            <a:xfrm>
              <a:off x="8762882" y="1352550"/>
              <a:ext cx="2828925" cy="2076450"/>
            </a:xfrm>
            <a:prstGeom prst="rect">
              <a:avLst/>
            </a:prstGeom>
          </p:spPr>
        </p:pic>
        <p:cxnSp>
          <p:nvCxnSpPr>
            <p:cNvPr id="14" name="Straight Connector 13">
              <a:extLst>
                <a:ext uri="{FF2B5EF4-FFF2-40B4-BE49-F238E27FC236}">
                  <a16:creationId xmlns:a16="http://schemas.microsoft.com/office/drawing/2014/main" id="{7E06B9E2-414C-49E9-9213-92C6E449DCD9}"/>
                </a:ext>
              </a:extLst>
            </p:cNvPr>
            <p:cNvCxnSpPr>
              <a:cxnSpLocks/>
            </p:cNvCxnSpPr>
            <p:nvPr/>
          </p:nvCxnSpPr>
          <p:spPr>
            <a:xfrm>
              <a:off x="8810331" y="3429000"/>
              <a:ext cx="2734025" cy="0"/>
            </a:xfrm>
            <a:prstGeom prst="line">
              <a:avLst/>
            </a:prstGeom>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048488116"/>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273"/>
        <p:cNvGrpSpPr/>
        <p:nvPr/>
      </p:nvGrpSpPr>
      <p:grpSpPr>
        <a:xfrm>
          <a:off x="0" y="0"/>
          <a:ext cx="0" cy="0"/>
          <a:chOff x="0" y="0"/>
          <a:chExt cx="0" cy="0"/>
        </a:xfrm>
      </p:grpSpPr>
      <p:pic>
        <p:nvPicPr>
          <p:cNvPr id="3" name="Picture 2">
            <a:extLst>
              <a:ext uri="{FF2B5EF4-FFF2-40B4-BE49-F238E27FC236}">
                <a16:creationId xmlns:a16="http://schemas.microsoft.com/office/drawing/2014/main" id="{E8BFF714-FD19-458E-83CA-BA364948C9A3}"/>
              </a:ext>
            </a:extLst>
          </p:cNvPr>
          <p:cNvPicPr>
            <a:picLocks noChangeAspect="1"/>
          </p:cNvPicPr>
          <p:nvPr/>
        </p:nvPicPr>
        <p:blipFill>
          <a:blip r:embed="rId4"/>
          <a:stretch>
            <a:fillRect/>
          </a:stretch>
        </p:blipFill>
        <p:spPr>
          <a:xfrm>
            <a:off x="0" y="3188073"/>
            <a:ext cx="5340204" cy="3567730"/>
          </a:xfrm>
          <a:prstGeom prst="rect">
            <a:avLst/>
          </a:prstGeom>
        </p:spPr>
      </p:pic>
      <p:pic>
        <p:nvPicPr>
          <p:cNvPr id="5" name="Picture 4">
            <a:extLst>
              <a:ext uri="{FF2B5EF4-FFF2-40B4-BE49-F238E27FC236}">
                <a16:creationId xmlns:a16="http://schemas.microsoft.com/office/drawing/2014/main" id="{4FAB21CE-0C0C-4D74-9D68-77F408D9E7F1}"/>
              </a:ext>
            </a:extLst>
          </p:cNvPr>
          <p:cNvPicPr>
            <a:picLocks noChangeAspect="1"/>
          </p:cNvPicPr>
          <p:nvPr/>
        </p:nvPicPr>
        <p:blipFill>
          <a:blip r:embed="rId5"/>
          <a:stretch>
            <a:fillRect/>
          </a:stretch>
        </p:blipFill>
        <p:spPr>
          <a:xfrm>
            <a:off x="0" y="718708"/>
            <a:ext cx="9980341" cy="2900653"/>
          </a:xfrm>
          <a:prstGeom prst="rect">
            <a:avLst/>
          </a:prstGeom>
        </p:spPr>
      </p:pic>
      <p:sp>
        <p:nvSpPr>
          <p:cNvPr id="275" name="Shape 275"/>
          <p:cNvSpPr>
            <a:spLocks noGrp="1"/>
          </p:cNvSpPr>
          <p:nvPr>
            <p:ph type="title"/>
          </p:nvPr>
        </p:nvSpPr>
        <p:spPr>
          <a:xfrm>
            <a:off x="0" y="2906114"/>
            <a:ext cx="4806949" cy="413309"/>
          </a:xfrm>
          <a:prstGeom prst="roundRect">
            <a:avLst>
              <a:gd name="adj" fmla="val 16667"/>
            </a:avLst>
          </a:prstGeom>
          <a:noFill/>
          <a:ln>
            <a:noFill/>
          </a:ln>
        </p:spPr>
        <p:txBody>
          <a:bodyPr vert="horz" lIns="91425" tIns="45700" rIns="91425" bIns="45700" rtlCol="0" anchor="b" anchorCtr="0">
            <a:noAutofit/>
          </a:bodyPr>
          <a:lstStyle/>
          <a:p>
            <a:pPr>
              <a:lnSpc>
                <a:spcPct val="90000"/>
              </a:lnSpc>
              <a:spcBef>
                <a:spcPts val="0"/>
              </a:spcBef>
              <a:buSzPct val="25000"/>
            </a:pPr>
            <a:r>
              <a:rPr lang="en-US" sz="3000" b="1">
                <a:solidFill>
                  <a:schemeClr val="bg2"/>
                </a:solidFill>
              </a:rPr>
              <a:t>RIGIS Online Database</a:t>
            </a:r>
          </a:p>
        </p:txBody>
      </p:sp>
      <p:sp>
        <p:nvSpPr>
          <p:cNvPr id="274" name="Shape 274"/>
          <p:cNvSpPr txBox="1">
            <a:spLocks noGrp="1"/>
          </p:cNvSpPr>
          <p:nvPr>
            <p:ph sz="half" idx="1"/>
          </p:nvPr>
        </p:nvSpPr>
        <p:spPr>
          <a:xfrm>
            <a:off x="5834196" y="3900268"/>
            <a:ext cx="6214369" cy="2957732"/>
          </a:xfrm>
          <a:prstGeom prst="rect">
            <a:avLst/>
          </a:prstGeom>
          <a:noFill/>
          <a:ln>
            <a:noFill/>
          </a:ln>
        </p:spPr>
        <p:txBody>
          <a:bodyPr vert="horz" lIns="91425" tIns="45700" rIns="91425" bIns="45700" rtlCol="0" anchor="t" anchorCtr="0">
            <a:noAutofit/>
          </a:bodyPr>
          <a:lstStyle/>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rPr>
              <a:t>Free access and downloads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rPr>
              <a:t>Several Hundred Spatial Datasets, Categories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ea typeface="Arial"/>
                <a:cs typeface="Arial"/>
                <a:sym typeface="Arial"/>
              </a:rPr>
              <a:t>Many Contributors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ea typeface="Arial"/>
                <a:cs typeface="Arial"/>
                <a:sym typeface="Arial"/>
              </a:rPr>
              <a:t>Manage</a:t>
            </a:r>
            <a:r>
              <a:rPr lang="en-US" sz="1800" b="1" dirty="0">
                <a:solidFill>
                  <a:schemeClr val="accent2">
                    <a:lumMod val="75000"/>
                  </a:schemeClr>
                </a:solidFill>
                <a:latin typeface="Georgia Pro" panose="02040502050405020303" pitchFamily="18" charset="0"/>
              </a:rPr>
              <a:t>d by </a:t>
            </a:r>
            <a:r>
              <a:rPr lang="en-US" sz="1800" b="1" dirty="0">
                <a:solidFill>
                  <a:schemeClr val="accent2">
                    <a:lumMod val="75000"/>
                  </a:schemeClr>
                </a:solidFill>
                <a:latin typeface="Georgia Pro" panose="02040502050405020303" pitchFamily="18" charset="0"/>
                <a:ea typeface="Arial"/>
                <a:cs typeface="Arial"/>
                <a:sym typeface="Arial"/>
              </a:rPr>
              <a:t>URI Geospatial Extension Specialists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rPr>
              <a:t>Aerial Photography – RIDSP, RIDOT, RIDEM...</a:t>
            </a:r>
            <a:endParaRPr lang="en-US" sz="1800" dirty="0">
              <a:solidFill>
                <a:schemeClr val="accent2">
                  <a:lumMod val="75000"/>
                </a:schemeClr>
              </a:solidFill>
              <a:latin typeface="Georgia Pro" panose="02040502050405020303" pitchFamily="18" charset="0"/>
            </a:endParaRPr>
          </a:p>
          <a:p>
            <a:pPr>
              <a:lnSpc>
                <a:spcPct val="80000"/>
              </a:lnSpc>
              <a:spcBef>
                <a:spcPts val="240"/>
              </a:spcBef>
              <a:spcAft>
                <a:spcPts val="1000"/>
              </a:spcAft>
              <a:buClr>
                <a:schemeClr val="dk1"/>
              </a:buClr>
              <a:buSzPct val="100000"/>
              <a:buFont typeface="Wingdings" panose="05000000000000000000" pitchFamily="2" charset="2"/>
              <a:buChar char="Ø"/>
            </a:pPr>
            <a:endParaRPr lang="en-US" sz="1800" b="1" dirty="0">
              <a:solidFill>
                <a:srgbClr val="FFFF00"/>
              </a:solidFill>
              <a:latin typeface="Arial"/>
              <a:ea typeface="Arial"/>
              <a:cs typeface="Arial"/>
              <a:sym typeface="Arial"/>
            </a:endParaRPr>
          </a:p>
          <a:p>
            <a:pPr>
              <a:lnSpc>
                <a:spcPct val="80000"/>
              </a:lnSpc>
              <a:spcBef>
                <a:spcPts val="240"/>
              </a:spcBef>
              <a:spcAft>
                <a:spcPts val="1000"/>
              </a:spcAft>
              <a:buClr>
                <a:schemeClr val="dk1"/>
              </a:buClr>
              <a:buSzPct val="100000"/>
              <a:buFont typeface="Wingdings" panose="05000000000000000000" pitchFamily="2" charset="2"/>
              <a:buChar char="Ø"/>
            </a:pPr>
            <a:endParaRPr lang="en-US" sz="1800" b="1" dirty="0">
              <a:solidFill>
                <a:srgbClr val="FFFF00"/>
              </a:solidFill>
              <a:latin typeface="Arial"/>
              <a:ea typeface="Arial"/>
              <a:cs typeface="Arial"/>
              <a:sym typeface="Arial"/>
            </a:endParaRPr>
          </a:p>
        </p:txBody>
      </p:sp>
      <p:sp>
        <p:nvSpPr>
          <p:cNvPr id="2" name="Shape 301">
            <a:extLst>
              <a:ext uri="{FF2B5EF4-FFF2-40B4-BE49-F238E27FC236}">
                <a16:creationId xmlns:a16="http://schemas.microsoft.com/office/drawing/2014/main" id="{C7DE29AC-468E-496E-866F-E486D0388C6B}"/>
              </a:ext>
            </a:extLst>
          </p:cNvPr>
          <p:cNvSpPr txBox="1">
            <a:spLocks/>
          </p:cNvSpPr>
          <p:nvPr/>
        </p:nvSpPr>
        <p:spPr>
          <a:xfrm>
            <a:off x="152325" y="6717"/>
            <a:ext cx="10920835" cy="659028"/>
          </a:xfrm>
          <a:prstGeom prst="roundRect">
            <a:avLst>
              <a:gd name="adj" fmla="val 16667"/>
            </a:avLst>
          </a:prstGeom>
          <a:noFill/>
          <a:ln>
            <a:noFill/>
          </a:ln>
          <a:effectLst/>
        </p:spPr>
        <p:txBody>
          <a:bodyPr vert="horz" lIns="91425" tIns="45700" rIns="91425" bIns="45700" rtlCol="0" anchor="b" anchorCtr="0">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0"/>
              </a:spcBef>
              <a:buSzPct val="25000"/>
            </a:pPr>
            <a:r>
              <a:rPr lang="en-US" sz="3000" b="1" dirty="0">
                <a:solidFill>
                  <a:schemeClr val="accent1"/>
                </a:solidFill>
              </a:rPr>
              <a:t>Other Data Resources</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0A5272C4-89A6-4A9A-8F60-B54F0D55B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701" y="324239"/>
            <a:ext cx="8279363" cy="6209522"/>
          </a:xfrm>
          <a:prstGeom prst="rect">
            <a:avLst/>
          </a:prstGeom>
        </p:spPr>
      </p:pic>
    </p:spTree>
    <p:extLst>
      <p:ext uri="{BB962C8B-B14F-4D97-AF65-F5344CB8AC3E}">
        <p14:creationId xmlns:p14="http://schemas.microsoft.com/office/powerpoint/2010/main" val="1483688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5B2F04-41C8-43D5-B010-1B3385A54A16}"/>
              </a:ext>
            </a:extLst>
          </p:cNvPr>
          <p:cNvSpPr txBox="1"/>
          <p:nvPr/>
        </p:nvSpPr>
        <p:spPr>
          <a:xfrm>
            <a:off x="5640355"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Text, letter&#10;&#10;Description automatically generated">
            <a:extLst>
              <a:ext uri="{FF2B5EF4-FFF2-40B4-BE49-F238E27FC236}">
                <a16:creationId xmlns:a16="http://schemas.microsoft.com/office/drawing/2014/main" id="{A513D92A-2544-462D-8AC2-ED2D1B50B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13" y="3512741"/>
            <a:ext cx="3596497" cy="2454185"/>
          </a:xfrm>
          <a:prstGeom prst="rect">
            <a:avLst/>
          </a:prstGeom>
        </p:spPr>
      </p:pic>
      <p:sp>
        <p:nvSpPr>
          <p:cNvPr id="6" name="Title 1">
            <a:extLst>
              <a:ext uri="{FF2B5EF4-FFF2-40B4-BE49-F238E27FC236}">
                <a16:creationId xmlns:a16="http://schemas.microsoft.com/office/drawing/2014/main" id="{2F5207FA-97F3-4B89-AB2C-F99AD8E320AF}"/>
              </a:ext>
            </a:extLst>
          </p:cNvPr>
          <p:cNvSpPr>
            <a:spLocks noGrp="1"/>
          </p:cNvSpPr>
          <p:nvPr>
            <p:ph type="ctrTitle"/>
          </p:nvPr>
        </p:nvSpPr>
        <p:spPr>
          <a:xfrm>
            <a:off x="4711958" y="1432015"/>
            <a:ext cx="5335555" cy="4310743"/>
          </a:xfrm>
          <a:ln w="76200" cmpd="thickThin">
            <a:solidFill>
              <a:schemeClr val="accent1"/>
            </a:solidFill>
          </a:ln>
        </p:spPr>
        <p:txBody>
          <a:bodyPr anchor="ctr" anchorCtr="0">
            <a:noAutofit/>
          </a:bodyPr>
          <a:lstStyle/>
          <a:p>
            <a:pPr>
              <a:lnSpc>
                <a:spcPct val="150000"/>
              </a:lnSpc>
            </a:pPr>
            <a:r>
              <a:rPr lang="en-US" sz="2400" b="1" dirty="0">
                <a:latin typeface="Georgia" panose="02040502050405020303" pitchFamily="18" charset="0"/>
              </a:rPr>
              <a:t>Thank You!</a:t>
            </a:r>
            <a:br>
              <a:rPr lang="en-US" sz="2400" b="1" dirty="0">
                <a:latin typeface="Georgia" panose="02040502050405020303" pitchFamily="18" charset="0"/>
              </a:rPr>
            </a:br>
            <a:br>
              <a:rPr lang="en-US" sz="2400" b="1" dirty="0">
                <a:latin typeface="Georgia" panose="02040502050405020303" pitchFamily="18" charset="0"/>
              </a:rPr>
            </a:br>
            <a:br>
              <a:rPr lang="en-US" sz="2400" b="1" dirty="0">
                <a:latin typeface="Georgia" panose="02040502050405020303" pitchFamily="18" charset="0"/>
              </a:rPr>
            </a:br>
            <a:br>
              <a:rPr lang="en-US" sz="2400" b="1" dirty="0">
                <a:latin typeface="Georgia" panose="02040502050405020303" pitchFamily="18" charset="0"/>
              </a:rPr>
            </a:br>
            <a:r>
              <a:rPr lang="en-US" sz="1800" b="1" dirty="0">
                <a:latin typeface="Georgia" panose="02040502050405020303" pitchFamily="18" charset="0"/>
              </a:rPr>
              <a:t>Questions?</a:t>
            </a:r>
            <a:br>
              <a:rPr lang="en-US" sz="1800" b="1" dirty="0">
                <a:latin typeface="Georgia" panose="02040502050405020303" pitchFamily="18" charset="0"/>
              </a:rPr>
            </a:br>
            <a:br>
              <a:rPr lang="en-US" sz="1800" b="1" dirty="0">
                <a:latin typeface="Georgia" panose="02040502050405020303" pitchFamily="18" charset="0"/>
              </a:rPr>
            </a:br>
            <a:r>
              <a:rPr lang="en-US" sz="1800" b="1" dirty="0">
                <a:latin typeface="Georgia" panose="02040502050405020303" pitchFamily="18" charset="0"/>
                <a:hlinkClick r:id="rId3"/>
              </a:rPr>
              <a:t>Meredith.Brady@doa.ri.gov</a:t>
            </a:r>
            <a:br>
              <a:rPr lang="en-US" sz="1800" b="1" dirty="0">
                <a:latin typeface="Georgia" panose="02040502050405020303" pitchFamily="18" charset="0"/>
              </a:rPr>
            </a:br>
            <a:r>
              <a:rPr lang="en-US" sz="1800" b="1" dirty="0">
                <a:latin typeface="Georgia" panose="02040502050405020303" pitchFamily="18" charset="0"/>
              </a:rPr>
              <a:t>(401) 368-7601 (cell)</a:t>
            </a:r>
            <a:br>
              <a:rPr lang="en-US" sz="1800" b="1" dirty="0">
                <a:latin typeface="Georgia" panose="02040502050405020303" pitchFamily="18" charset="0"/>
              </a:rPr>
            </a:br>
            <a:endParaRPr lang="en-US" sz="1800" b="1" dirty="0">
              <a:latin typeface="Georgia" panose="02040502050405020303" pitchFamily="18" charset="0"/>
            </a:endParaRPr>
          </a:p>
        </p:txBody>
      </p:sp>
      <p:pic>
        <p:nvPicPr>
          <p:cNvPr id="3" name="Picture 2">
            <a:extLst>
              <a:ext uri="{FF2B5EF4-FFF2-40B4-BE49-F238E27FC236}">
                <a16:creationId xmlns:a16="http://schemas.microsoft.com/office/drawing/2014/main" id="{88D58404-68B0-4344-8C88-6F8942AA772B}"/>
              </a:ext>
            </a:extLst>
          </p:cNvPr>
          <p:cNvPicPr>
            <a:picLocks noChangeAspect="1"/>
          </p:cNvPicPr>
          <p:nvPr/>
        </p:nvPicPr>
        <p:blipFill>
          <a:blip r:embed="rId4"/>
          <a:stretch>
            <a:fillRect/>
          </a:stretch>
        </p:blipFill>
        <p:spPr>
          <a:xfrm>
            <a:off x="6519086" y="1950098"/>
            <a:ext cx="1721297" cy="1726744"/>
          </a:xfrm>
          <a:prstGeom prst="rect">
            <a:avLst/>
          </a:prstGeom>
        </p:spPr>
      </p:pic>
      <p:sp>
        <p:nvSpPr>
          <p:cNvPr id="9" name="TextBox 8">
            <a:extLst>
              <a:ext uri="{FF2B5EF4-FFF2-40B4-BE49-F238E27FC236}">
                <a16:creationId xmlns:a16="http://schemas.microsoft.com/office/drawing/2014/main" id="{8C406239-4C88-4329-B8CA-9AE4A3C9EB0E}"/>
              </a:ext>
            </a:extLst>
          </p:cNvPr>
          <p:cNvSpPr txBox="1"/>
          <p:nvPr/>
        </p:nvSpPr>
        <p:spPr>
          <a:xfrm>
            <a:off x="550506" y="643812"/>
            <a:ext cx="3596497" cy="2585323"/>
          </a:xfrm>
          <a:prstGeom prst="rect">
            <a:avLst/>
          </a:prstGeom>
          <a:noFill/>
        </p:spPr>
        <p:txBody>
          <a:bodyPr wrap="square" rtlCol="0">
            <a:spAutoFit/>
          </a:bodyPr>
          <a:lstStyle/>
          <a:p>
            <a:r>
              <a:rPr lang="en-US" dirty="0"/>
              <a:t>Resources? </a:t>
            </a:r>
            <a:r>
              <a:rPr lang="en-US" dirty="0">
                <a:hlinkClick r:id="rId5"/>
              </a:rPr>
              <a:t>http://www.planning.ri.gov</a:t>
            </a:r>
            <a:r>
              <a:rPr lang="en-US" dirty="0"/>
              <a:t> or </a:t>
            </a:r>
            <a:r>
              <a:rPr lang="en-US" dirty="0">
                <a:hlinkClick r:id="rId6"/>
              </a:rPr>
              <a:t>http://www.census.ri.gov</a:t>
            </a:r>
            <a:endParaRPr lang="en-US" dirty="0"/>
          </a:p>
          <a:p>
            <a:endParaRPr lang="en-US" dirty="0"/>
          </a:p>
          <a:p>
            <a:r>
              <a:rPr lang="en-US" dirty="0"/>
              <a:t>We’ve got reports and aerial photographs going back to the 1930s. We’ll be happy to walk you through our data tools or provide documents from our library.</a:t>
            </a:r>
          </a:p>
        </p:txBody>
      </p:sp>
    </p:spTree>
    <p:extLst>
      <p:ext uri="{BB962C8B-B14F-4D97-AF65-F5344CB8AC3E}">
        <p14:creationId xmlns:p14="http://schemas.microsoft.com/office/powerpoint/2010/main" val="3874205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4534798" y="2750314"/>
            <a:ext cx="6189980" cy="756920"/>
          </a:xfrm>
          <a:prstGeom prst="rect">
            <a:avLst/>
          </a:prstGeom>
        </p:spPr>
        <p:txBody>
          <a:bodyPr vert="horz" wrap="square" lIns="0" tIns="73660" rIns="0" bIns="0" rtlCol="0">
            <a:spAutoFit/>
          </a:bodyPr>
          <a:lstStyle/>
          <a:p>
            <a:pPr algn="ctr">
              <a:lnSpc>
                <a:spcPct val="100000"/>
              </a:lnSpc>
              <a:spcBef>
                <a:spcPts val="580"/>
              </a:spcBef>
            </a:pPr>
            <a:r>
              <a:rPr sz="2000" b="0" spc="-5" dirty="0">
                <a:solidFill>
                  <a:srgbClr val="000000"/>
                </a:solidFill>
                <a:latin typeface="Georgia Pro" panose="02040502050405020303" pitchFamily="18" charset="0"/>
                <a:cs typeface="Tahoma"/>
              </a:rPr>
              <a:t>Planning </a:t>
            </a:r>
            <a:r>
              <a:rPr sz="2000" b="0" spc="-10" dirty="0">
                <a:solidFill>
                  <a:srgbClr val="000000"/>
                </a:solidFill>
                <a:latin typeface="Georgia Pro" panose="02040502050405020303" pitchFamily="18" charset="0"/>
                <a:cs typeface="Tahoma"/>
              </a:rPr>
              <a:t>for </a:t>
            </a:r>
            <a:r>
              <a:rPr sz="2000" b="0" spc="-5" dirty="0">
                <a:solidFill>
                  <a:srgbClr val="000000"/>
                </a:solidFill>
                <a:latin typeface="Georgia Pro" panose="02040502050405020303" pitchFamily="18" charset="0"/>
                <a:cs typeface="Tahoma"/>
              </a:rPr>
              <a:t>Rhode</a:t>
            </a:r>
            <a:r>
              <a:rPr sz="2000" b="0" spc="-10" dirty="0">
                <a:solidFill>
                  <a:srgbClr val="000000"/>
                </a:solidFill>
                <a:latin typeface="Georgia Pro" panose="02040502050405020303" pitchFamily="18" charset="0"/>
                <a:cs typeface="Tahoma"/>
              </a:rPr>
              <a:t> </a:t>
            </a:r>
            <a:r>
              <a:rPr sz="2000" b="0" spc="-15" dirty="0">
                <a:solidFill>
                  <a:srgbClr val="000000"/>
                </a:solidFill>
                <a:latin typeface="Georgia Pro" panose="02040502050405020303" pitchFamily="18" charset="0"/>
                <a:cs typeface="Tahoma"/>
              </a:rPr>
              <a:t>Island’s</a:t>
            </a:r>
            <a:endParaRPr sz="2000" dirty="0">
              <a:latin typeface="Georgia Pro" panose="02040502050405020303" pitchFamily="18" charset="0"/>
              <a:cs typeface="Tahoma"/>
            </a:endParaRPr>
          </a:p>
          <a:p>
            <a:pPr algn="ctr">
              <a:lnSpc>
                <a:spcPct val="100000"/>
              </a:lnSpc>
              <a:spcBef>
                <a:spcPts val="475"/>
              </a:spcBef>
            </a:pPr>
            <a:r>
              <a:rPr sz="2000" b="0" spc="-5" dirty="0">
                <a:solidFill>
                  <a:srgbClr val="000000"/>
                </a:solidFill>
                <a:latin typeface="Georgia Pro" panose="02040502050405020303" pitchFamily="18" charset="0"/>
                <a:cs typeface="Tahoma"/>
              </a:rPr>
              <a:t>physical, economic, and social </a:t>
            </a:r>
            <a:r>
              <a:rPr sz="2000" b="0" spc="-10" dirty="0">
                <a:solidFill>
                  <a:srgbClr val="000000"/>
                </a:solidFill>
                <a:latin typeface="Georgia Pro" panose="02040502050405020303" pitchFamily="18" charset="0"/>
                <a:cs typeface="Tahoma"/>
              </a:rPr>
              <a:t>development </a:t>
            </a:r>
            <a:r>
              <a:rPr sz="2000" b="0" spc="-5" dirty="0">
                <a:solidFill>
                  <a:srgbClr val="000000"/>
                </a:solidFill>
                <a:latin typeface="Georgia Pro" panose="02040502050405020303" pitchFamily="18" charset="0"/>
                <a:cs typeface="Tahoma"/>
              </a:rPr>
              <a:t>since</a:t>
            </a:r>
            <a:r>
              <a:rPr sz="2000" b="0" spc="45" dirty="0">
                <a:solidFill>
                  <a:srgbClr val="000000"/>
                </a:solidFill>
                <a:latin typeface="Georgia Pro" panose="02040502050405020303" pitchFamily="18" charset="0"/>
                <a:cs typeface="Tahoma"/>
              </a:rPr>
              <a:t> </a:t>
            </a:r>
            <a:r>
              <a:rPr sz="2000" b="0" spc="-5" dirty="0">
                <a:solidFill>
                  <a:srgbClr val="000000"/>
                </a:solidFill>
                <a:latin typeface="Georgia Pro" panose="02040502050405020303" pitchFamily="18" charset="0"/>
                <a:cs typeface="Tahoma"/>
              </a:rPr>
              <a:t>1964</a:t>
            </a:r>
            <a:endParaRPr sz="2000" dirty="0">
              <a:latin typeface="Georgia Pro" panose="02040502050405020303" pitchFamily="18" charset="0"/>
              <a:cs typeface="Tahoma"/>
            </a:endParaRPr>
          </a:p>
        </p:txBody>
      </p:sp>
      <p:sp>
        <p:nvSpPr>
          <p:cNvPr id="4" name="object 4"/>
          <p:cNvSpPr/>
          <p:nvPr/>
        </p:nvSpPr>
        <p:spPr>
          <a:xfrm>
            <a:off x="195834" y="4263390"/>
            <a:ext cx="1765300" cy="2251594"/>
          </a:xfrm>
          <a:custGeom>
            <a:avLst/>
            <a:gdLst/>
            <a:ahLst/>
            <a:cxnLst/>
            <a:rect l="l" t="t" r="r" b="b"/>
            <a:pathLst>
              <a:path w="1765300" h="2594609">
                <a:moveTo>
                  <a:pt x="0" y="2594610"/>
                </a:moveTo>
                <a:lnTo>
                  <a:pt x="1764792" y="2594610"/>
                </a:lnTo>
                <a:lnTo>
                  <a:pt x="1764792" y="0"/>
                </a:lnTo>
                <a:lnTo>
                  <a:pt x="0" y="0"/>
                </a:lnTo>
                <a:lnTo>
                  <a:pt x="0" y="2594610"/>
                </a:lnTo>
                <a:close/>
              </a:path>
            </a:pathLst>
          </a:custGeom>
          <a:solidFill>
            <a:schemeClr val="accent6">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txBox="1"/>
          <p:nvPr/>
        </p:nvSpPr>
        <p:spPr>
          <a:xfrm>
            <a:off x="326162" y="4295024"/>
            <a:ext cx="1503045" cy="1934247"/>
          </a:xfrm>
          <a:prstGeom prst="rect">
            <a:avLst/>
          </a:prstGeom>
        </p:spPr>
        <p:txBody>
          <a:bodyPr vert="horz" wrap="square" lIns="0" tIns="17145" rIns="0" bIns="0" rtlCol="0">
            <a:spAutoFit/>
          </a:bodyPr>
          <a:lstStyle/>
          <a:p>
            <a:pPr marL="12065" marR="5080" lvl="0" indent="0" algn="ctr" defTabSz="914400" rtl="0" eaLnBrk="1" fontAlgn="auto" latinLnBrk="0" hangingPunct="1">
              <a:lnSpc>
                <a:spcPct val="98300"/>
              </a:lnSpc>
              <a:spcBef>
                <a:spcPts val="135"/>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Central </a:t>
            </a:r>
            <a:r>
              <a:rPr kumimoji="0" sz="1800" b="0" i="0" u="none" strike="noStrike" kern="1200" cap="none" spc="-5" normalizeH="0" baseline="0" noProof="0" dirty="0">
                <a:ln>
                  <a:noFill/>
                </a:ln>
                <a:solidFill>
                  <a:srgbClr val="FFFFFF"/>
                </a:solidFill>
                <a:effectLst/>
                <a:uLnTx/>
                <a:uFillTx/>
                <a:latin typeface="Georgia Pro" panose="02040502050405020303" pitchFamily="18" charset="0"/>
                <a:ea typeface="+mn-ea"/>
                <a:cs typeface="Tahoma"/>
              </a:rPr>
              <a:t>state  planning  agency  </a:t>
            </a: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Calibri"/>
              </a:rPr>
              <a:t>established</a:t>
            </a:r>
            <a:r>
              <a:rPr kumimoji="0" sz="1800" b="0" i="0" u="none" strike="noStrike" kern="1200" cap="none" spc="-30" normalizeH="0" baseline="0" noProof="0" dirty="0">
                <a:ln>
                  <a:noFill/>
                </a:ln>
                <a:solidFill>
                  <a:srgbClr val="FFFFFF"/>
                </a:solidFill>
                <a:effectLst/>
                <a:uLnTx/>
                <a:uFillTx/>
                <a:latin typeface="Georgia Pro" panose="02040502050405020303" pitchFamily="18" charset="0"/>
                <a:ea typeface="+mn-ea"/>
                <a:cs typeface="Calibri"/>
              </a:rPr>
              <a:t> </a:t>
            </a: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Calibri"/>
              </a:rPr>
              <a:t>by</a:t>
            </a:r>
            <a:endParaRPr kumimoji="0"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Calibri"/>
            </a:endParaRPr>
          </a:p>
          <a:p>
            <a:pPr marL="193675" marR="146050" lvl="0" indent="-41275" algn="ct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Georgia Pro" panose="02040502050405020303" pitchFamily="18" charset="0"/>
                <a:ea typeface="+mn-ea"/>
                <a:cs typeface="Calibri"/>
              </a:rPr>
              <a:t>R.I.</a:t>
            </a:r>
            <a:r>
              <a:rPr kumimoji="0" sz="1800" b="0" i="0" u="none" strike="noStrike" kern="1200" cap="none" spc="-80" normalizeH="0" baseline="0" noProof="0" dirty="0">
                <a:ln>
                  <a:noFill/>
                </a:ln>
                <a:solidFill>
                  <a:srgbClr val="FFFFFF"/>
                </a:solidFill>
                <a:effectLst/>
                <a:uLnTx/>
                <a:uFillTx/>
                <a:latin typeface="Georgia Pro" panose="02040502050405020303" pitchFamily="18" charset="0"/>
                <a:ea typeface="+mn-ea"/>
                <a:cs typeface="Calibri"/>
              </a:rPr>
              <a:t> </a:t>
            </a: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Calibri"/>
              </a:rPr>
              <a:t>General  Law</a:t>
            </a:r>
            <a:r>
              <a:rPr kumimoji="0" sz="1800" b="0" i="0" u="none" strike="noStrike" kern="1200" cap="none" spc="385" normalizeH="0" baseline="0" noProof="0" dirty="0">
                <a:ln>
                  <a:noFill/>
                </a:ln>
                <a:solidFill>
                  <a:srgbClr val="FFFFFF"/>
                </a:solidFill>
                <a:effectLst/>
                <a:uLnTx/>
                <a:uFillTx/>
                <a:latin typeface="Georgia Pro" panose="02040502050405020303" pitchFamily="18" charset="0"/>
                <a:ea typeface="+mn-ea"/>
                <a:cs typeface="Calibri"/>
              </a:rPr>
              <a:t> </a:t>
            </a:r>
            <a:r>
              <a:rPr kumimoji="0" sz="1800" b="0" i="0" u="none" strike="noStrike" kern="1200" cap="none" spc="-5" normalizeH="0" baseline="0" noProof="0" dirty="0">
                <a:ln>
                  <a:noFill/>
                </a:ln>
                <a:solidFill>
                  <a:srgbClr val="FFFFFF"/>
                </a:solidFill>
                <a:effectLst/>
                <a:uLnTx/>
                <a:uFillTx/>
                <a:latin typeface="Georgia Pro" panose="02040502050405020303" pitchFamily="18" charset="0"/>
                <a:ea typeface="+mn-ea"/>
                <a:cs typeface="Calibri"/>
              </a:rPr>
              <a:t>42-11</a:t>
            </a:r>
            <a:endParaRPr kumimoji="0"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Calibri"/>
            </a:endParaRPr>
          </a:p>
        </p:txBody>
      </p:sp>
      <p:sp>
        <p:nvSpPr>
          <p:cNvPr id="6" name="object 6"/>
          <p:cNvSpPr txBox="1"/>
          <p:nvPr/>
        </p:nvSpPr>
        <p:spPr>
          <a:xfrm>
            <a:off x="3461656" y="1689264"/>
            <a:ext cx="8356329" cy="505267"/>
          </a:xfrm>
          <a:prstGeom prst="rect">
            <a:avLst/>
          </a:prstGeom>
        </p:spPr>
        <p:txBody>
          <a:bodyPr vert="horz" wrap="square" lIns="0" tIns="12700" rIns="0" bIns="0" rtlCol="0">
            <a:spAutoFit/>
          </a:bodyPr>
          <a:lstStyle/>
          <a:p>
            <a:pPr marL="876300" marR="5080" lvl="0" indent="-864235" algn="ctr" defTabSz="914400" rtl="0" eaLnBrk="1" fontAlgn="auto" latinLnBrk="0" hangingPunct="1">
              <a:lnSpc>
                <a:spcPct val="100000"/>
              </a:lnSpc>
              <a:spcBef>
                <a:spcPts val="100"/>
              </a:spcBef>
              <a:spcAft>
                <a:spcPts val="0"/>
              </a:spcAft>
              <a:buClrTx/>
              <a:buSzTx/>
              <a:buFontTx/>
              <a:buNone/>
              <a:tabLst/>
              <a:defRPr/>
            </a:pPr>
            <a:r>
              <a:rPr kumimoji="0" lang="en-US" sz="3200" b="1" i="0" u="none" strike="noStrike" kern="1200" cap="none" spc="-5" normalizeH="0" baseline="0" noProof="0" dirty="0">
                <a:ln>
                  <a:noFill/>
                </a:ln>
                <a:solidFill>
                  <a:srgbClr val="006FC0"/>
                </a:solidFill>
                <a:effectLst/>
                <a:uLnTx/>
                <a:uFillTx/>
                <a:latin typeface="Georgia Pro" panose="02040502050405020303" pitchFamily="18" charset="0"/>
                <a:ea typeface="+mn-ea"/>
                <a:cs typeface="Tahoma"/>
              </a:rPr>
              <a:t>The Division of </a:t>
            </a:r>
            <a:r>
              <a:rPr kumimoji="0" sz="3200" b="1" i="0" u="none" strike="noStrike" kern="1200" cap="none" spc="-5" normalizeH="0" baseline="0" noProof="0" dirty="0">
                <a:ln>
                  <a:noFill/>
                </a:ln>
                <a:solidFill>
                  <a:srgbClr val="006FC0"/>
                </a:solidFill>
                <a:effectLst/>
                <a:uLnTx/>
                <a:uFillTx/>
                <a:latin typeface="Georgia Pro" panose="02040502050405020303" pitchFamily="18" charset="0"/>
                <a:ea typeface="+mn-ea"/>
                <a:cs typeface="Tahoma"/>
              </a:rPr>
              <a:t>Statewide  Planning</a:t>
            </a:r>
            <a:endParaRPr kumimoji="0" sz="3200" b="0" i="0" u="none" strike="noStrike" kern="1200" cap="none" spc="0" normalizeH="0" baseline="0" noProof="0" dirty="0">
              <a:ln>
                <a:noFill/>
              </a:ln>
              <a:solidFill>
                <a:prstClr val="black"/>
              </a:solidFill>
              <a:effectLst/>
              <a:uLnTx/>
              <a:uFillTx/>
              <a:latin typeface="Georgia Pro" panose="02040502050405020303" pitchFamily="18" charset="0"/>
              <a:ea typeface="+mn-ea"/>
              <a:cs typeface="Tahoma"/>
            </a:endParaRPr>
          </a:p>
        </p:txBody>
      </p:sp>
      <p:sp>
        <p:nvSpPr>
          <p:cNvPr id="7" name="object 7"/>
          <p:cNvSpPr/>
          <p:nvPr/>
        </p:nvSpPr>
        <p:spPr>
          <a:xfrm>
            <a:off x="2250948" y="4263390"/>
            <a:ext cx="2185670" cy="2260449"/>
          </a:xfrm>
          <a:custGeom>
            <a:avLst/>
            <a:gdLst/>
            <a:ahLst/>
            <a:cxnLst/>
            <a:rect l="l" t="t" r="r" b="b"/>
            <a:pathLst>
              <a:path w="2185670" h="2594609">
                <a:moveTo>
                  <a:pt x="0" y="2594610"/>
                </a:moveTo>
                <a:lnTo>
                  <a:pt x="2185416" y="2594610"/>
                </a:lnTo>
                <a:lnTo>
                  <a:pt x="2185416" y="0"/>
                </a:lnTo>
                <a:lnTo>
                  <a:pt x="0" y="0"/>
                </a:lnTo>
                <a:lnTo>
                  <a:pt x="0" y="2594610"/>
                </a:lnTo>
                <a:close/>
              </a:path>
            </a:pathLst>
          </a:custGeom>
          <a:solidFill>
            <a:schemeClr val="accent6">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txBox="1"/>
          <p:nvPr/>
        </p:nvSpPr>
        <p:spPr>
          <a:xfrm>
            <a:off x="2250949" y="4295024"/>
            <a:ext cx="2172716" cy="222881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Coordinate the  activities of  government  agencies,  communities,</a:t>
            </a:r>
            <a:r>
              <a:rPr kumimoji="0" lang="en-US"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 &amp;</a:t>
            </a: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 organizations  through the State  Guide Plan</a:t>
            </a:r>
          </a:p>
        </p:txBody>
      </p:sp>
      <p:sp>
        <p:nvSpPr>
          <p:cNvPr id="9" name="object 9"/>
          <p:cNvSpPr/>
          <p:nvPr/>
        </p:nvSpPr>
        <p:spPr>
          <a:xfrm>
            <a:off x="4684014" y="4263390"/>
            <a:ext cx="2185670" cy="2260449"/>
          </a:xfrm>
          <a:custGeom>
            <a:avLst/>
            <a:gdLst/>
            <a:ahLst/>
            <a:cxnLst/>
            <a:rect l="l" t="t" r="r" b="b"/>
            <a:pathLst>
              <a:path w="2185670" h="2594609">
                <a:moveTo>
                  <a:pt x="0" y="2594610"/>
                </a:moveTo>
                <a:lnTo>
                  <a:pt x="2185416" y="2594610"/>
                </a:lnTo>
                <a:lnTo>
                  <a:pt x="2185416" y="0"/>
                </a:lnTo>
                <a:lnTo>
                  <a:pt x="0" y="0"/>
                </a:lnTo>
                <a:lnTo>
                  <a:pt x="0" y="2594610"/>
                </a:lnTo>
                <a:close/>
              </a:path>
            </a:pathLst>
          </a:custGeom>
          <a:solidFill>
            <a:schemeClr val="accent6">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txBox="1"/>
          <p:nvPr/>
        </p:nvSpPr>
        <p:spPr>
          <a:xfrm>
            <a:off x="4826229" y="4295024"/>
            <a:ext cx="1899920" cy="1945639"/>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Provide planning  assistance to the  Governor, the  General Assembly,  municipalities, and other state  agencies</a:t>
            </a:r>
          </a:p>
        </p:txBody>
      </p:sp>
      <p:sp>
        <p:nvSpPr>
          <p:cNvPr id="11" name="object 11"/>
          <p:cNvSpPr/>
          <p:nvPr/>
        </p:nvSpPr>
        <p:spPr>
          <a:xfrm>
            <a:off x="7130033" y="4263390"/>
            <a:ext cx="2185670" cy="2260449"/>
          </a:xfrm>
          <a:custGeom>
            <a:avLst/>
            <a:gdLst/>
            <a:ahLst/>
            <a:cxnLst/>
            <a:rect l="l" t="t" r="r" b="b"/>
            <a:pathLst>
              <a:path w="2185670" h="2594609">
                <a:moveTo>
                  <a:pt x="0" y="2594610"/>
                </a:moveTo>
                <a:lnTo>
                  <a:pt x="2185416" y="2594610"/>
                </a:lnTo>
                <a:lnTo>
                  <a:pt x="2185416" y="0"/>
                </a:lnTo>
                <a:lnTo>
                  <a:pt x="0" y="0"/>
                </a:lnTo>
                <a:lnTo>
                  <a:pt x="0" y="2594610"/>
                </a:lnTo>
                <a:close/>
              </a:path>
            </a:pathLst>
          </a:custGeom>
          <a:solidFill>
            <a:schemeClr val="accent6">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txBox="1"/>
          <p:nvPr/>
        </p:nvSpPr>
        <p:spPr>
          <a:xfrm>
            <a:off x="7347646" y="4295024"/>
            <a:ext cx="1748789" cy="222881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Review local  comprehensive  plans, proposed  projects, and  activities for  consistency</a:t>
            </a:r>
            <a:r>
              <a:rPr kumimoji="0" lang="en-US"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 </a:t>
            </a: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with  the State Guide  Plan</a:t>
            </a:r>
          </a:p>
        </p:txBody>
      </p:sp>
      <p:sp>
        <p:nvSpPr>
          <p:cNvPr id="13" name="object 13"/>
          <p:cNvSpPr/>
          <p:nvPr/>
        </p:nvSpPr>
        <p:spPr>
          <a:xfrm>
            <a:off x="9631680" y="4263390"/>
            <a:ext cx="2186305" cy="2251594"/>
          </a:xfrm>
          <a:custGeom>
            <a:avLst/>
            <a:gdLst/>
            <a:ahLst/>
            <a:cxnLst/>
            <a:rect l="l" t="t" r="r" b="b"/>
            <a:pathLst>
              <a:path w="2186304" h="2594609">
                <a:moveTo>
                  <a:pt x="0" y="2594610"/>
                </a:moveTo>
                <a:lnTo>
                  <a:pt x="2186165" y="2594610"/>
                </a:lnTo>
                <a:lnTo>
                  <a:pt x="2186165" y="0"/>
                </a:lnTo>
                <a:lnTo>
                  <a:pt x="0" y="0"/>
                </a:lnTo>
                <a:lnTo>
                  <a:pt x="0" y="2594610"/>
                </a:lnTo>
                <a:close/>
              </a:path>
            </a:pathLst>
          </a:custGeom>
          <a:solidFill>
            <a:schemeClr val="accent6">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txBox="1"/>
          <p:nvPr/>
        </p:nvSpPr>
        <p:spPr>
          <a:xfrm>
            <a:off x="9720843" y="4295021"/>
            <a:ext cx="2007870" cy="1945639"/>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Georgia Pro" panose="02040502050405020303" pitchFamily="18" charset="0"/>
                <a:ea typeface="+mn-ea"/>
                <a:cs typeface="Tahoma"/>
              </a:rPr>
              <a:t>Metropolitan  Planning  Organization (MPO)  for federal  transportation  planning and  funding</a:t>
            </a:r>
          </a:p>
        </p:txBody>
      </p:sp>
      <p:pic>
        <p:nvPicPr>
          <p:cNvPr id="15" name="Picture 14" descr="A picture containing diagram&#10;&#10;Description automatically generated">
            <a:extLst>
              <a:ext uri="{FF2B5EF4-FFF2-40B4-BE49-F238E27FC236}">
                <a16:creationId xmlns:a16="http://schemas.microsoft.com/office/drawing/2014/main" id="{A6187986-8273-4102-9BBA-AC84FF76E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83" y="536509"/>
            <a:ext cx="2383973" cy="2383973"/>
          </a:xfrm>
          <a:prstGeom prst="rect">
            <a:avLst/>
          </a:prstGeom>
        </p:spPr>
      </p:pic>
    </p:spTree>
    <p:extLst>
      <p:ext uri="{BB962C8B-B14F-4D97-AF65-F5344CB8AC3E}">
        <p14:creationId xmlns:p14="http://schemas.microsoft.com/office/powerpoint/2010/main" val="374012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1812094" y="251927"/>
            <a:ext cx="8377733" cy="6316825"/>
          </a:xfrm>
          <a:prstGeom prst="rect">
            <a:avLst/>
          </a:prstGeom>
          <a:noFill/>
          <a:ln w="50800" cmpd="tri">
            <a:solidFill>
              <a:schemeClr val="accent1"/>
            </a:solidFill>
          </a:ln>
        </p:spPr>
        <p:txBody>
          <a:bodyPr wrap="square" lIns="91440" tIns="45720" rIns="91440" bIns="45720" rtlCol="0" anchor="t">
            <a:normAutofit lnSpcReduction="10000"/>
          </a:bodyPr>
          <a:lstStyle/>
          <a:p>
            <a:pPr algn="ctr"/>
            <a:endParaRPr lang="en-US" b="1" u="sng" dirty="0">
              <a:latin typeface="Georgia" panose="02040502050405020303" pitchFamily="18" charset="0"/>
            </a:endParaRPr>
          </a:p>
          <a:p>
            <a:pPr algn="ctr"/>
            <a:r>
              <a:rPr lang="en-US" b="1" u="sng" dirty="0">
                <a:latin typeface="Georgia" panose="02040502050405020303" pitchFamily="18" charset="0"/>
              </a:rPr>
              <a:t>Division of Statewide Planning Mission Statement</a:t>
            </a:r>
          </a:p>
          <a:p>
            <a:pPr algn="just"/>
            <a:endParaRPr lang="en-US" b="1" u="sng" dirty="0">
              <a:latin typeface="Georgia" panose="02040502050405020303" pitchFamily="18" charset="0"/>
            </a:endParaRPr>
          </a:p>
          <a:p>
            <a:pPr lvl="1" algn="just">
              <a:lnSpc>
                <a:spcPct val="150000"/>
              </a:lnSpc>
            </a:pPr>
            <a:r>
              <a:rPr lang="en-US" dirty="0">
                <a:latin typeface="Georgia" panose="02040502050405020303" pitchFamily="18" charset="0"/>
              </a:rPr>
              <a:t>The Division of Statewide Planning promotes and encourages </a:t>
            </a:r>
          </a:p>
          <a:p>
            <a:pPr lvl="1" algn="just">
              <a:lnSpc>
                <a:spcPct val="150000"/>
              </a:lnSpc>
            </a:pPr>
            <a:r>
              <a:rPr lang="en-US" dirty="0">
                <a:latin typeface="Georgia" panose="02040502050405020303" pitchFamily="18" charset="0"/>
              </a:rPr>
              <a:t>best practices for the balanced growth and development of the </a:t>
            </a:r>
          </a:p>
          <a:p>
            <a:pPr lvl="1" algn="just">
              <a:lnSpc>
                <a:spcPct val="150000"/>
              </a:lnSpc>
            </a:pPr>
            <a:r>
              <a:rPr lang="en-US" dirty="0">
                <a:latin typeface="Georgia" panose="02040502050405020303" pitchFamily="18" charset="0"/>
              </a:rPr>
              <a:t>State of Rhode Island. We do so by: </a:t>
            </a:r>
          </a:p>
          <a:p>
            <a:pPr lvl="1" algn="just">
              <a:lnSpc>
                <a:spcPct val="150000"/>
              </a:lnSpc>
            </a:pPr>
            <a:endParaRPr lang="en-US" dirty="0">
              <a:latin typeface="Georgia" panose="02040502050405020303" pitchFamily="18" charset="0"/>
            </a:endParaRPr>
          </a:p>
          <a:p>
            <a:pPr lvl="2" algn="just">
              <a:lnSpc>
                <a:spcPct val="150000"/>
              </a:lnSpc>
            </a:pPr>
            <a:r>
              <a:rPr lang="en-US" dirty="0">
                <a:latin typeface="Georgia"/>
              </a:rPr>
              <a:t>•  Connecting agencies, communities, and organizations; </a:t>
            </a:r>
            <a:endParaRPr lang="en-US" dirty="0">
              <a:latin typeface="Georgia" panose="02040502050405020303" pitchFamily="18" charset="0"/>
            </a:endParaRPr>
          </a:p>
          <a:p>
            <a:pPr lvl="2" algn="just">
              <a:lnSpc>
                <a:spcPct val="150000"/>
              </a:lnSpc>
            </a:pPr>
            <a:r>
              <a:rPr lang="en-US" dirty="0">
                <a:latin typeface="Georgia"/>
              </a:rPr>
              <a:t>•  Guiding land use, water, and transportation choices; and </a:t>
            </a:r>
            <a:endParaRPr lang="en-US" dirty="0">
              <a:latin typeface="Georgia" panose="02040502050405020303" pitchFamily="18" charset="0"/>
            </a:endParaRPr>
          </a:p>
          <a:p>
            <a:pPr lvl="2" algn="just">
              <a:lnSpc>
                <a:spcPct val="150000"/>
              </a:lnSpc>
            </a:pPr>
            <a:r>
              <a:rPr lang="en-US" dirty="0">
                <a:latin typeface="Georgia"/>
              </a:rPr>
              <a:t>•  Promoting continuous, cooperative, and comprehensive </a:t>
            </a:r>
            <a:endParaRPr lang="en-US" dirty="0">
              <a:latin typeface="Georgia" panose="02040502050405020303" pitchFamily="18" charset="0"/>
            </a:endParaRPr>
          </a:p>
          <a:p>
            <a:pPr lvl="2" algn="just">
              <a:lnSpc>
                <a:spcPct val="150000"/>
              </a:lnSpc>
            </a:pPr>
            <a:r>
              <a:rPr lang="en-US" dirty="0">
                <a:latin typeface="Georgia" panose="02040502050405020303" pitchFamily="18" charset="0"/>
              </a:rPr>
              <a:t>application of planning principles, along with data-driven </a:t>
            </a:r>
          </a:p>
          <a:p>
            <a:pPr lvl="2" algn="just">
              <a:lnSpc>
                <a:spcPct val="150000"/>
              </a:lnSpc>
            </a:pPr>
            <a:r>
              <a:rPr lang="en-US" dirty="0">
                <a:latin typeface="Georgia" panose="02040502050405020303" pitchFamily="18" charset="0"/>
              </a:rPr>
              <a:t>analysis, to create and implement State, regional, and </a:t>
            </a:r>
          </a:p>
          <a:p>
            <a:pPr lvl="2" algn="just">
              <a:lnSpc>
                <a:spcPct val="150000"/>
              </a:lnSpc>
            </a:pPr>
            <a:r>
              <a:rPr lang="en-US" dirty="0">
                <a:latin typeface="Georgia" panose="02040502050405020303" pitchFamily="18" charset="0"/>
              </a:rPr>
              <a:t>local plans. </a:t>
            </a:r>
          </a:p>
          <a:p>
            <a:pPr lvl="2" algn="just">
              <a:lnSpc>
                <a:spcPct val="150000"/>
              </a:lnSpc>
            </a:pPr>
            <a:endParaRPr lang="en-US" dirty="0">
              <a:latin typeface="Georgia" panose="02040502050405020303" pitchFamily="18" charset="0"/>
            </a:endParaRPr>
          </a:p>
          <a:p>
            <a:pPr lvl="1" algn="just">
              <a:lnSpc>
                <a:spcPct val="150000"/>
              </a:lnSpc>
            </a:pPr>
            <a:r>
              <a:rPr lang="en-US" b="1" dirty="0">
                <a:latin typeface="Georgia"/>
              </a:rPr>
              <a:t>Our goal is to ensure equitable, sustainable, and resilient </a:t>
            </a:r>
          </a:p>
          <a:p>
            <a:pPr lvl="1" algn="just">
              <a:lnSpc>
                <a:spcPct val="150000"/>
              </a:lnSpc>
            </a:pPr>
            <a:r>
              <a:rPr lang="en-US" b="1" dirty="0">
                <a:latin typeface="Georgia"/>
              </a:rPr>
              <a:t>development that meets the needs of the present without </a:t>
            </a:r>
            <a:endParaRPr lang="en-US" b="1" dirty="0">
              <a:latin typeface="Georgia" panose="02040502050405020303" pitchFamily="18" charset="0"/>
            </a:endParaRPr>
          </a:p>
          <a:p>
            <a:pPr lvl="1" algn="just">
              <a:lnSpc>
                <a:spcPct val="150000"/>
              </a:lnSpc>
            </a:pPr>
            <a:r>
              <a:rPr lang="en-US" b="1" dirty="0">
                <a:latin typeface="Georgia"/>
              </a:rPr>
              <a:t>compromising the needs of the future</a:t>
            </a:r>
          </a:p>
          <a:p>
            <a:pPr algn="ctr">
              <a:lnSpc>
                <a:spcPct val="150000"/>
              </a:lnSpc>
            </a:pPr>
            <a:endParaRPr lang="en-US" b="1" dirty="0">
              <a:latin typeface="Georgia" panose="02040502050405020303" pitchFamily="18" charset="0"/>
            </a:endParaRPr>
          </a:p>
          <a:p>
            <a:endParaRPr lang="en-US" b="1" dirty="0">
              <a:latin typeface="Georgia" panose="02040502050405020303" pitchFamily="18" charset="0"/>
            </a:endParaRPr>
          </a:p>
        </p:txBody>
      </p:sp>
    </p:spTree>
    <p:extLst>
      <p:ext uri="{BB962C8B-B14F-4D97-AF65-F5344CB8AC3E}">
        <p14:creationId xmlns:p14="http://schemas.microsoft.com/office/powerpoint/2010/main" val="249571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2037185" y="433874"/>
            <a:ext cx="8406881" cy="6218853"/>
          </a:xfrm>
          <a:prstGeom prst="rect">
            <a:avLst/>
          </a:prstGeom>
          <a:noFill/>
          <a:ln w="50800" cmpd="tri">
            <a:solidFill>
              <a:schemeClr val="accent1"/>
            </a:solidFill>
          </a:ln>
        </p:spPr>
        <p:txBody>
          <a:bodyPr wrap="square" lIns="91440" tIns="45720" rIns="91440" bIns="45720" rtlCol="0" anchor="t">
            <a:normAutofit/>
          </a:bodyPr>
          <a:lstStyle/>
          <a:p>
            <a:pPr algn="ctr"/>
            <a:r>
              <a:rPr lang="en-US" b="1" u="sng">
                <a:latin typeface="Georgia"/>
              </a:rPr>
              <a:t>Fitting the Pieces Together</a:t>
            </a:r>
            <a:endParaRPr lang="en-US" dirty="0">
              <a:latin typeface="Georgia" panose="02040502050405020303" pitchFamily="18" charset="0"/>
            </a:endParaRPr>
          </a:p>
        </p:txBody>
      </p:sp>
      <p:graphicFrame>
        <p:nvGraphicFramePr>
          <p:cNvPr id="2" name="Diagram 2">
            <a:extLst>
              <a:ext uri="{FF2B5EF4-FFF2-40B4-BE49-F238E27FC236}">
                <a16:creationId xmlns:a16="http://schemas.microsoft.com/office/drawing/2014/main" id="{BB1698A0-1505-4AFA-B0EC-D74A87989E79}"/>
              </a:ext>
            </a:extLst>
          </p:cNvPr>
          <p:cNvGraphicFramePr/>
          <p:nvPr/>
        </p:nvGraphicFramePr>
        <p:xfrm>
          <a:off x="754457" y="1158844"/>
          <a:ext cx="5590515" cy="486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8" name="Diagram 2">
            <a:extLst>
              <a:ext uri="{FF2B5EF4-FFF2-40B4-BE49-F238E27FC236}">
                <a16:creationId xmlns:a16="http://schemas.microsoft.com/office/drawing/2014/main" id="{B7284DDC-9E8C-476C-96A1-1CA31225CE97}"/>
              </a:ext>
            </a:extLst>
          </p:cNvPr>
          <p:cNvGraphicFramePr/>
          <p:nvPr>
            <p:extLst>
              <p:ext uri="{D42A27DB-BD31-4B8C-83A1-F6EECF244321}">
                <p14:modId xmlns:p14="http://schemas.microsoft.com/office/powerpoint/2010/main" val="62613709"/>
              </p:ext>
            </p:extLst>
          </p:nvPr>
        </p:nvGraphicFramePr>
        <p:xfrm>
          <a:off x="3210209" y="1102259"/>
          <a:ext cx="5590515" cy="4868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03" name="Diagram 2">
            <a:extLst>
              <a:ext uri="{FF2B5EF4-FFF2-40B4-BE49-F238E27FC236}">
                <a16:creationId xmlns:a16="http://schemas.microsoft.com/office/drawing/2014/main" id="{45B2D646-5ACC-4490-B44E-0B82BA907FE6}"/>
              </a:ext>
            </a:extLst>
          </p:cNvPr>
          <p:cNvGraphicFramePr/>
          <p:nvPr/>
        </p:nvGraphicFramePr>
        <p:xfrm>
          <a:off x="5507525" y="1102258"/>
          <a:ext cx="5590515" cy="48685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61339496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5B2F04-41C8-43D5-B010-1B3385A54A16}"/>
              </a:ext>
            </a:extLst>
          </p:cNvPr>
          <p:cNvSpPr txBox="1"/>
          <p:nvPr/>
        </p:nvSpPr>
        <p:spPr>
          <a:xfrm>
            <a:off x="5640355"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6B8B489-67D3-486D-A423-310D3C86B159}"/>
              </a:ext>
            </a:extLst>
          </p:cNvPr>
          <p:cNvSpPr txBox="1"/>
          <p:nvPr/>
        </p:nvSpPr>
        <p:spPr>
          <a:xfrm>
            <a:off x="363894" y="317241"/>
            <a:ext cx="10776857" cy="5801588"/>
          </a:xfrm>
          <a:prstGeom prst="rect">
            <a:avLst/>
          </a:prstGeom>
          <a:noFill/>
        </p:spPr>
        <p:txBody>
          <a:bodyPr wrap="square" lIns="91440" tIns="45720" rIns="91440" bIns="45720" numCol="2"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Move to the Foundry (accessibility)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Long Range Transportation Plan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Bike &amp; Pedestrian Mobility Plan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Congestion Management Plan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Transit Master Plan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Equity Benefit Analysis for the STIP &amp; LRTP</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State Freight Committee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Port of Providence Community Engagement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Small Business Resilience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I-95 Corridor Coalition (The Eastern Transportation Coalition) Training and Involvement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TRB &amp; NCHRP Involvement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Regional MPO Outreach and Coordination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STIP adoption &amp; 32 amendments (including 1 major and 4 minor)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Migration to an E-STIP and PMG STIP Manager Platform</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Tri-Party Agreement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STIP MOU in Changing Times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Continuing Education of Decisionmakers and Committees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and Professional Development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FHWA Climate Change Webinars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Annual Obligation Report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Census Data and Census 2020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 of Public Participation Plan &amp; LEP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Contact Database Development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Development of Map Data and Map Products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Local Partnerships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Revolving Terms Re-Established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State Planning Council Membership Changes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Pivot to Virtual Public Meetings due to COVID</a:t>
            </a:r>
          </a:p>
        </p:txBody>
      </p:sp>
    </p:spTree>
    <p:extLst>
      <p:ext uri="{BB962C8B-B14F-4D97-AF65-F5344CB8AC3E}">
        <p14:creationId xmlns:p14="http://schemas.microsoft.com/office/powerpoint/2010/main" val="64808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C64A7D9-042C-4E75-8DD8-62AEB21FA387}" vid="{E1E6E99D-186A-4F2C-9DE3-6A259564C2E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F990869E058344A4546143B288597E" ma:contentTypeVersion="1" ma:contentTypeDescription="Create a new document." ma:contentTypeScope="" ma:versionID="8ac1a4ad2f2d5c7660f99c5504fa9d7b">
  <xsd:schema xmlns:xsd="http://www.w3.org/2001/XMLSchema" xmlns:xs="http://www.w3.org/2001/XMLSchema" xmlns:p="http://schemas.microsoft.com/office/2006/metadata/properties" xmlns:ns2="$ListId:commdocs;" xmlns:ns3="http://schemas.microsoft.com/sharepoint/v4" targetNamespace="http://schemas.microsoft.com/office/2006/metadata/properties" ma:root="true" ma:fieldsID="02d95687937d068b980139351c892b6d" ns2:_="" ns3:_="">
    <xsd:import namespace="$ListId:commdocs;"/>
    <xsd:import namespace="http://schemas.microsoft.com/sharepoint/v4"/>
    <xsd:element name="properties">
      <xsd:complexType>
        <xsd:sequence>
          <xsd:element name="documentManagement">
            <xsd:complexType>
              <xsd:all>
                <xsd:element ref="ns2:Grouping"/>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ListId:commdocs;" elementFormDefault="qualified">
    <xsd:import namespace="http://schemas.microsoft.com/office/2006/documentManagement/types"/>
    <xsd:import namespace="http://schemas.microsoft.com/office/infopath/2007/PartnerControls"/>
    <xsd:element name="Grouping" ma:index="8" ma:displayName="Grouping" ma:default="Agenda" ma:description="Add a Grouping" ma:internalName="Grouping">
      <xsd:simpleType>
        <xsd:restriction base="dms:Text">
          <xsd:maxLength value="7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rouping xmlns="$ListId:commdocs;">Agenda</Grouping>
    <IconOverlay xmlns="http://schemas.microsoft.com/sharepoint/v4" xsi:nil="true"/>
  </documentManagement>
</p:properties>
</file>

<file path=customXml/itemProps1.xml><?xml version="1.0" encoding="utf-8"?>
<ds:datastoreItem xmlns:ds="http://schemas.openxmlformats.org/officeDocument/2006/customXml" ds:itemID="{DFC1B9A5-7F20-4FEC-BCBF-6155426A38CE}"/>
</file>

<file path=customXml/itemProps2.xml><?xml version="1.0" encoding="utf-8"?>
<ds:datastoreItem xmlns:ds="http://schemas.openxmlformats.org/officeDocument/2006/customXml" ds:itemID="{2F4F1707-7048-4B52-B1E4-CC087536F43D}"/>
</file>

<file path=customXml/itemProps3.xml><?xml version="1.0" encoding="utf-8"?>
<ds:datastoreItem xmlns:ds="http://schemas.openxmlformats.org/officeDocument/2006/customXml" ds:itemID="{408E8B62-BC7B-43DD-A28E-3B072ECD4C3F}"/>
</file>

<file path=docProps/app.xml><?xml version="1.0" encoding="utf-8"?>
<Properties xmlns="http://schemas.openxmlformats.org/officeDocument/2006/extended-properties" xmlns:vt="http://schemas.openxmlformats.org/officeDocument/2006/docPropsVTypes">
  <TotalTime>1043</TotalTime>
  <Words>3131</Words>
  <Application>Microsoft Office PowerPoint</Application>
  <PresentationFormat>Widescreen</PresentationFormat>
  <Paragraphs>397</Paragraphs>
  <Slides>50</Slides>
  <Notes>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50</vt:i4>
      </vt:variant>
    </vt:vector>
  </HeadingPairs>
  <TitlesOfParts>
    <vt:vector size="67" baseType="lpstr">
      <vt:lpstr>Arial</vt:lpstr>
      <vt:lpstr>Calibri</vt:lpstr>
      <vt:lpstr>Calibri Light</vt:lpstr>
      <vt:lpstr>Eras Light ITC</vt:lpstr>
      <vt:lpstr>Georgia</vt:lpstr>
      <vt:lpstr>Georgia Pro</vt:lpstr>
      <vt:lpstr>Lucida Fax</vt:lpstr>
      <vt:lpstr>Tahoma</vt:lpstr>
      <vt:lpstr>Times New Roman</vt:lpstr>
      <vt:lpstr>Tw Cen MT</vt:lpstr>
      <vt:lpstr>Tw Cen MT</vt:lpstr>
      <vt:lpstr>Wingdings</vt:lpstr>
      <vt:lpstr>Office Theme</vt:lpstr>
      <vt:lpstr>1_Office Theme</vt:lpstr>
      <vt:lpstr>2_Office Theme</vt:lpstr>
      <vt:lpstr>3_Office Theme</vt:lpstr>
      <vt:lpstr>4_Office Theme</vt:lpstr>
      <vt:lpstr>PowerPoint Presentation</vt:lpstr>
      <vt:lpstr>PowerPoint Presentation</vt:lpstr>
      <vt:lpstr>I’ll Tell You About</vt:lpstr>
      <vt:lpstr>PowerPoint Presentation</vt:lpstr>
      <vt:lpstr>PowerPoint Presentation</vt:lpstr>
      <vt:lpstr>Planning for Rhode Island’s physical, economic, and social development since 1964</vt:lpstr>
      <vt:lpstr>PowerPoint Presentation</vt:lpstr>
      <vt:lpstr>PowerPoint Presentation</vt:lpstr>
      <vt:lpstr>PowerPoint Presentation</vt:lpstr>
      <vt:lpstr>PowerPoint Presentation</vt:lpstr>
      <vt:lpstr>2020 Census Timeline</vt:lpstr>
      <vt:lpstr>PowerPoint Presentation</vt:lpstr>
      <vt:lpstr>PowerPoint Presentation</vt:lpstr>
      <vt:lpstr>PowerPoint Presentation</vt:lpstr>
      <vt:lpstr>PowerPoint Presentation</vt:lpstr>
      <vt:lpstr>State Guide Plan</vt:lpstr>
      <vt:lpstr>PowerPoint Presentation</vt:lpstr>
      <vt:lpstr>PowerPoint Presentation</vt:lpstr>
      <vt:lpstr>PowerPoint Presentation</vt:lpstr>
      <vt:lpstr>Local Comprehensive Plans</vt:lpstr>
      <vt:lpstr>Why a Status Report?</vt:lpstr>
      <vt:lpstr>Are Communities Penalized If They Don’t Have An Approved Comp Plan or Exceed the 5 Year Reporting Deadline ?</vt:lpstr>
      <vt:lpstr>Federal Government Delegates power via constitution and laws</vt:lpstr>
      <vt:lpstr>Land Use 2025</vt:lpstr>
      <vt:lpstr>Land Use 2025</vt:lpstr>
      <vt:lpstr>Where are we?</vt:lpstr>
      <vt:lpstr>Changes in Land Use</vt:lpstr>
      <vt:lpstr>What is Different Now?</vt:lpstr>
      <vt:lpstr>Results</vt:lpstr>
      <vt:lpstr>It took 330 years to develop the first  20% of our land, but just over 25 years to develop the next 10%.</vt:lpstr>
      <vt:lpstr>PowerPoint Presentation</vt:lpstr>
      <vt:lpstr>Population &amp; Land Development Rates  in the United States</vt:lpstr>
      <vt:lpstr>Rhode Island Population &amp; Land  Development Rates</vt:lpstr>
      <vt:lpstr>Where are we going?</vt:lpstr>
      <vt:lpstr>Primary Goals</vt:lpstr>
      <vt:lpstr>What Does This  Look Like?</vt:lpstr>
      <vt:lpstr>Not all new ideas</vt:lpstr>
      <vt:lpstr>What Needs To Be Done?</vt:lpstr>
      <vt:lpstr>State Investments</vt:lpstr>
      <vt:lpstr>What Are Some Of The Other Issues?</vt:lpstr>
      <vt:lpstr>PowerPoint Presentation</vt:lpstr>
      <vt:lpstr>The Challenge Ahead</vt:lpstr>
      <vt:lpstr>Land Use Performance  Measures</vt:lpstr>
      <vt:lpstr>Tools to Promote  Compact Development</vt:lpstr>
      <vt:lpstr>Tools to Promote  Preservation</vt:lpstr>
      <vt:lpstr>PowerPoint Presentation</vt:lpstr>
      <vt:lpstr>PowerPoint Presentation</vt:lpstr>
      <vt:lpstr>PowerPoint Presentation</vt:lpstr>
      <vt:lpstr>RIGIS Online Database</vt:lpstr>
      <vt:lpstr>Thank You!    Questions?  Meredith.Brady@doa.ri.gov (401) 368-7601 (cell)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Brady, Meredith (DOA)</dc:creator>
  <cp:lastModifiedBy>Brady, Meredith (DOA)</cp:lastModifiedBy>
  <cp:revision>15</cp:revision>
  <dcterms:created xsi:type="dcterms:W3CDTF">2021-10-18T17:39:08Z</dcterms:created>
  <dcterms:modified xsi:type="dcterms:W3CDTF">2022-04-26T10:30:00Z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0x010100C7F990869E058344A4546143B288597E</vt:lpwstr>
  </property>
</Properties>
</file>